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17"/>
  </p:notesMasterIdLst>
  <p:sldIdLst>
    <p:sldId id="256" r:id="rId2"/>
    <p:sldId id="258" r:id="rId3"/>
    <p:sldId id="257" r:id="rId4"/>
    <p:sldId id="308" r:id="rId5"/>
    <p:sldId id="261" r:id="rId6"/>
    <p:sldId id="262" r:id="rId7"/>
    <p:sldId id="312" r:id="rId8"/>
    <p:sldId id="313" r:id="rId9"/>
    <p:sldId id="314" r:id="rId10"/>
    <p:sldId id="315" r:id="rId11"/>
    <p:sldId id="270" r:id="rId12"/>
    <p:sldId id="316" r:id="rId13"/>
    <p:sldId id="279" r:id="rId14"/>
    <p:sldId id="317" r:id="rId15"/>
    <p:sldId id="318" r:id="rId16"/>
  </p:sldIdLst>
  <p:sldSz cx="9144000" cy="5143500" type="screen16x9"/>
  <p:notesSz cx="6858000" cy="9144000"/>
  <p:embeddedFontLst>
    <p:embeddedFont>
      <p:font typeface="Chivo" panose="020B0604020202020204" charset="0"/>
      <p:regular r:id="rId18"/>
      <p:bold r:id="rId19"/>
      <p:italic r:id="rId20"/>
      <p:boldItalic r:id="rId21"/>
    </p:embeddedFont>
    <p:embeddedFont>
      <p:font typeface="Chivo Black" panose="020B0604020202020204" charset="0"/>
      <p:bold r:id="rId22"/>
      <p:boldItalic r:id="rId23"/>
    </p:embeddedFont>
    <p:embeddedFont>
      <p:font typeface="Encode Sans Black" panose="020B0604020202020204" charset="0"/>
      <p:bold r:id="rId24"/>
    </p:embeddedFont>
    <p:embeddedFont>
      <p:font typeface="Inconsolata" pitchFamily="1" charset="0"/>
      <p:regular r:id="rId25"/>
    </p:embeddedFont>
    <p:embeddedFont>
      <p:font typeface="Nunito"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C2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3810048-A9D2-4EF8-A5AA-3EE17C5C237E}">
  <a:tblStyle styleId="{83810048-A9D2-4EF8-A5AA-3EE17C5C237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033" autoAdjust="0"/>
  </p:normalViewPr>
  <p:slideViewPr>
    <p:cSldViewPr snapToGrid="0">
      <p:cViewPr varScale="1">
        <p:scale>
          <a:sx n="109" d="100"/>
          <a:sy n="109" d="100"/>
        </p:scale>
        <p:origin x="706" y="6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2"/>
        <p:cNvGrpSpPr/>
        <p:nvPr/>
      </p:nvGrpSpPr>
      <p:grpSpPr>
        <a:xfrm>
          <a:off x="0" y="0"/>
          <a:ext cx="0" cy="0"/>
          <a:chOff x="0" y="0"/>
          <a:chExt cx="0" cy="0"/>
        </a:xfrm>
      </p:grpSpPr>
      <p:sp>
        <p:nvSpPr>
          <p:cNvPr id="3153" name="Google Shape;3153;ged47d235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4" name="Google Shape;3154;ged47d235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8"/>
        <p:cNvGrpSpPr/>
        <p:nvPr/>
      </p:nvGrpSpPr>
      <p:grpSpPr>
        <a:xfrm>
          <a:off x="0" y="0"/>
          <a:ext cx="0" cy="0"/>
          <a:chOff x="0" y="0"/>
          <a:chExt cx="0" cy="0"/>
        </a:xfrm>
      </p:grpSpPr>
      <p:sp>
        <p:nvSpPr>
          <p:cNvPr id="3999" name="Google Shape;3999;gea5635e891_0_16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0" name="Google Shape;4000;gea5635e891_0_16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ed39eb166d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ed39eb166d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50278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8"/>
        <p:cNvGrpSpPr/>
        <p:nvPr/>
      </p:nvGrpSpPr>
      <p:grpSpPr>
        <a:xfrm>
          <a:off x="0" y="0"/>
          <a:ext cx="0" cy="0"/>
          <a:chOff x="0" y="0"/>
          <a:chExt cx="0" cy="0"/>
        </a:xfrm>
      </p:grpSpPr>
      <p:sp>
        <p:nvSpPr>
          <p:cNvPr id="4579" name="Google Shape;4579;gea5635e891_0_18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0" name="Google Shape;4580;gea5635e891_0_18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ed39eb166d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ed39eb166d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71992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8"/>
        <p:cNvGrpSpPr/>
        <p:nvPr/>
      </p:nvGrpSpPr>
      <p:grpSpPr>
        <a:xfrm>
          <a:off x="0" y="0"/>
          <a:ext cx="0" cy="0"/>
          <a:chOff x="0" y="0"/>
          <a:chExt cx="0" cy="0"/>
        </a:xfrm>
      </p:grpSpPr>
      <p:sp>
        <p:nvSpPr>
          <p:cNvPr id="3529" name="Google Shape;3529;gea5635e891_0_14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0" name="Google Shape;3530;gea5635e891_0_14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2"/>
        <p:cNvGrpSpPr/>
        <p:nvPr/>
      </p:nvGrpSpPr>
      <p:grpSpPr>
        <a:xfrm>
          <a:off x="0" y="0"/>
          <a:ext cx="0" cy="0"/>
          <a:chOff x="0" y="0"/>
          <a:chExt cx="0" cy="0"/>
        </a:xfrm>
      </p:grpSpPr>
      <p:sp>
        <p:nvSpPr>
          <p:cNvPr id="3523" name="Google Shape;3523;gea5635e8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4" name="Google Shape;3524;gea5635e8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ed39eb166d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ed39eb166d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89409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4"/>
        <p:cNvGrpSpPr/>
        <p:nvPr/>
      </p:nvGrpSpPr>
      <p:grpSpPr>
        <a:xfrm>
          <a:off x="0" y="0"/>
          <a:ext cx="0" cy="0"/>
          <a:chOff x="0" y="0"/>
          <a:chExt cx="0" cy="0"/>
        </a:xfrm>
      </p:grpSpPr>
      <p:sp>
        <p:nvSpPr>
          <p:cNvPr id="3645" name="Google Shape;3645;ged39eb166d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6" name="Google Shape;3646;ged39eb166d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ed39eb166d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ed39eb166d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ed39eb166d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ed39eb166d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28655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8"/>
        <p:cNvGrpSpPr/>
        <p:nvPr/>
      </p:nvGrpSpPr>
      <p:grpSpPr>
        <a:xfrm>
          <a:off x="0" y="0"/>
          <a:ext cx="0" cy="0"/>
          <a:chOff x="0" y="0"/>
          <a:chExt cx="0" cy="0"/>
        </a:xfrm>
      </p:grpSpPr>
      <p:sp>
        <p:nvSpPr>
          <p:cNvPr id="4579" name="Google Shape;4579;gea5635e891_0_18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0" name="Google Shape;4580;gea5635e891_0_18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9887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3"/>
        <p:cNvGrpSpPr/>
        <p:nvPr/>
      </p:nvGrpSpPr>
      <p:grpSpPr>
        <a:xfrm>
          <a:off x="0" y="0"/>
          <a:ext cx="0" cy="0"/>
          <a:chOff x="0" y="0"/>
          <a:chExt cx="0" cy="0"/>
        </a:xfrm>
      </p:grpSpPr>
      <p:sp>
        <p:nvSpPr>
          <p:cNvPr id="3654" name="Google Shape;3654;ged39eb166d_0_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5" name="Google Shape;3655;ged39eb166d_0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51985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614825" y="1139350"/>
            <a:ext cx="5762400" cy="16218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614823" y="3596802"/>
            <a:ext cx="3414000" cy="636000"/>
          </a:xfrm>
          <a:prstGeom prst="rect">
            <a:avLst/>
          </a:prstGeom>
          <a:noFill/>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700">
                <a:solidFill>
                  <a:schemeClr val="l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p:nvPr/>
        </p:nvSpPr>
        <p:spPr>
          <a:xfrm rot="-3578756">
            <a:off x="4005189" y="346235"/>
            <a:ext cx="888342" cy="544493"/>
          </a:xfrm>
          <a:custGeom>
            <a:avLst/>
            <a:gdLst/>
            <a:ahLst/>
            <a:cxnLst/>
            <a:rect l="l" t="t" r="r" b="b"/>
            <a:pathLst>
              <a:path w="49769" h="30505" extrusionOk="0">
                <a:moveTo>
                  <a:pt x="37227" y="4638"/>
                </a:moveTo>
                <a:cubicBezTo>
                  <a:pt x="37427" y="4838"/>
                  <a:pt x="37427" y="4838"/>
                  <a:pt x="37127" y="5705"/>
                </a:cubicBezTo>
                <a:cubicBezTo>
                  <a:pt x="37261" y="5767"/>
                  <a:pt x="37361" y="5807"/>
                  <a:pt x="37444" y="5807"/>
                </a:cubicBezTo>
                <a:cubicBezTo>
                  <a:pt x="37627" y="5807"/>
                  <a:pt x="37731" y="5612"/>
                  <a:pt x="37960" y="5038"/>
                </a:cubicBezTo>
                <a:cubicBezTo>
                  <a:pt x="38528" y="5138"/>
                  <a:pt x="39095" y="5271"/>
                  <a:pt x="39628" y="5372"/>
                </a:cubicBezTo>
                <a:cubicBezTo>
                  <a:pt x="38861" y="7573"/>
                  <a:pt x="36259" y="10609"/>
                  <a:pt x="31956" y="12743"/>
                </a:cubicBezTo>
                <a:cubicBezTo>
                  <a:pt x="31527" y="12335"/>
                  <a:pt x="31361" y="12176"/>
                  <a:pt x="31204" y="12176"/>
                </a:cubicBezTo>
                <a:cubicBezTo>
                  <a:pt x="31105" y="12176"/>
                  <a:pt x="31010" y="12240"/>
                  <a:pt x="30855" y="12343"/>
                </a:cubicBezTo>
                <a:cubicBezTo>
                  <a:pt x="31056" y="12543"/>
                  <a:pt x="31222" y="12743"/>
                  <a:pt x="31422" y="12944"/>
                </a:cubicBezTo>
                <a:cubicBezTo>
                  <a:pt x="31422" y="13010"/>
                  <a:pt x="31389" y="13044"/>
                  <a:pt x="31389" y="13110"/>
                </a:cubicBezTo>
                <a:cubicBezTo>
                  <a:pt x="31156" y="13044"/>
                  <a:pt x="30822" y="13077"/>
                  <a:pt x="30689" y="12910"/>
                </a:cubicBezTo>
                <a:cubicBezTo>
                  <a:pt x="30436" y="12675"/>
                  <a:pt x="30202" y="12431"/>
                  <a:pt x="29978" y="12431"/>
                </a:cubicBezTo>
                <a:cubicBezTo>
                  <a:pt x="29788" y="12431"/>
                  <a:pt x="29604" y="12606"/>
                  <a:pt x="29421" y="13110"/>
                </a:cubicBezTo>
                <a:cubicBezTo>
                  <a:pt x="29388" y="13044"/>
                  <a:pt x="29321" y="12944"/>
                  <a:pt x="29288" y="12877"/>
                </a:cubicBezTo>
                <a:cubicBezTo>
                  <a:pt x="29421" y="12710"/>
                  <a:pt x="29488" y="12477"/>
                  <a:pt x="29655" y="12410"/>
                </a:cubicBezTo>
                <a:cubicBezTo>
                  <a:pt x="31489" y="11643"/>
                  <a:pt x="32924" y="10342"/>
                  <a:pt x="34124" y="8807"/>
                </a:cubicBezTo>
                <a:cubicBezTo>
                  <a:pt x="35058" y="7573"/>
                  <a:pt x="35992" y="6339"/>
                  <a:pt x="36960" y="5138"/>
                </a:cubicBezTo>
                <a:cubicBezTo>
                  <a:pt x="37060" y="4971"/>
                  <a:pt x="37127" y="4804"/>
                  <a:pt x="37227" y="4638"/>
                </a:cubicBezTo>
                <a:close/>
                <a:moveTo>
                  <a:pt x="21451" y="746"/>
                </a:moveTo>
                <a:cubicBezTo>
                  <a:pt x="22534" y="746"/>
                  <a:pt x="23509" y="1075"/>
                  <a:pt x="24484" y="1535"/>
                </a:cubicBezTo>
                <a:cubicBezTo>
                  <a:pt x="24651" y="1602"/>
                  <a:pt x="24784" y="1836"/>
                  <a:pt x="24951" y="2002"/>
                </a:cubicBezTo>
                <a:cubicBezTo>
                  <a:pt x="24818" y="2103"/>
                  <a:pt x="24718" y="2169"/>
                  <a:pt x="24484" y="2303"/>
                </a:cubicBezTo>
                <a:cubicBezTo>
                  <a:pt x="25351" y="2970"/>
                  <a:pt x="26486" y="3303"/>
                  <a:pt x="27053" y="4304"/>
                </a:cubicBezTo>
                <a:cubicBezTo>
                  <a:pt x="26706" y="4174"/>
                  <a:pt x="26387" y="3903"/>
                  <a:pt x="26069" y="3903"/>
                </a:cubicBezTo>
                <a:cubicBezTo>
                  <a:pt x="25898" y="3903"/>
                  <a:pt x="25727" y="3982"/>
                  <a:pt x="25552" y="4204"/>
                </a:cubicBezTo>
                <a:cubicBezTo>
                  <a:pt x="26285" y="4771"/>
                  <a:pt x="27019" y="5305"/>
                  <a:pt x="27686" y="5905"/>
                </a:cubicBezTo>
                <a:cubicBezTo>
                  <a:pt x="27920" y="6105"/>
                  <a:pt x="27953" y="6506"/>
                  <a:pt x="28087" y="6839"/>
                </a:cubicBezTo>
                <a:cubicBezTo>
                  <a:pt x="28053" y="6873"/>
                  <a:pt x="28020" y="6906"/>
                  <a:pt x="27953" y="6939"/>
                </a:cubicBezTo>
                <a:cubicBezTo>
                  <a:pt x="27553" y="6572"/>
                  <a:pt x="27153" y="6205"/>
                  <a:pt x="26752" y="5839"/>
                </a:cubicBezTo>
                <a:cubicBezTo>
                  <a:pt x="26621" y="5720"/>
                  <a:pt x="26511" y="5675"/>
                  <a:pt x="26417" y="5675"/>
                </a:cubicBezTo>
                <a:cubicBezTo>
                  <a:pt x="26272" y="5675"/>
                  <a:pt x="26166" y="5784"/>
                  <a:pt x="26085" y="5905"/>
                </a:cubicBezTo>
                <a:cubicBezTo>
                  <a:pt x="26752" y="6873"/>
                  <a:pt x="28020" y="7206"/>
                  <a:pt x="28220" y="8540"/>
                </a:cubicBezTo>
                <a:cubicBezTo>
                  <a:pt x="27686" y="8140"/>
                  <a:pt x="27153" y="7707"/>
                  <a:pt x="26619" y="7306"/>
                </a:cubicBezTo>
                <a:cubicBezTo>
                  <a:pt x="26552" y="7240"/>
                  <a:pt x="26386" y="7273"/>
                  <a:pt x="26252" y="7240"/>
                </a:cubicBezTo>
                <a:lnTo>
                  <a:pt x="26252" y="7240"/>
                </a:lnTo>
                <a:cubicBezTo>
                  <a:pt x="26252" y="7373"/>
                  <a:pt x="26219" y="7540"/>
                  <a:pt x="26285" y="7606"/>
                </a:cubicBezTo>
                <a:cubicBezTo>
                  <a:pt x="26686" y="8040"/>
                  <a:pt x="27086" y="8440"/>
                  <a:pt x="27486" y="8874"/>
                </a:cubicBezTo>
                <a:cubicBezTo>
                  <a:pt x="27820" y="9241"/>
                  <a:pt x="28387" y="9474"/>
                  <a:pt x="28153" y="10175"/>
                </a:cubicBezTo>
                <a:cubicBezTo>
                  <a:pt x="27453" y="9741"/>
                  <a:pt x="27086" y="8874"/>
                  <a:pt x="26252" y="8641"/>
                </a:cubicBezTo>
                <a:cubicBezTo>
                  <a:pt x="26185" y="8707"/>
                  <a:pt x="26119" y="8774"/>
                  <a:pt x="26052" y="8841"/>
                </a:cubicBezTo>
                <a:cubicBezTo>
                  <a:pt x="26519" y="9341"/>
                  <a:pt x="26919" y="9875"/>
                  <a:pt x="27453" y="10275"/>
                </a:cubicBezTo>
                <a:cubicBezTo>
                  <a:pt x="27920" y="10642"/>
                  <a:pt x="27953" y="11009"/>
                  <a:pt x="27753" y="11643"/>
                </a:cubicBezTo>
                <a:cubicBezTo>
                  <a:pt x="27253" y="11242"/>
                  <a:pt x="26853" y="10875"/>
                  <a:pt x="26386" y="10542"/>
                </a:cubicBezTo>
                <a:cubicBezTo>
                  <a:pt x="26152" y="10375"/>
                  <a:pt x="25885" y="10275"/>
                  <a:pt x="25618" y="10142"/>
                </a:cubicBezTo>
                <a:lnTo>
                  <a:pt x="25618" y="10142"/>
                </a:lnTo>
                <a:cubicBezTo>
                  <a:pt x="25718" y="10408"/>
                  <a:pt x="25818" y="10742"/>
                  <a:pt x="25985" y="10942"/>
                </a:cubicBezTo>
                <a:cubicBezTo>
                  <a:pt x="26352" y="11309"/>
                  <a:pt x="26819" y="11609"/>
                  <a:pt x="27186" y="12010"/>
                </a:cubicBezTo>
                <a:cubicBezTo>
                  <a:pt x="27320" y="12110"/>
                  <a:pt x="27353" y="12377"/>
                  <a:pt x="27386" y="12577"/>
                </a:cubicBezTo>
                <a:cubicBezTo>
                  <a:pt x="27320" y="12610"/>
                  <a:pt x="27253" y="12643"/>
                  <a:pt x="27186" y="12677"/>
                </a:cubicBezTo>
                <a:cubicBezTo>
                  <a:pt x="26619" y="12243"/>
                  <a:pt x="26052" y="11809"/>
                  <a:pt x="25452" y="11409"/>
                </a:cubicBezTo>
                <a:cubicBezTo>
                  <a:pt x="25185" y="11209"/>
                  <a:pt x="24851" y="11176"/>
                  <a:pt x="24551" y="11042"/>
                </a:cubicBezTo>
                <a:lnTo>
                  <a:pt x="24451" y="11242"/>
                </a:lnTo>
                <a:cubicBezTo>
                  <a:pt x="25085" y="11776"/>
                  <a:pt x="25752" y="12310"/>
                  <a:pt x="26386" y="12844"/>
                </a:cubicBezTo>
                <a:cubicBezTo>
                  <a:pt x="26352" y="12944"/>
                  <a:pt x="26285" y="13010"/>
                  <a:pt x="26252" y="13077"/>
                </a:cubicBezTo>
                <a:cubicBezTo>
                  <a:pt x="25985" y="12910"/>
                  <a:pt x="25752" y="12777"/>
                  <a:pt x="25518" y="12610"/>
                </a:cubicBezTo>
                <a:cubicBezTo>
                  <a:pt x="24851" y="12110"/>
                  <a:pt x="24184" y="11576"/>
                  <a:pt x="23483" y="11109"/>
                </a:cubicBezTo>
                <a:cubicBezTo>
                  <a:pt x="23426" y="11066"/>
                  <a:pt x="23357" y="11054"/>
                  <a:pt x="23283" y="11054"/>
                </a:cubicBezTo>
                <a:cubicBezTo>
                  <a:pt x="23185" y="11054"/>
                  <a:pt x="23078" y="11076"/>
                  <a:pt x="22983" y="11076"/>
                </a:cubicBezTo>
                <a:cubicBezTo>
                  <a:pt x="22983" y="11142"/>
                  <a:pt x="22983" y="11209"/>
                  <a:pt x="22983" y="11242"/>
                </a:cubicBezTo>
                <a:cubicBezTo>
                  <a:pt x="23584" y="11743"/>
                  <a:pt x="24217" y="12210"/>
                  <a:pt x="24884" y="12710"/>
                </a:cubicBezTo>
                <a:cubicBezTo>
                  <a:pt x="24689" y="12775"/>
                  <a:pt x="24512" y="12804"/>
                  <a:pt x="24349" y="12804"/>
                </a:cubicBezTo>
                <a:cubicBezTo>
                  <a:pt x="23256" y="12804"/>
                  <a:pt x="22781" y="11530"/>
                  <a:pt x="21649" y="11443"/>
                </a:cubicBezTo>
                <a:lnTo>
                  <a:pt x="21649" y="11443"/>
                </a:lnTo>
                <a:cubicBezTo>
                  <a:pt x="21849" y="12243"/>
                  <a:pt x="22750" y="12343"/>
                  <a:pt x="23050" y="12944"/>
                </a:cubicBezTo>
                <a:cubicBezTo>
                  <a:pt x="22854" y="13026"/>
                  <a:pt x="22683" y="13070"/>
                  <a:pt x="22517" y="13070"/>
                </a:cubicBezTo>
                <a:cubicBezTo>
                  <a:pt x="22147" y="13070"/>
                  <a:pt x="21801" y="12850"/>
                  <a:pt x="21249" y="12343"/>
                </a:cubicBezTo>
                <a:cubicBezTo>
                  <a:pt x="20782" y="11910"/>
                  <a:pt x="20248" y="11609"/>
                  <a:pt x="19747" y="11242"/>
                </a:cubicBezTo>
                <a:cubicBezTo>
                  <a:pt x="19681" y="11342"/>
                  <a:pt x="19614" y="11409"/>
                  <a:pt x="19514" y="11509"/>
                </a:cubicBezTo>
                <a:cubicBezTo>
                  <a:pt x="20214" y="12110"/>
                  <a:pt x="20915" y="12677"/>
                  <a:pt x="21615" y="13311"/>
                </a:cubicBezTo>
                <a:cubicBezTo>
                  <a:pt x="21400" y="13392"/>
                  <a:pt x="21205" y="13440"/>
                  <a:pt x="21024" y="13440"/>
                </a:cubicBezTo>
                <a:cubicBezTo>
                  <a:pt x="20758" y="13440"/>
                  <a:pt x="20520" y="13335"/>
                  <a:pt x="20281" y="13077"/>
                </a:cubicBezTo>
                <a:cubicBezTo>
                  <a:pt x="19814" y="12610"/>
                  <a:pt x="19247" y="12243"/>
                  <a:pt x="18713" y="11876"/>
                </a:cubicBezTo>
                <a:cubicBezTo>
                  <a:pt x="18547" y="11776"/>
                  <a:pt x="18346" y="11776"/>
                  <a:pt x="18113" y="11709"/>
                </a:cubicBezTo>
                <a:lnTo>
                  <a:pt x="18113" y="11709"/>
                </a:lnTo>
                <a:cubicBezTo>
                  <a:pt x="18180" y="12643"/>
                  <a:pt x="19180" y="12743"/>
                  <a:pt x="19614" y="13344"/>
                </a:cubicBezTo>
                <a:cubicBezTo>
                  <a:pt x="18980" y="12944"/>
                  <a:pt x="18246" y="12810"/>
                  <a:pt x="17746" y="12143"/>
                </a:cubicBezTo>
                <a:cubicBezTo>
                  <a:pt x="17312" y="11576"/>
                  <a:pt x="16512" y="11276"/>
                  <a:pt x="16045" y="10742"/>
                </a:cubicBezTo>
                <a:cubicBezTo>
                  <a:pt x="15378" y="10008"/>
                  <a:pt x="14477" y="9841"/>
                  <a:pt x="13676" y="9408"/>
                </a:cubicBezTo>
                <a:cubicBezTo>
                  <a:pt x="13543" y="9374"/>
                  <a:pt x="13443" y="9308"/>
                  <a:pt x="13310" y="9274"/>
                </a:cubicBezTo>
                <a:cubicBezTo>
                  <a:pt x="12309" y="9074"/>
                  <a:pt x="12242" y="9074"/>
                  <a:pt x="12509" y="8073"/>
                </a:cubicBezTo>
                <a:cubicBezTo>
                  <a:pt x="12843" y="6939"/>
                  <a:pt x="13176" y="5805"/>
                  <a:pt x="13710" y="4771"/>
                </a:cubicBezTo>
                <a:cubicBezTo>
                  <a:pt x="14277" y="3637"/>
                  <a:pt x="15244" y="2836"/>
                  <a:pt x="16378" y="2203"/>
                </a:cubicBezTo>
                <a:cubicBezTo>
                  <a:pt x="17713" y="1435"/>
                  <a:pt x="19147" y="1035"/>
                  <a:pt x="20681" y="802"/>
                </a:cubicBezTo>
                <a:cubicBezTo>
                  <a:pt x="20945" y="764"/>
                  <a:pt x="21201" y="746"/>
                  <a:pt x="21451" y="746"/>
                </a:cubicBezTo>
                <a:close/>
                <a:moveTo>
                  <a:pt x="17309" y="14109"/>
                </a:moveTo>
                <a:cubicBezTo>
                  <a:pt x="17917" y="14109"/>
                  <a:pt x="18451" y="14571"/>
                  <a:pt x="18580" y="15312"/>
                </a:cubicBezTo>
                <a:cubicBezTo>
                  <a:pt x="18146" y="14945"/>
                  <a:pt x="17746" y="14545"/>
                  <a:pt x="17246" y="14111"/>
                </a:cubicBezTo>
                <a:cubicBezTo>
                  <a:pt x="17267" y="14110"/>
                  <a:pt x="17288" y="14109"/>
                  <a:pt x="17309" y="14109"/>
                </a:cubicBezTo>
                <a:close/>
                <a:moveTo>
                  <a:pt x="45232" y="18981"/>
                </a:moveTo>
                <a:lnTo>
                  <a:pt x="46266" y="19682"/>
                </a:lnTo>
                <a:cubicBezTo>
                  <a:pt x="46200" y="19782"/>
                  <a:pt x="46166" y="19849"/>
                  <a:pt x="46100" y="19949"/>
                </a:cubicBezTo>
                <a:cubicBezTo>
                  <a:pt x="45766" y="19682"/>
                  <a:pt x="45432" y="19448"/>
                  <a:pt x="45099" y="19215"/>
                </a:cubicBezTo>
                <a:cubicBezTo>
                  <a:pt x="45132" y="19148"/>
                  <a:pt x="45199" y="19048"/>
                  <a:pt x="45232" y="18981"/>
                </a:cubicBezTo>
                <a:close/>
                <a:moveTo>
                  <a:pt x="38324" y="12225"/>
                </a:moveTo>
                <a:cubicBezTo>
                  <a:pt x="39384" y="12225"/>
                  <a:pt x="40429" y="12388"/>
                  <a:pt x="41430" y="12743"/>
                </a:cubicBezTo>
                <a:cubicBezTo>
                  <a:pt x="42597" y="13144"/>
                  <a:pt x="43931" y="13311"/>
                  <a:pt x="44865" y="14345"/>
                </a:cubicBezTo>
                <a:cubicBezTo>
                  <a:pt x="45132" y="14611"/>
                  <a:pt x="45599" y="14645"/>
                  <a:pt x="45833" y="14912"/>
                </a:cubicBezTo>
                <a:cubicBezTo>
                  <a:pt x="46100" y="15179"/>
                  <a:pt x="46133" y="15612"/>
                  <a:pt x="46400" y="15879"/>
                </a:cubicBezTo>
                <a:cubicBezTo>
                  <a:pt x="46833" y="16379"/>
                  <a:pt x="47334" y="16746"/>
                  <a:pt x="47801" y="17180"/>
                </a:cubicBezTo>
                <a:cubicBezTo>
                  <a:pt x="48134" y="17447"/>
                  <a:pt x="48468" y="17714"/>
                  <a:pt x="48768" y="17981"/>
                </a:cubicBezTo>
                <a:cubicBezTo>
                  <a:pt x="48735" y="18047"/>
                  <a:pt x="48701" y="18114"/>
                  <a:pt x="48668" y="18147"/>
                </a:cubicBezTo>
                <a:cubicBezTo>
                  <a:pt x="48034" y="17747"/>
                  <a:pt x="47401" y="17347"/>
                  <a:pt x="46700" y="16880"/>
                </a:cubicBezTo>
                <a:lnTo>
                  <a:pt x="46700" y="16880"/>
                </a:lnTo>
                <a:cubicBezTo>
                  <a:pt x="46833" y="17814"/>
                  <a:pt x="47434" y="18114"/>
                  <a:pt x="48001" y="18514"/>
                </a:cubicBezTo>
                <a:cubicBezTo>
                  <a:pt x="48101" y="18581"/>
                  <a:pt x="48134" y="18781"/>
                  <a:pt x="48234" y="18915"/>
                </a:cubicBezTo>
                <a:cubicBezTo>
                  <a:pt x="48120" y="18915"/>
                  <a:pt x="48006" y="18936"/>
                  <a:pt x="47904" y="18936"/>
                </a:cubicBezTo>
                <a:cubicBezTo>
                  <a:pt x="47827" y="18936"/>
                  <a:pt x="47758" y="18924"/>
                  <a:pt x="47701" y="18881"/>
                </a:cubicBezTo>
                <a:cubicBezTo>
                  <a:pt x="47300" y="18581"/>
                  <a:pt x="46934" y="18247"/>
                  <a:pt x="46500" y="17947"/>
                </a:cubicBezTo>
                <a:cubicBezTo>
                  <a:pt x="46400" y="17847"/>
                  <a:pt x="46166" y="17880"/>
                  <a:pt x="46000" y="17847"/>
                </a:cubicBezTo>
                <a:lnTo>
                  <a:pt x="46000" y="17847"/>
                </a:lnTo>
                <a:cubicBezTo>
                  <a:pt x="46033" y="18014"/>
                  <a:pt x="46000" y="18214"/>
                  <a:pt x="46100" y="18314"/>
                </a:cubicBezTo>
                <a:cubicBezTo>
                  <a:pt x="46433" y="18681"/>
                  <a:pt x="46833" y="19048"/>
                  <a:pt x="47234" y="19382"/>
                </a:cubicBezTo>
                <a:cubicBezTo>
                  <a:pt x="47200" y="19448"/>
                  <a:pt x="47167" y="19482"/>
                  <a:pt x="47167" y="19548"/>
                </a:cubicBezTo>
                <a:cubicBezTo>
                  <a:pt x="47034" y="19515"/>
                  <a:pt x="46900" y="19482"/>
                  <a:pt x="46800" y="19415"/>
                </a:cubicBezTo>
                <a:cubicBezTo>
                  <a:pt x="46500" y="19148"/>
                  <a:pt x="46233" y="18814"/>
                  <a:pt x="45933" y="18581"/>
                </a:cubicBezTo>
                <a:cubicBezTo>
                  <a:pt x="45684" y="18387"/>
                  <a:pt x="45521" y="18280"/>
                  <a:pt x="45401" y="18280"/>
                </a:cubicBezTo>
                <a:cubicBezTo>
                  <a:pt x="45232" y="18280"/>
                  <a:pt x="45149" y="18493"/>
                  <a:pt x="45032" y="18981"/>
                </a:cubicBezTo>
                <a:cubicBezTo>
                  <a:pt x="44865" y="18848"/>
                  <a:pt x="44699" y="18714"/>
                  <a:pt x="44532" y="18614"/>
                </a:cubicBezTo>
                <a:cubicBezTo>
                  <a:pt x="44365" y="18514"/>
                  <a:pt x="44198" y="18448"/>
                  <a:pt x="43965" y="18381"/>
                </a:cubicBezTo>
                <a:lnTo>
                  <a:pt x="43965" y="18381"/>
                </a:lnTo>
                <a:cubicBezTo>
                  <a:pt x="43898" y="19315"/>
                  <a:pt x="44732" y="19448"/>
                  <a:pt x="45166" y="19915"/>
                </a:cubicBezTo>
                <a:cubicBezTo>
                  <a:pt x="45036" y="19944"/>
                  <a:pt x="44916" y="19957"/>
                  <a:pt x="44807" y="19957"/>
                </a:cubicBezTo>
                <a:cubicBezTo>
                  <a:pt x="43760" y="19957"/>
                  <a:pt x="43552" y="18764"/>
                  <a:pt x="42797" y="18281"/>
                </a:cubicBezTo>
                <a:cubicBezTo>
                  <a:pt x="42697" y="18448"/>
                  <a:pt x="42630" y="18648"/>
                  <a:pt x="42530" y="18814"/>
                </a:cubicBezTo>
                <a:cubicBezTo>
                  <a:pt x="42163" y="18481"/>
                  <a:pt x="41763" y="18147"/>
                  <a:pt x="41396" y="17814"/>
                </a:cubicBezTo>
                <a:cubicBezTo>
                  <a:pt x="41330" y="17880"/>
                  <a:pt x="41263" y="17947"/>
                  <a:pt x="41196" y="18014"/>
                </a:cubicBezTo>
                <a:cubicBezTo>
                  <a:pt x="41563" y="18548"/>
                  <a:pt x="41930" y="19115"/>
                  <a:pt x="42297" y="19648"/>
                </a:cubicBezTo>
                <a:cubicBezTo>
                  <a:pt x="42197" y="19715"/>
                  <a:pt x="42097" y="19782"/>
                  <a:pt x="42030" y="19815"/>
                </a:cubicBezTo>
                <a:cubicBezTo>
                  <a:pt x="41563" y="19281"/>
                  <a:pt x="41096" y="18714"/>
                  <a:pt x="40662" y="18147"/>
                </a:cubicBezTo>
                <a:cubicBezTo>
                  <a:pt x="40462" y="17947"/>
                  <a:pt x="40329" y="17647"/>
                  <a:pt x="40095" y="17547"/>
                </a:cubicBezTo>
                <a:cubicBezTo>
                  <a:pt x="40058" y="17524"/>
                  <a:pt x="40013" y="17515"/>
                  <a:pt x="39964" y="17515"/>
                </a:cubicBezTo>
                <a:cubicBezTo>
                  <a:pt x="39796" y="17515"/>
                  <a:pt x="39576" y="17621"/>
                  <a:pt x="39395" y="17647"/>
                </a:cubicBezTo>
                <a:cubicBezTo>
                  <a:pt x="39495" y="17814"/>
                  <a:pt x="39562" y="17947"/>
                  <a:pt x="39662" y="18081"/>
                </a:cubicBezTo>
                <a:cubicBezTo>
                  <a:pt x="40029" y="18448"/>
                  <a:pt x="40396" y="18814"/>
                  <a:pt x="40863" y="19315"/>
                </a:cubicBezTo>
                <a:cubicBezTo>
                  <a:pt x="39995" y="19281"/>
                  <a:pt x="39728" y="18681"/>
                  <a:pt x="39328" y="18281"/>
                </a:cubicBezTo>
                <a:cubicBezTo>
                  <a:pt x="38894" y="17847"/>
                  <a:pt x="38528" y="17380"/>
                  <a:pt x="37994" y="16746"/>
                </a:cubicBezTo>
                <a:cubicBezTo>
                  <a:pt x="37894" y="17013"/>
                  <a:pt x="37827" y="17147"/>
                  <a:pt x="37794" y="17213"/>
                </a:cubicBezTo>
                <a:cubicBezTo>
                  <a:pt x="37427" y="16846"/>
                  <a:pt x="36960" y="16413"/>
                  <a:pt x="36493" y="15946"/>
                </a:cubicBezTo>
                <a:lnTo>
                  <a:pt x="36493" y="15946"/>
                </a:lnTo>
                <a:cubicBezTo>
                  <a:pt x="35892" y="16546"/>
                  <a:pt x="36860" y="16780"/>
                  <a:pt x="36793" y="17347"/>
                </a:cubicBezTo>
                <a:cubicBezTo>
                  <a:pt x="36193" y="16680"/>
                  <a:pt x="35659" y="16113"/>
                  <a:pt x="35125" y="15479"/>
                </a:cubicBezTo>
                <a:cubicBezTo>
                  <a:pt x="34625" y="14878"/>
                  <a:pt x="34191" y="14245"/>
                  <a:pt x="33591" y="13444"/>
                </a:cubicBezTo>
                <a:lnTo>
                  <a:pt x="33591" y="13444"/>
                </a:lnTo>
                <a:cubicBezTo>
                  <a:pt x="34325" y="13611"/>
                  <a:pt x="34925" y="13711"/>
                  <a:pt x="35492" y="13844"/>
                </a:cubicBezTo>
                <a:cubicBezTo>
                  <a:pt x="36693" y="14144"/>
                  <a:pt x="37894" y="14378"/>
                  <a:pt x="38995" y="14812"/>
                </a:cubicBezTo>
                <a:cubicBezTo>
                  <a:pt x="40095" y="15245"/>
                  <a:pt x="41063" y="15879"/>
                  <a:pt x="42097" y="16413"/>
                </a:cubicBezTo>
                <a:cubicBezTo>
                  <a:pt x="42997" y="16913"/>
                  <a:pt x="43898" y="17413"/>
                  <a:pt x="44799" y="17880"/>
                </a:cubicBezTo>
                <a:cubicBezTo>
                  <a:pt x="44857" y="17915"/>
                  <a:pt x="44923" y="17930"/>
                  <a:pt x="44995" y="17930"/>
                </a:cubicBezTo>
                <a:cubicBezTo>
                  <a:pt x="45128" y="17930"/>
                  <a:pt x="45280" y="17879"/>
                  <a:pt x="45432" y="17814"/>
                </a:cubicBezTo>
                <a:cubicBezTo>
                  <a:pt x="43898" y="16379"/>
                  <a:pt x="42030" y="15445"/>
                  <a:pt x="40162" y="14678"/>
                </a:cubicBezTo>
                <a:cubicBezTo>
                  <a:pt x="38261" y="13911"/>
                  <a:pt x="36293" y="13411"/>
                  <a:pt x="34158" y="12743"/>
                </a:cubicBezTo>
                <a:cubicBezTo>
                  <a:pt x="35092" y="12577"/>
                  <a:pt x="35892" y="12443"/>
                  <a:pt x="36726" y="12343"/>
                </a:cubicBezTo>
                <a:cubicBezTo>
                  <a:pt x="37260" y="12265"/>
                  <a:pt x="37794" y="12225"/>
                  <a:pt x="38324" y="12225"/>
                </a:cubicBezTo>
                <a:close/>
                <a:moveTo>
                  <a:pt x="30055" y="22017"/>
                </a:moveTo>
                <a:cubicBezTo>
                  <a:pt x="30755" y="22550"/>
                  <a:pt x="31456" y="23051"/>
                  <a:pt x="32190" y="23585"/>
                </a:cubicBezTo>
                <a:cubicBezTo>
                  <a:pt x="32156" y="23751"/>
                  <a:pt x="32090" y="23918"/>
                  <a:pt x="32056" y="24085"/>
                </a:cubicBezTo>
                <a:cubicBezTo>
                  <a:pt x="32023" y="24085"/>
                  <a:pt x="31923" y="24085"/>
                  <a:pt x="31889" y="24052"/>
                </a:cubicBezTo>
                <a:cubicBezTo>
                  <a:pt x="31356" y="23651"/>
                  <a:pt x="30789" y="23284"/>
                  <a:pt x="30288" y="22851"/>
                </a:cubicBezTo>
                <a:cubicBezTo>
                  <a:pt x="30088" y="22651"/>
                  <a:pt x="30021" y="22350"/>
                  <a:pt x="30055" y="22017"/>
                </a:cubicBezTo>
                <a:close/>
                <a:moveTo>
                  <a:pt x="29688" y="23284"/>
                </a:moveTo>
                <a:cubicBezTo>
                  <a:pt x="30522" y="23918"/>
                  <a:pt x="31156" y="24385"/>
                  <a:pt x="31789" y="24885"/>
                </a:cubicBezTo>
                <a:cubicBezTo>
                  <a:pt x="31711" y="25100"/>
                  <a:pt x="31611" y="25200"/>
                  <a:pt x="31474" y="25200"/>
                </a:cubicBezTo>
                <a:cubicBezTo>
                  <a:pt x="31377" y="25200"/>
                  <a:pt x="31261" y="25149"/>
                  <a:pt x="31122" y="25052"/>
                </a:cubicBezTo>
                <a:cubicBezTo>
                  <a:pt x="30655" y="24719"/>
                  <a:pt x="30122" y="24452"/>
                  <a:pt x="29688" y="24085"/>
                </a:cubicBezTo>
                <a:cubicBezTo>
                  <a:pt x="29554" y="23985"/>
                  <a:pt x="29655" y="23618"/>
                  <a:pt x="29688" y="23284"/>
                </a:cubicBezTo>
                <a:close/>
                <a:moveTo>
                  <a:pt x="17579" y="26353"/>
                </a:moveTo>
                <a:cubicBezTo>
                  <a:pt x="18346" y="27087"/>
                  <a:pt x="19114" y="27788"/>
                  <a:pt x="19981" y="28622"/>
                </a:cubicBezTo>
                <a:cubicBezTo>
                  <a:pt x="18813" y="28221"/>
                  <a:pt x="17513" y="26954"/>
                  <a:pt x="17579" y="26353"/>
                </a:cubicBezTo>
                <a:close/>
                <a:moveTo>
                  <a:pt x="10311" y="9326"/>
                </a:moveTo>
                <a:cubicBezTo>
                  <a:pt x="11026" y="9326"/>
                  <a:pt x="11751" y="9446"/>
                  <a:pt x="12476" y="9708"/>
                </a:cubicBezTo>
                <a:cubicBezTo>
                  <a:pt x="13643" y="10142"/>
                  <a:pt x="14744" y="10509"/>
                  <a:pt x="15745" y="11242"/>
                </a:cubicBezTo>
                <a:cubicBezTo>
                  <a:pt x="16112" y="11509"/>
                  <a:pt x="16478" y="11776"/>
                  <a:pt x="16879" y="12076"/>
                </a:cubicBezTo>
                <a:cubicBezTo>
                  <a:pt x="16679" y="12176"/>
                  <a:pt x="16512" y="12243"/>
                  <a:pt x="16345" y="12310"/>
                </a:cubicBezTo>
                <a:cubicBezTo>
                  <a:pt x="16745" y="12677"/>
                  <a:pt x="17112" y="12977"/>
                  <a:pt x="17546" y="13377"/>
                </a:cubicBezTo>
                <a:lnTo>
                  <a:pt x="16945" y="13377"/>
                </a:lnTo>
                <a:cubicBezTo>
                  <a:pt x="17079" y="13544"/>
                  <a:pt x="17179" y="13677"/>
                  <a:pt x="17279" y="13811"/>
                </a:cubicBezTo>
                <a:lnTo>
                  <a:pt x="17212" y="13944"/>
                </a:lnTo>
                <a:cubicBezTo>
                  <a:pt x="17046" y="13878"/>
                  <a:pt x="16879" y="13811"/>
                  <a:pt x="16645" y="13711"/>
                </a:cubicBezTo>
                <a:lnTo>
                  <a:pt x="16645" y="13711"/>
                </a:lnTo>
                <a:cubicBezTo>
                  <a:pt x="16645" y="13878"/>
                  <a:pt x="16612" y="14044"/>
                  <a:pt x="16679" y="14111"/>
                </a:cubicBezTo>
                <a:cubicBezTo>
                  <a:pt x="17012" y="14445"/>
                  <a:pt x="17379" y="14745"/>
                  <a:pt x="17746" y="15045"/>
                </a:cubicBezTo>
                <a:cubicBezTo>
                  <a:pt x="18313" y="15579"/>
                  <a:pt x="18880" y="16079"/>
                  <a:pt x="19414" y="16646"/>
                </a:cubicBezTo>
                <a:cubicBezTo>
                  <a:pt x="19581" y="16813"/>
                  <a:pt x="19614" y="17113"/>
                  <a:pt x="19614" y="17447"/>
                </a:cubicBezTo>
                <a:cubicBezTo>
                  <a:pt x="18713" y="16646"/>
                  <a:pt x="17813" y="15846"/>
                  <a:pt x="16912" y="15012"/>
                </a:cubicBezTo>
                <a:lnTo>
                  <a:pt x="16779" y="15179"/>
                </a:lnTo>
                <a:cubicBezTo>
                  <a:pt x="17613" y="16446"/>
                  <a:pt x="19147" y="17147"/>
                  <a:pt x="19848" y="18514"/>
                </a:cubicBezTo>
                <a:cubicBezTo>
                  <a:pt x="19781" y="18581"/>
                  <a:pt x="19714" y="18648"/>
                  <a:pt x="19647" y="18714"/>
                </a:cubicBezTo>
                <a:cubicBezTo>
                  <a:pt x="19447" y="18548"/>
                  <a:pt x="19214" y="18381"/>
                  <a:pt x="19014" y="18181"/>
                </a:cubicBezTo>
                <a:cubicBezTo>
                  <a:pt x="18880" y="18014"/>
                  <a:pt x="18780" y="17814"/>
                  <a:pt x="18613" y="17680"/>
                </a:cubicBezTo>
                <a:cubicBezTo>
                  <a:pt x="18547" y="17614"/>
                  <a:pt x="18380" y="17647"/>
                  <a:pt x="18246" y="17614"/>
                </a:cubicBezTo>
                <a:lnTo>
                  <a:pt x="18246" y="17614"/>
                </a:lnTo>
                <a:cubicBezTo>
                  <a:pt x="18246" y="17747"/>
                  <a:pt x="18213" y="17947"/>
                  <a:pt x="18280" y="18014"/>
                </a:cubicBezTo>
                <a:cubicBezTo>
                  <a:pt x="18647" y="18381"/>
                  <a:pt x="19080" y="18714"/>
                  <a:pt x="19414" y="19115"/>
                </a:cubicBezTo>
                <a:cubicBezTo>
                  <a:pt x="19647" y="19382"/>
                  <a:pt x="19781" y="19715"/>
                  <a:pt x="19848" y="20082"/>
                </a:cubicBezTo>
                <a:cubicBezTo>
                  <a:pt x="19581" y="19949"/>
                  <a:pt x="19347" y="19815"/>
                  <a:pt x="19114" y="19682"/>
                </a:cubicBezTo>
                <a:cubicBezTo>
                  <a:pt x="19047" y="19748"/>
                  <a:pt x="19014" y="19815"/>
                  <a:pt x="18980" y="19849"/>
                </a:cubicBezTo>
                <a:cubicBezTo>
                  <a:pt x="19214" y="20282"/>
                  <a:pt x="19981" y="20449"/>
                  <a:pt x="19614" y="21216"/>
                </a:cubicBezTo>
                <a:cubicBezTo>
                  <a:pt x="18513" y="20249"/>
                  <a:pt x="17446" y="19315"/>
                  <a:pt x="16378" y="18381"/>
                </a:cubicBezTo>
                <a:cubicBezTo>
                  <a:pt x="16312" y="18414"/>
                  <a:pt x="16245" y="18481"/>
                  <a:pt x="16178" y="18548"/>
                </a:cubicBezTo>
                <a:lnTo>
                  <a:pt x="16979" y="19415"/>
                </a:lnTo>
                <a:cubicBezTo>
                  <a:pt x="17679" y="20149"/>
                  <a:pt x="18380" y="20883"/>
                  <a:pt x="19047" y="21616"/>
                </a:cubicBezTo>
                <a:cubicBezTo>
                  <a:pt x="19180" y="21783"/>
                  <a:pt x="19180" y="22083"/>
                  <a:pt x="19247" y="22284"/>
                </a:cubicBezTo>
                <a:cubicBezTo>
                  <a:pt x="19014" y="22217"/>
                  <a:pt x="18680" y="22184"/>
                  <a:pt x="18513" y="22050"/>
                </a:cubicBezTo>
                <a:cubicBezTo>
                  <a:pt x="17779" y="21350"/>
                  <a:pt x="17079" y="20582"/>
                  <a:pt x="16345" y="19882"/>
                </a:cubicBezTo>
                <a:cubicBezTo>
                  <a:pt x="16312" y="19815"/>
                  <a:pt x="16212" y="19782"/>
                  <a:pt x="16078" y="19682"/>
                </a:cubicBezTo>
                <a:lnTo>
                  <a:pt x="16078" y="19682"/>
                </a:lnTo>
                <a:cubicBezTo>
                  <a:pt x="16412" y="21183"/>
                  <a:pt x="17879" y="21750"/>
                  <a:pt x="18480" y="22951"/>
                </a:cubicBezTo>
                <a:cubicBezTo>
                  <a:pt x="18413" y="23017"/>
                  <a:pt x="18380" y="23051"/>
                  <a:pt x="18313" y="23084"/>
                </a:cubicBezTo>
                <a:lnTo>
                  <a:pt x="15811" y="20582"/>
                </a:lnTo>
                <a:cubicBezTo>
                  <a:pt x="15745" y="20616"/>
                  <a:pt x="15678" y="20649"/>
                  <a:pt x="15645" y="20716"/>
                </a:cubicBezTo>
                <a:cubicBezTo>
                  <a:pt x="16278" y="22117"/>
                  <a:pt x="17746" y="22984"/>
                  <a:pt x="18447" y="24318"/>
                </a:cubicBezTo>
                <a:cubicBezTo>
                  <a:pt x="18380" y="24385"/>
                  <a:pt x="18313" y="24452"/>
                  <a:pt x="18246" y="24519"/>
                </a:cubicBezTo>
                <a:cubicBezTo>
                  <a:pt x="17312" y="23551"/>
                  <a:pt x="16378" y="22550"/>
                  <a:pt x="15478" y="21583"/>
                </a:cubicBezTo>
                <a:cubicBezTo>
                  <a:pt x="15378" y="21650"/>
                  <a:pt x="15311" y="21717"/>
                  <a:pt x="15244" y="21750"/>
                </a:cubicBezTo>
                <a:cubicBezTo>
                  <a:pt x="15344" y="21950"/>
                  <a:pt x="15411" y="22184"/>
                  <a:pt x="15578" y="22350"/>
                </a:cubicBezTo>
                <a:cubicBezTo>
                  <a:pt x="16245" y="23084"/>
                  <a:pt x="16912" y="23818"/>
                  <a:pt x="17579" y="24552"/>
                </a:cubicBezTo>
                <a:cubicBezTo>
                  <a:pt x="17946" y="24986"/>
                  <a:pt x="17946" y="25019"/>
                  <a:pt x="17513" y="25386"/>
                </a:cubicBezTo>
                <a:cubicBezTo>
                  <a:pt x="16579" y="24418"/>
                  <a:pt x="15645" y="23418"/>
                  <a:pt x="14677" y="22350"/>
                </a:cubicBezTo>
                <a:cubicBezTo>
                  <a:pt x="14510" y="22550"/>
                  <a:pt x="14410" y="22717"/>
                  <a:pt x="14310" y="22851"/>
                </a:cubicBezTo>
                <a:cubicBezTo>
                  <a:pt x="15278" y="23885"/>
                  <a:pt x="16212" y="24885"/>
                  <a:pt x="17212" y="25953"/>
                </a:cubicBezTo>
                <a:cubicBezTo>
                  <a:pt x="16979" y="26053"/>
                  <a:pt x="16812" y="26153"/>
                  <a:pt x="16579" y="26253"/>
                </a:cubicBezTo>
                <a:cubicBezTo>
                  <a:pt x="15645" y="25286"/>
                  <a:pt x="14844" y="24152"/>
                  <a:pt x="13710" y="23418"/>
                </a:cubicBezTo>
                <a:cubicBezTo>
                  <a:pt x="13643" y="23484"/>
                  <a:pt x="13576" y="23551"/>
                  <a:pt x="13510" y="23651"/>
                </a:cubicBezTo>
                <a:cubicBezTo>
                  <a:pt x="14410" y="24619"/>
                  <a:pt x="15311" y="25586"/>
                  <a:pt x="16212" y="26553"/>
                </a:cubicBezTo>
                <a:cubicBezTo>
                  <a:pt x="16093" y="26672"/>
                  <a:pt x="16001" y="26723"/>
                  <a:pt x="15916" y="26723"/>
                </a:cubicBezTo>
                <a:cubicBezTo>
                  <a:pt x="15786" y="26723"/>
                  <a:pt x="15673" y="26602"/>
                  <a:pt x="15511" y="26420"/>
                </a:cubicBezTo>
                <a:cubicBezTo>
                  <a:pt x="14744" y="25586"/>
                  <a:pt x="13877" y="24819"/>
                  <a:pt x="13043" y="24052"/>
                </a:cubicBezTo>
                <a:cubicBezTo>
                  <a:pt x="13036" y="24039"/>
                  <a:pt x="13025" y="24033"/>
                  <a:pt x="13009" y="24033"/>
                </a:cubicBezTo>
                <a:cubicBezTo>
                  <a:pt x="12942" y="24033"/>
                  <a:pt x="12792" y="24131"/>
                  <a:pt x="12576" y="24185"/>
                </a:cubicBezTo>
                <a:cubicBezTo>
                  <a:pt x="13143" y="24785"/>
                  <a:pt x="13643" y="25286"/>
                  <a:pt x="14143" y="25819"/>
                </a:cubicBezTo>
                <a:cubicBezTo>
                  <a:pt x="14444" y="26153"/>
                  <a:pt x="14711" y="26487"/>
                  <a:pt x="14977" y="26854"/>
                </a:cubicBezTo>
                <a:cubicBezTo>
                  <a:pt x="15044" y="26954"/>
                  <a:pt x="14977" y="27120"/>
                  <a:pt x="14977" y="27254"/>
                </a:cubicBezTo>
                <a:cubicBezTo>
                  <a:pt x="14844" y="27220"/>
                  <a:pt x="14644" y="27254"/>
                  <a:pt x="14544" y="27187"/>
                </a:cubicBezTo>
                <a:cubicBezTo>
                  <a:pt x="13977" y="26620"/>
                  <a:pt x="13443" y="26020"/>
                  <a:pt x="12876" y="25453"/>
                </a:cubicBezTo>
                <a:cubicBezTo>
                  <a:pt x="12576" y="25152"/>
                  <a:pt x="12209" y="24852"/>
                  <a:pt x="11875" y="24552"/>
                </a:cubicBezTo>
                <a:cubicBezTo>
                  <a:pt x="11808" y="24619"/>
                  <a:pt x="11742" y="24685"/>
                  <a:pt x="11642" y="24752"/>
                </a:cubicBezTo>
                <a:cubicBezTo>
                  <a:pt x="12476" y="25653"/>
                  <a:pt x="13276" y="26553"/>
                  <a:pt x="14077" y="27487"/>
                </a:cubicBezTo>
                <a:cubicBezTo>
                  <a:pt x="13890" y="27709"/>
                  <a:pt x="13755" y="27817"/>
                  <a:pt x="13618" y="27817"/>
                </a:cubicBezTo>
                <a:cubicBezTo>
                  <a:pt x="13488" y="27817"/>
                  <a:pt x="13356" y="27717"/>
                  <a:pt x="13176" y="27521"/>
                </a:cubicBezTo>
                <a:cubicBezTo>
                  <a:pt x="12409" y="26820"/>
                  <a:pt x="11642" y="26086"/>
                  <a:pt x="10908" y="25352"/>
                </a:cubicBezTo>
                <a:cubicBezTo>
                  <a:pt x="10841" y="25286"/>
                  <a:pt x="10841" y="25086"/>
                  <a:pt x="10741" y="24986"/>
                </a:cubicBezTo>
                <a:lnTo>
                  <a:pt x="10741" y="24986"/>
                </a:lnTo>
                <a:cubicBezTo>
                  <a:pt x="10407" y="25352"/>
                  <a:pt x="10741" y="25586"/>
                  <a:pt x="10975" y="25853"/>
                </a:cubicBezTo>
                <a:cubicBezTo>
                  <a:pt x="11608" y="26553"/>
                  <a:pt x="12242" y="27254"/>
                  <a:pt x="12876" y="27988"/>
                </a:cubicBezTo>
                <a:cubicBezTo>
                  <a:pt x="12909" y="27988"/>
                  <a:pt x="12909" y="28054"/>
                  <a:pt x="12909" y="28121"/>
                </a:cubicBezTo>
                <a:cubicBezTo>
                  <a:pt x="12759" y="28259"/>
                  <a:pt x="12634" y="28314"/>
                  <a:pt x="12521" y="28314"/>
                </a:cubicBezTo>
                <a:cubicBezTo>
                  <a:pt x="12306" y="28314"/>
                  <a:pt x="12138" y="28118"/>
                  <a:pt x="11942" y="27921"/>
                </a:cubicBezTo>
                <a:cubicBezTo>
                  <a:pt x="11175" y="27120"/>
                  <a:pt x="10407" y="26353"/>
                  <a:pt x="9640" y="25586"/>
                </a:cubicBezTo>
                <a:cubicBezTo>
                  <a:pt x="9617" y="25562"/>
                  <a:pt x="9585" y="25551"/>
                  <a:pt x="9547" y="25551"/>
                </a:cubicBezTo>
                <a:cubicBezTo>
                  <a:pt x="9479" y="25551"/>
                  <a:pt x="9393" y="25588"/>
                  <a:pt x="9307" y="25653"/>
                </a:cubicBezTo>
                <a:cubicBezTo>
                  <a:pt x="10107" y="26587"/>
                  <a:pt x="10908" y="27521"/>
                  <a:pt x="11775" y="28488"/>
                </a:cubicBezTo>
                <a:cubicBezTo>
                  <a:pt x="11649" y="28530"/>
                  <a:pt x="11537" y="28548"/>
                  <a:pt x="11435" y="28548"/>
                </a:cubicBezTo>
                <a:cubicBezTo>
                  <a:pt x="11050" y="28548"/>
                  <a:pt x="10819" y="28285"/>
                  <a:pt x="10608" y="28021"/>
                </a:cubicBezTo>
                <a:cubicBezTo>
                  <a:pt x="9874" y="27254"/>
                  <a:pt x="9173" y="26453"/>
                  <a:pt x="8373" y="25719"/>
                </a:cubicBezTo>
                <a:lnTo>
                  <a:pt x="8373" y="25719"/>
                </a:lnTo>
                <a:cubicBezTo>
                  <a:pt x="8473" y="27054"/>
                  <a:pt x="9974" y="27487"/>
                  <a:pt x="10374" y="28655"/>
                </a:cubicBezTo>
                <a:cubicBezTo>
                  <a:pt x="10267" y="28685"/>
                  <a:pt x="10172" y="28698"/>
                  <a:pt x="10087" y="28698"/>
                </a:cubicBezTo>
                <a:cubicBezTo>
                  <a:pt x="9509" y="28698"/>
                  <a:pt x="9389" y="28078"/>
                  <a:pt x="9040" y="27788"/>
                </a:cubicBezTo>
                <a:cubicBezTo>
                  <a:pt x="8606" y="27454"/>
                  <a:pt x="8306" y="26954"/>
                  <a:pt x="7939" y="26587"/>
                </a:cubicBezTo>
                <a:cubicBezTo>
                  <a:pt x="7706" y="26387"/>
                  <a:pt x="7439" y="26286"/>
                  <a:pt x="7172" y="26120"/>
                </a:cubicBezTo>
                <a:cubicBezTo>
                  <a:pt x="7138" y="26186"/>
                  <a:pt x="7105" y="26253"/>
                  <a:pt x="7038" y="26320"/>
                </a:cubicBezTo>
                <a:lnTo>
                  <a:pt x="8973" y="28521"/>
                </a:lnTo>
                <a:cubicBezTo>
                  <a:pt x="8906" y="28588"/>
                  <a:pt x="8873" y="28655"/>
                  <a:pt x="8806" y="28755"/>
                </a:cubicBezTo>
                <a:cubicBezTo>
                  <a:pt x="8539" y="28555"/>
                  <a:pt x="8206" y="28455"/>
                  <a:pt x="8006" y="28221"/>
                </a:cubicBezTo>
                <a:cubicBezTo>
                  <a:pt x="7472" y="27654"/>
                  <a:pt x="7005" y="27020"/>
                  <a:pt x="6505" y="26420"/>
                </a:cubicBezTo>
                <a:cubicBezTo>
                  <a:pt x="6405" y="26320"/>
                  <a:pt x="6204" y="26320"/>
                  <a:pt x="6038" y="26253"/>
                </a:cubicBezTo>
                <a:lnTo>
                  <a:pt x="5971" y="26420"/>
                </a:lnTo>
                <a:cubicBezTo>
                  <a:pt x="6371" y="26987"/>
                  <a:pt x="6805" y="27554"/>
                  <a:pt x="7205" y="28121"/>
                </a:cubicBezTo>
                <a:cubicBezTo>
                  <a:pt x="7172" y="28155"/>
                  <a:pt x="7105" y="28221"/>
                  <a:pt x="7072" y="28255"/>
                </a:cubicBezTo>
                <a:cubicBezTo>
                  <a:pt x="6405" y="27654"/>
                  <a:pt x="5771" y="27054"/>
                  <a:pt x="5037" y="26387"/>
                </a:cubicBezTo>
                <a:cubicBezTo>
                  <a:pt x="5004" y="26653"/>
                  <a:pt x="5004" y="26887"/>
                  <a:pt x="4970" y="27220"/>
                </a:cubicBezTo>
                <a:cubicBezTo>
                  <a:pt x="4437" y="26787"/>
                  <a:pt x="3970" y="26487"/>
                  <a:pt x="3536" y="26086"/>
                </a:cubicBezTo>
                <a:cubicBezTo>
                  <a:pt x="1901" y="24452"/>
                  <a:pt x="801" y="22651"/>
                  <a:pt x="867" y="20182"/>
                </a:cubicBezTo>
                <a:cubicBezTo>
                  <a:pt x="901" y="18848"/>
                  <a:pt x="1034" y="17580"/>
                  <a:pt x="1401" y="16346"/>
                </a:cubicBezTo>
                <a:cubicBezTo>
                  <a:pt x="1601" y="15679"/>
                  <a:pt x="1968" y="15045"/>
                  <a:pt x="2268" y="14411"/>
                </a:cubicBezTo>
                <a:cubicBezTo>
                  <a:pt x="3469" y="12043"/>
                  <a:pt x="5537" y="10675"/>
                  <a:pt x="7872" y="9775"/>
                </a:cubicBezTo>
                <a:cubicBezTo>
                  <a:pt x="8661" y="9488"/>
                  <a:pt x="9479" y="9326"/>
                  <a:pt x="10311" y="9326"/>
                </a:cubicBezTo>
                <a:close/>
                <a:moveTo>
                  <a:pt x="24166" y="13526"/>
                </a:moveTo>
                <a:cubicBezTo>
                  <a:pt x="25970" y="13526"/>
                  <a:pt x="27910" y="14312"/>
                  <a:pt x="30455" y="16279"/>
                </a:cubicBezTo>
                <a:cubicBezTo>
                  <a:pt x="30222" y="16313"/>
                  <a:pt x="29988" y="16346"/>
                  <a:pt x="29655" y="16346"/>
                </a:cubicBezTo>
                <a:cubicBezTo>
                  <a:pt x="30355" y="16880"/>
                  <a:pt x="30989" y="17313"/>
                  <a:pt x="31623" y="17747"/>
                </a:cubicBezTo>
                <a:cubicBezTo>
                  <a:pt x="31589" y="17780"/>
                  <a:pt x="31556" y="17780"/>
                  <a:pt x="31523" y="17814"/>
                </a:cubicBezTo>
                <a:cubicBezTo>
                  <a:pt x="30955" y="17680"/>
                  <a:pt x="30388" y="17547"/>
                  <a:pt x="29688" y="17347"/>
                </a:cubicBezTo>
                <a:lnTo>
                  <a:pt x="29688" y="17347"/>
                </a:lnTo>
                <a:cubicBezTo>
                  <a:pt x="29855" y="17614"/>
                  <a:pt x="29888" y="17780"/>
                  <a:pt x="30021" y="17847"/>
                </a:cubicBezTo>
                <a:cubicBezTo>
                  <a:pt x="30589" y="18181"/>
                  <a:pt x="31122" y="18614"/>
                  <a:pt x="31689" y="18781"/>
                </a:cubicBezTo>
                <a:cubicBezTo>
                  <a:pt x="32256" y="18948"/>
                  <a:pt x="32323" y="19281"/>
                  <a:pt x="32390" y="19949"/>
                </a:cubicBezTo>
                <a:cubicBezTo>
                  <a:pt x="31689" y="19448"/>
                  <a:pt x="31122" y="19048"/>
                  <a:pt x="30622" y="18714"/>
                </a:cubicBezTo>
                <a:cubicBezTo>
                  <a:pt x="30488" y="18881"/>
                  <a:pt x="30355" y="19048"/>
                  <a:pt x="30255" y="19181"/>
                </a:cubicBezTo>
                <a:cubicBezTo>
                  <a:pt x="30222" y="19281"/>
                  <a:pt x="30322" y="19448"/>
                  <a:pt x="30388" y="19515"/>
                </a:cubicBezTo>
                <a:cubicBezTo>
                  <a:pt x="30955" y="19915"/>
                  <a:pt x="31523" y="20249"/>
                  <a:pt x="32056" y="20649"/>
                </a:cubicBezTo>
                <a:cubicBezTo>
                  <a:pt x="32223" y="20783"/>
                  <a:pt x="32323" y="21016"/>
                  <a:pt x="32490" y="21183"/>
                </a:cubicBezTo>
                <a:cubicBezTo>
                  <a:pt x="32457" y="21216"/>
                  <a:pt x="32390" y="21283"/>
                  <a:pt x="32356" y="21316"/>
                </a:cubicBezTo>
                <a:cubicBezTo>
                  <a:pt x="31823" y="20983"/>
                  <a:pt x="31322" y="20616"/>
                  <a:pt x="30755" y="20316"/>
                </a:cubicBezTo>
                <a:cubicBezTo>
                  <a:pt x="30555" y="20215"/>
                  <a:pt x="30288" y="20182"/>
                  <a:pt x="30055" y="20115"/>
                </a:cubicBezTo>
                <a:lnTo>
                  <a:pt x="30055" y="20115"/>
                </a:lnTo>
                <a:cubicBezTo>
                  <a:pt x="30155" y="20349"/>
                  <a:pt x="30188" y="20682"/>
                  <a:pt x="30388" y="20816"/>
                </a:cubicBezTo>
                <a:cubicBezTo>
                  <a:pt x="30755" y="21116"/>
                  <a:pt x="31189" y="21383"/>
                  <a:pt x="31623" y="21550"/>
                </a:cubicBezTo>
                <a:cubicBezTo>
                  <a:pt x="32190" y="21750"/>
                  <a:pt x="32423" y="22083"/>
                  <a:pt x="32290" y="22784"/>
                </a:cubicBezTo>
                <a:cubicBezTo>
                  <a:pt x="31077" y="22147"/>
                  <a:pt x="30084" y="21014"/>
                  <a:pt x="28635" y="21014"/>
                </a:cubicBezTo>
                <a:cubicBezTo>
                  <a:pt x="28491" y="21014"/>
                  <a:pt x="28341" y="21025"/>
                  <a:pt x="28187" y="21049"/>
                </a:cubicBezTo>
                <a:cubicBezTo>
                  <a:pt x="28120" y="20082"/>
                  <a:pt x="27853" y="19215"/>
                  <a:pt x="26853" y="18981"/>
                </a:cubicBezTo>
                <a:cubicBezTo>
                  <a:pt x="26793" y="18969"/>
                  <a:pt x="26721" y="18964"/>
                  <a:pt x="26641" y="18964"/>
                </a:cubicBezTo>
                <a:cubicBezTo>
                  <a:pt x="26270" y="18964"/>
                  <a:pt x="25746" y="19083"/>
                  <a:pt x="25718" y="19248"/>
                </a:cubicBezTo>
                <a:cubicBezTo>
                  <a:pt x="25552" y="19882"/>
                  <a:pt x="24985" y="20649"/>
                  <a:pt x="25752" y="21183"/>
                </a:cubicBezTo>
                <a:cubicBezTo>
                  <a:pt x="25251" y="21550"/>
                  <a:pt x="24784" y="21883"/>
                  <a:pt x="24284" y="22184"/>
                </a:cubicBezTo>
                <a:cubicBezTo>
                  <a:pt x="23950" y="22417"/>
                  <a:pt x="24084" y="22717"/>
                  <a:pt x="24251" y="22984"/>
                </a:cubicBezTo>
                <a:cubicBezTo>
                  <a:pt x="24581" y="23508"/>
                  <a:pt x="25413" y="23986"/>
                  <a:pt x="26087" y="23986"/>
                </a:cubicBezTo>
                <a:cubicBezTo>
                  <a:pt x="26229" y="23986"/>
                  <a:pt x="26364" y="23965"/>
                  <a:pt x="26486" y="23918"/>
                </a:cubicBezTo>
                <a:cubicBezTo>
                  <a:pt x="26886" y="23718"/>
                  <a:pt x="27219" y="23351"/>
                  <a:pt x="27653" y="23017"/>
                </a:cubicBezTo>
                <a:cubicBezTo>
                  <a:pt x="28053" y="23384"/>
                  <a:pt x="28487" y="23885"/>
                  <a:pt x="28987" y="24285"/>
                </a:cubicBezTo>
                <a:cubicBezTo>
                  <a:pt x="29554" y="24719"/>
                  <a:pt x="30155" y="25052"/>
                  <a:pt x="30789" y="25419"/>
                </a:cubicBezTo>
                <a:cubicBezTo>
                  <a:pt x="31222" y="25686"/>
                  <a:pt x="31289" y="25819"/>
                  <a:pt x="30989" y="26253"/>
                </a:cubicBezTo>
                <a:cubicBezTo>
                  <a:pt x="30188" y="25686"/>
                  <a:pt x="29354" y="25119"/>
                  <a:pt x="28554" y="24519"/>
                </a:cubicBezTo>
                <a:cubicBezTo>
                  <a:pt x="28416" y="24416"/>
                  <a:pt x="28279" y="24339"/>
                  <a:pt x="28160" y="24339"/>
                </a:cubicBezTo>
                <a:cubicBezTo>
                  <a:pt x="28048" y="24339"/>
                  <a:pt x="27951" y="24407"/>
                  <a:pt x="27887" y="24585"/>
                </a:cubicBezTo>
                <a:cubicBezTo>
                  <a:pt x="27853" y="24652"/>
                  <a:pt x="28053" y="24919"/>
                  <a:pt x="28187" y="25019"/>
                </a:cubicBezTo>
                <a:cubicBezTo>
                  <a:pt x="28854" y="25486"/>
                  <a:pt x="29554" y="25920"/>
                  <a:pt x="30222" y="26420"/>
                </a:cubicBezTo>
                <a:cubicBezTo>
                  <a:pt x="30755" y="26787"/>
                  <a:pt x="30755" y="26987"/>
                  <a:pt x="30255" y="27387"/>
                </a:cubicBezTo>
                <a:cubicBezTo>
                  <a:pt x="29588" y="26887"/>
                  <a:pt x="28921" y="26387"/>
                  <a:pt x="28254" y="25920"/>
                </a:cubicBezTo>
                <a:cubicBezTo>
                  <a:pt x="28053" y="25753"/>
                  <a:pt x="27853" y="25586"/>
                  <a:pt x="27653" y="25453"/>
                </a:cubicBezTo>
                <a:cubicBezTo>
                  <a:pt x="27520" y="25352"/>
                  <a:pt x="27353" y="25352"/>
                  <a:pt x="27219" y="25319"/>
                </a:cubicBezTo>
                <a:lnTo>
                  <a:pt x="27219" y="25319"/>
                </a:lnTo>
                <a:cubicBezTo>
                  <a:pt x="27253" y="25486"/>
                  <a:pt x="27219" y="25686"/>
                  <a:pt x="27286" y="25786"/>
                </a:cubicBezTo>
                <a:cubicBezTo>
                  <a:pt x="27553" y="26053"/>
                  <a:pt x="27887" y="26286"/>
                  <a:pt x="28187" y="26520"/>
                </a:cubicBezTo>
                <a:cubicBezTo>
                  <a:pt x="28754" y="26954"/>
                  <a:pt x="29354" y="27387"/>
                  <a:pt x="29921" y="27854"/>
                </a:cubicBezTo>
                <a:cubicBezTo>
                  <a:pt x="29788" y="28021"/>
                  <a:pt x="29621" y="28221"/>
                  <a:pt x="29421" y="28455"/>
                </a:cubicBezTo>
                <a:cubicBezTo>
                  <a:pt x="28354" y="27988"/>
                  <a:pt x="27686" y="26787"/>
                  <a:pt x="26519" y="26520"/>
                </a:cubicBezTo>
                <a:cubicBezTo>
                  <a:pt x="26452" y="26587"/>
                  <a:pt x="26419" y="26653"/>
                  <a:pt x="26352" y="26720"/>
                </a:cubicBezTo>
                <a:cubicBezTo>
                  <a:pt x="27153" y="27421"/>
                  <a:pt x="27987" y="28088"/>
                  <a:pt x="28787" y="28788"/>
                </a:cubicBezTo>
                <a:cubicBezTo>
                  <a:pt x="28787" y="28855"/>
                  <a:pt x="28787" y="28888"/>
                  <a:pt x="28754" y="28955"/>
                </a:cubicBezTo>
                <a:cubicBezTo>
                  <a:pt x="28660" y="28955"/>
                  <a:pt x="28562" y="28960"/>
                  <a:pt x="28464" y="28960"/>
                </a:cubicBezTo>
                <a:cubicBezTo>
                  <a:pt x="28318" y="28960"/>
                  <a:pt x="28173" y="28948"/>
                  <a:pt x="28053" y="28888"/>
                </a:cubicBezTo>
                <a:cubicBezTo>
                  <a:pt x="27520" y="28588"/>
                  <a:pt x="27019" y="28221"/>
                  <a:pt x="26486" y="27888"/>
                </a:cubicBezTo>
                <a:cubicBezTo>
                  <a:pt x="26319" y="27821"/>
                  <a:pt x="26119" y="27821"/>
                  <a:pt x="25919" y="27754"/>
                </a:cubicBezTo>
                <a:cubicBezTo>
                  <a:pt x="25885" y="27854"/>
                  <a:pt x="25852" y="27954"/>
                  <a:pt x="25818" y="28054"/>
                </a:cubicBezTo>
                <a:cubicBezTo>
                  <a:pt x="26419" y="28488"/>
                  <a:pt x="27019" y="28922"/>
                  <a:pt x="27653" y="29389"/>
                </a:cubicBezTo>
                <a:cubicBezTo>
                  <a:pt x="27496" y="29455"/>
                  <a:pt x="27350" y="29483"/>
                  <a:pt x="27214" y="29483"/>
                </a:cubicBezTo>
                <a:cubicBezTo>
                  <a:pt x="26457" y="29483"/>
                  <a:pt x="25976" y="28611"/>
                  <a:pt x="25185" y="28555"/>
                </a:cubicBezTo>
                <a:cubicBezTo>
                  <a:pt x="25118" y="28755"/>
                  <a:pt x="25085" y="28988"/>
                  <a:pt x="25018" y="29189"/>
                </a:cubicBezTo>
                <a:cubicBezTo>
                  <a:pt x="25351" y="29289"/>
                  <a:pt x="25618" y="29389"/>
                  <a:pt x="25919" y="29455"/>
                </a:cubicBezTo>
                <a:lnTo>
                  <a:pt x="25885" y="29656"/>
                </a:lnTo>
                <a:cubicBezTo>
                  <a:pt x="25691" y="29665"/>
                  <a:pt x="25498" y="29670"/>
                  <a:pt x="25305" y="29670"/>
                </a:cubicBezTo>
                <a:cubicBezTo>
                  <a:pt x="23545" y="29670"/>
                  <a:pt x="21855" y="29279"/>
                  <a:pt x="20381" y="28888"/>
                </a:cubicBezTo>
                <a:cubicBezTo>
                  <a:pt x="20214" y="28455"/>
                  <a:pt x="20181" y="28188"/>
                  <a:pt x="20014" y="28021"/>
                </a:cubicBezTo>
                <a:cubicBezTo>
                  <a:pt x="19481" y="27421"/>
                  <a:pt x="18914" y="26887"/>
                  <a:pt x="18313" y="26353"/>
                </a:cubicBezTo>
                <a:cubicBezTo>
                  <a:pt x="17913" y="26020"/>
                  <a:pt x="17946" y="25786"/>
                  <a:pt x="18380" y="25519"/>
                </a:cubicBezTo>
                <a:cubicBezTo>
                  <a:pt x="20144" y="27257"/>
                  <a:pt x="20494" y="27602"/>
                  <a:pt x="20890" y="27602"/>
                </a:cubicBezTo>
                <a:cubicBezTo>
                  <a:pt x="20988" y="27602"/>
                  <a:pt x="21089" y="27581"/>
                  <a:pt x="21215" y="27554"/>
                </a:cubicBezTo>
                <a:cubicBezTo>
                  <a:pt x="20515" y="26854"/>
                  <a:pt x="19814" y="26186"/>
                  <a:pt x="19180" y="25486"/>
                </a:cubicBezTo>
                <a:cubicBezTo>
                  <a:pt x="18980" y="25286"/>
                  <a:pt x="18513" y="25086"/>
                  <a:pt x="18947" y="24585"/>
                </a:cubicBezTo>
                <a:lnTo>
                  <a:pt x="18947" y="24585"/>
                </a:lnTo>
                <a:cubicBezTo>
                  <a:pt x="19414" y="25019"/>
                  <a:pt x="19848" y="25486"/>
                  <a:pt x="20281" y="25853"/>
                </a:cubicBezTo>
                <a:cubicBezTo>
                  <a:pt x="20415" y="25986"/>
                  <a:pt x="20648" y="25986"/>
                  <a:pt x="20815" y="26053"/>
                </a:cubicBezTo>
                <a:cubicBezTo>
                  <a:pt x="20748" y="25886"/>
                  <a:pt x="20715" y="25719"/>
                  <a:pt x="20615" y="25586"/>
                </a:cubicBezTo>
                <a:cubicBezTo>
                  <a:pt x="20248" y="25152"/>
                  <a:pt x="19848" y="24752"/>
                  <a:pt x="19481" y="24285"/>
                </a:cubicBezTo>
                <a:cubicBezTo>
                  <a:pt x="19347" y="24152"/>
                  <a:pt x="19314" y="23951"/>
                  <a:pt x="19247" y="23785"/>
                </a:cubicBezTo>
                <a:cubicBezTo>
                  <a:pt x="19280" y="23718"/>
                  <a:pt x="19347" y="23685"/>
                  <a:pt x="19381" y="23651"/>
                </a:cubicBezTo>
                <a:cubicBezTo>
                  <a:pt x="19781" y="23918"/>
                  <a:pt x="20148" y="24185"/>
                  <a:pt x="20581" y="24485"/>
                </a:cubicBezTo>
                <a:cubicBezTo>
                  <a:pt x="20681" y="23651"/>
                  <a:pt x="19447" y="23384"/>
                  <a:pt x="19914" y="22484"/>
                </a:cubicBezTo>
                <a:lnTo>
                  <a:pt x="19914" y="22484"/>
                </a:lnTo>
                <a:cubicBezTo>
                  <a:pt x="20181" y="22684"/>
                  <a:pt x="20415" y="22851"/>
                  <a:pt x="20748" y="23118"/>
                </a:cubicBezTo>
                <a:cubicBezTo>
                  <a:pt x="20882" y="22417"/>
                  <a:pt x="20348" y="22150"/>
                  <a:pt x="20081" y="21750"/>
                </a:cubicBezTo>
                <a:cubicBezTo>
                  <a:pt x="20748" y="20215"/>
                  <a:pt x="20648" y="18614"/>
                  <a:pt x="19581" y="14978"/>
                </a:cubicBezTo>
                <a:cubicBezTo>
                  <a:pt x="21203" y="14091"/>
                  <a:pt x="22636" y="13526"/>
                  <a:pt x="24166" y="13526"/>
                </a:cubicBezTo>
                <a:close/>
                <a:moveTo>
                  <a:pt x="21717" y="0"/>
                </a:moveTo>
                <a:cubicBezTo>
                  <a:pt x="21683" y="0"/>
                  <a:pt x="21649" y="0"/>
                  <a:pt x="21615" y="1"/>
                </a:cubicBezTo>
                <a:cubicBezTo>
                  <a:pt x="19180" y="34"/>
                  <a:pt x="17012" y="868"/>
                  <a:pt x="14977" y="2203"/>
                </a:cubicBezTo>
                <a:cubicBezTo>
                  <a:pt x="13910" y="2903"/>
                  <a:pt x="13276" y="3870"/>
                  <a:pt x="12776" y="4905"/>
                </a:cubicBezTo>
                <a:cubicBezTo>
                  <a:pt x="12275" y="5972"/>
                  <a:pt x="12009" y="7173"/>
                  <a:pt x="11675" y="8307"/>
                </a:cubicBezTo>
                <a:cubicBezTo>
                  <a:pt x="11575" y="8674"/>
                  <a:pt x="11408" y="8774"/>
                  <a:pt x="11041" y="8807"/>
                </a:cubicBezTo>
                <a:cubicBezTo>
                  <a:pt x="9774" y="8941"/>
                  <a:pt x="8473" y="8974"/>
                  <a:pt x="7272" y="9341"/>
                </a:cubicBezTo>
                <a:cubicBezTo>
                  <a:pt x="6338" y="9608"/>
                  <a:pt x="5471" y="10242"/>
                  <a:pt x="4670" y="10842"/>
                </a:cubicBezTo>
                <a:cubicBezTo>
                  <a:pt x="3769" y="11543"/>
                  <a:pt x="2869" y="12310"/>
                  <a:pt x="2268" y="13210"/>
                </a:cubicBezTo>
                <a:cubicBezTo>
                  <a:pt x="1468" y="14478"/>
                  <a:pt x="901" y="15879"/>
                  <a:pt x="500" y="17347"/>
                </a:cubicBezTo>
                <a:cubicBezTo>
                  <a:pt x="0" y="19248"/>
                  <a:pt x="133" y="21083"/>
                  <a:pt x="600" y="22917"/>
                </a:cubicBezTo>
                <a:cubicBezTo>
                  <a:pt x="801" y="23585"/>
                  <a:pt x="1101" y="24318"/>
                  <a:pt x="1568" y="24852"/>
                </a:cubicBezTo>
                <a:cubicBezTo>
                  <a:pt x="2435" y="25886"/>
                  <a:pt x="3269" y="26987"/>
                  <a:pt x="4570" y="27621"/>
                </a:cubicBezTo>
                <a:cubicBezTo>
                  <a:pt x="5604" y="28121"/>
                  <a:pt x="6605" y="28788"/>
                  <a:pt x="7706" y="29155"/>
                </a:cubicBezTo>
                <a:cubicBezTo>
                  <a:pt x="8362" y="29364"/>
                  <a:pt x="9031" y="29459"/>
                  <a:pt x="9705" y="29459"/>
                </a:cubicBezTo>
                <a:cubicBezTo>
                  <a:pt x="10538" y="29459"/>
                  <a:pt x="11379" y="29313"/>
                  <a:pt x="12209" y="29055"/>
                </a:cubicBezTo>
                <a:cubicBezTo>
                  <a:pt x="13109" y="28788"/>
                  <a:pt x="14010" y="28555"/>
                  <a:pt x="14844" y="28188"/>
                </a:cubicBezTo>
                <a:cubicBezTo>
                  <a:pt x="15578" y="27854"/>
                  <a:pt x="16245" y="27321"/>
                  <a:pt x="16779" y="26987"/>
                </a:cubicBezTo>
                <a:cubicBezTo>
                  <a:pt x="17646" y="27687"/>
                  <a:pt x="18346" y="28321"/>
                  <a:pt x="19114" y="28888"/>
                </a:cubicBezTo>
                <a:cubicBezTo>
                  <a:pt x="20648" y="29989"/>
                  <a:pt x="22549" y="29889"/>
                  <a:pt x="24217" y="30490"/>
                </a:cubicBezTo>
                <a:cubicBezTo>
                  <a:pt x="24240" y="30501"/>
                  <a:pt x="24262" y="30504"/>
                  <a:pt x="24284" y="30504"/>
                </a:cubicBezTo>
                <a:cubicBezTo>
                  <a:pt x="24328" y="30504"/>
                  <a:pt x="24373" y="30490"/>
                  <a:pt x="24417" y="30490"/>
                </a:cubicBezTo>
                <a:cubicBezTo>
                  <a:pt x="24818" y="30456"/>
                  <a:pt x="25251" y="30423"/>
                  <a:pt x="25652" y="30423"/>
                </a:cubicBezTo>
                <a:cubicBezTo>
                  <a:pt x="25702" y="30424"/>
                  <a:pt x="25752" y="30424"/>
                  <a:pt x="25802" y="30424"/>
                </a:cubicBezTo>
                <a:cubicBezTo>
                  <a:pt x="27242" y="30424"/>
                  <a:pt x="28525" y="29959"/>
                  <a:pt x="29621" y="29089"/>
                </a:cubicBezTo>
                <a:cubicBezTo>
                  <a:pt x="31322" y="27754"/>
                  <a:pt x="32290" y="25886"/>
                  <a:pt x="32924" y="23885"/>
                </a:cubicBezTo>
                <a:cubicBezTo>
                  <a:pt x="33090" y="23384"/>
                  <a:pt x="33057" y="22851"/>
                  <a:pt x="33157" y="22350"/>
                </a:cubicBezTo>
                <a:cubicBezTo>
                  <a:pt x="33524" y="20482"/>
                  <a:pt x="32957" y="18781"/>
                  <a:pt x="32023" y="17213"/>
                </a:cubicBezTo>
                <a:cubicBezTo>
                  <a:pt x="31556" y="16479"/>
                  <a:pt x="30889" y="15879"/>
                  <a:pt x="30288" y="15212"/>
                </a:cubicBezTo>
                <a:cubicBezTo>
                  <a:pt x="29988" y="14912"/>
                  <a:pt x="29655" y="14645"/>
                  <a:pt x="29354" y="14378"/>
                </a:cubicBezTo>
                <a:cubicBezTo>
                  <a:pt x="30122" y="14111"/>
                  <a:pt x="30889" y="13744"/>
                  <a:pt x="31689" y="13511"/>
                </a:cubicBezTo>
                <a:cubicBezTo>
                  <a:pt x="31863" y="13459"/>
                  <a:pt x="32050" y="13431"/>
                  <a:pt x="32237" y="13431"/>
                </a:cubicBezTo>
                <a:cubicBezTo>
                  <a:pt x="32767" y="13431"/>
                  <a:pt x="33293" y="13651"/>
                  <a:pt x="33491" y="14144"/>
                </a:cubicBezTo>
                <a:cubicBezTo>
                  <a:pt x="33691" y="14611"/>
                  <a:pt x="33958" y="15078"/>
                  <a:pt x="34325" y="15445"/>
                </a:cubicBezTo>
                <a:cubicBezTo>
                  <a:pt x="35092" y="16246"/>
                  <a:pt x="35892" y="17047"/>
                  <a:pt x="36760" y="17747"/>
                </a:cubicBezTo>
                <a:cubicBezTo>
                  <a:pt x="37327" y="18247"/>
                  <a:pt x="37994" y="18614"/>
                  <a:pt x="38628" y="19015"/>
                </a:cubicBezTo>
                <a:cubicBezTo>
                  <a:pt x="39895" y="19849"/>
                  <a:pt x="41330" y="20182"/>
                  <a:pt x="42797" y="20382"/>
                </a:cubicBezTo>
                <a:cubicBezTo>
                  <a:pt x="43307" y="20442"/>
                  <a:pt x="43830" y="20475"/>
                  <a:pt x="44355" y="20475"/>
                </a:cubicBezTo>
                <a:cubicBezTo>
                  <a:pt x="44997" y="20475"/>
                  <a:pt x="45642" y="20426"/>
                  <a:pt x="46266" y="20316"/>
                </a:cubicBezTo>
                <a:cubicBezTo>
                  <a:pt x="47434" y="20115"/>
                  <a:pt x="48535" y="19615"/>
                  <a:pt x="49769" y="19181"/>
                </a:cubicBezTo>
                <a:cubicBezTo>
                  <a:pt x="49669" y="17580"/>
                  <a:pt x="48535" y="16379"/>
                  <a:pt x="47467" y="15379"/>
                </a:cubicBezTo>
                <a:cubicBezTo>
                  <a:pt x="44849" y="12883"/>
                  <a:pt x="41891" y="11464"/>
                  <a:pt x="38538" y="11464"/>
                </a:cubicBezTo>
                <a:cubicBezTo>
                  <a:pt x="37320" y="11464"/>
                  <a:pt x="36050" y="11652"/>
                  <a:pt x="34725" y="12043"/>
                </a:cubicBezTo>
                <a:cubicBezTo>
                  <a:pt x="37594" y="9941"/>
                  <a:pt x="39662" y="7373"/>
                  <a:pt x="41029" y="3937"/>
                </a:cubicBezTo>
                <a:cubicBezTo>
                  <a:pt x="40062" y="3704"/>
                  <a:pt x="39228" y="3437"/>
                  <a:pt x="38361" y="3303"/>
                </a:cubicBezTo>
                <a:cubicBezTo>
                  <a:pt x="38265" y="3292"/>
                  <a:pt x="38172" y="3286"/>
                  <a:pt x="38083" y="3286"/>
                </a:cubicBezTo>
                <a:cubicBezTo>
                  <a:pt x="37394" y="3286"/>
                  <a:pt x="36900" y="3629"/>
                  <a:pt x="36693" y="4337"/>
                </a:cubicBezTo>
                <a:cubicBezTo>
                  <a:pt x="36559" y="4771"/>
                  <a:pt x="36259" y="5171"/>
                  <a:pt x="35992" y="5572"/>
                </a:cubicBezTo>
                <a:cubicBezTo>
                  <a:pt x="35625" y="6105"/>
                  <a:pt x="35192" y="6539"/>
                  <a:pt x="34825" y="7073"/>
                </a:cubicBezTo>
                <a:cubicBezTo>
                  <a:pt x="33791" y="8607"/>
                  <a:pt x="32557" y="9941"/>
                  <a:pt x="31022" y="10942"/>
                </a:cubicBezTo>
                <a:cubicBezTo>
                  <a:pt x="30155" y="11476"/>
                  <a:pt x="29221" y="11910"/>
                  <a:pt x="28220" y="12410"/>
                </a:cubicBezTo>
                <a:cubicBezTo>
                  <a:pt x="28287" y="12176"/>
                  <a:pt x="28287" y="12110"/>
                  <a:pt x="28320" y="12010"/>
                </a:cubicBezTo>
                <a:cubicBezTo>
                  <a:pt x="28854" y="10809"/>
                  <a:pt x="28954" y="9541"/>
                  <a:pt x="28954" y="8274"/>
                </a:cubicBezTo>
                <a:cubicBezTo>
                  <a:pt x="28987" y="6105"/>
                  <a:pt x="28120" y="4237"/>
                  <a:pt x="26786" y="2570"/>
                </a:cubicBezTo>
                <a:cubicBezTo>
                  <a:pt x="25473" y="994"/>
                  <a:pt x="23773" y="0"/>
                  <a:pt x="21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19">
    <p:spTree>
      <p:nvGrpSpPr>
        <p:cNvPr id="1" name="Shape 2534"/>
        <p:cNvGrpSpPr/>
        <p:nvPr/>
      </p:nvGrpSpPr>
      <p:grpSpPr>
        <a:xfrm>
          <a:off x="0" y="0"/>
          <a:ext cx="0" cy="0"/>
          <a:chOff x="0" y="0"/>
          <a:chExt cx="0" cy="0"/>
        </a:xfrm>
      </p:grpSpPr>
      <p:grpSp>
        <p:nvGrpSpPr>
          <p:cNvPr id="2535" name="Google Shape;2535;p36"/>
          <p:cNvGrpSpPr/>
          <p:nvPr/>
        </p:nvGrpSpPr>
        <p:grpSpPr>
          <a:xfrm rot="346689">
            <a:off x="2589175" y="3571926"/>
            <a:ext cx="556352" cy="1295844"/>
            <a:chOff x="4282175" y="3769050"/>
            <a:chExt cx="593975" cy="1383475"/>
          </a:xfrm>
        </p:grpSpPr>
        <p:sp>
          <p:nvSpPr>
            <p:cNvPr id="2536" name="Google Shape;2536;p36"/>
            <p:cNvSpPr/>
            <p:nvPr/>
          </p:nvSpPr>
          <p:spPr>
            <a:xfrm>
              <a:off x="4572450" y="4277375"/>
              <a:ext cx="236875" cy="428175"/>
            </a:xfrm>
            <a:custGeom>
              <a:avLst/>
              <a:gdLst/>
              <a:ahLst/>
              <a:cxnLst/>
              <a:rect l="l" t="t" r="r" b="b"/>
              <a:pathLst>
                <a:path w="9475" h="17127" extrusionOk="0">
                  <a:moveTo>
                    <a:pt x="8941" y="0"/>
                  </a:moveTo>
                  <a:cubicBezTo>
                    <a:pt x="7167" y="1215"/>
                    <a:pt x="5345" y="2454"/>
                    <a:pt x="4155" y="4081"/>
                  </a:cubicBezTo>
                  <a:cubicBezTo>
                    <a:pt x="3742" y="4616"/>
                    <a:pt x="3426" y="5199"/>
                    <a:pt x="3110" y="5782"/>
                  </a:cubicBezTo>
                  <a:cubicBezTo>
                    <a:pt x="1604" y="8527"/>
                    <a:pt x="1" y="14138"/>
                    <a:pt x="195" y="17126"/>
                  </a:cubicBezTo>
                  <a:cubicBezTo>
                    <a:pt x="1653" y="14697"/>
                    <a:pt x="4204" y="12802"/>
                    <a:pt x="6001" y="10543"/>
                  </a:cubicBezTo>
                  <a:cubicBezTo>
                    <a:pt x="8406" y="7531"/>
                    <a:pt x="9475" y="3571"/>
                    <a:pt x="894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6"/>
            <p:cNvSpPr/>
            <p:nvPr/>
          </p:nvSpPr>
          <p:spPr>
            <a:xfrm>
              <a:off x="4591900" y="4281025"/>
              <a:ext cx="202250" cy="402650"/>
            </a:xfrm>
            <a:custGeom>
              <a:avLst/>
              <a:gdLst/>
              <a:ahLst/>
              <a:cxnLst/>
              <a:rect l="l" t="t" r="r" b="b"/>
              <a:pathLst>
                <a:path w="8090" h="16106" fill="none" extrusionOk="0">
                  <a:moveTo>
                    <a:pt x="0" y="16106"/>
                  </a:moveTo>
                  <a:cubicBezTo>
                    <a:pt x="1361" y="13239"/>
                    <a:pt x="2502" y="10154"/>
                    <a:pt x="3984" y="7336"/>
                  </a:cubicBezTo>
                  <a:cubicBezTo>
                    <a:pt x="5272" y="4859"/>
                    <a:pt x="6632" y="2405"/>
                    <a:pt x="8090"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6"/>
            <p:cNvSpPr/>
            <p:nvPr/>
          </p:nvSpPr>
          <p:spPr>
            <a:xfrm>
              <a:off x="4352625" y="3860750"/>
              <a:ext cx="213175" cy="740950"/>
            </a:xfrm>
            <a:custGeom>
              <a:avLst/>
              <a:gdLst/>
              <a:ahLst/>
              <a:cxnLst/>
              <a:rect l="l" t="t" r="r" b="b"/>
              <a:pathLst>
                <a:path w="8527" h="29638" extrusionOk="0">
                  <a:moveTo>
                    <a:pt x="73" y="1"/>
                  </a:moveTo>
                  <a:lnTo>
                    <a:pt x="73" y="1"/>
                  </a:lnTo>
                  <a:cubicBezTo>
                    <a:pt x="729" y="2041"/>
                    <a:pt x="1020" y="4471"/>
                    <a:pt x="1458" y="6560"/>
                  </a:cubicBezTo>
                  <a:cubicBezTo>
                    <a:pt x="1628" y="7410"/>
                    <a:pt x="1798" y="8309"/>
                    <a:pt x="1676" y="9183"/>
                  </a:cubicBezTo>
                  <a:cubicBezTo>
                    <a:pt x="1409" y="10957"/>
                    <a:pt x="49" y="12487"/>
                    <a:pt x="24" y="14260"/>
                  </a:cubicBezTo>
                  <a:cubicBezTo>
                    <a:pt x="0" y="15548"/>
                    <a:pt x="705" y="16714"/>
                    <a:pt x="1361" y="17831"/>
                  </a:cubicBezTo>
                  <a:cubicBezTo>
                    <a:pt x="3741" y="21767"/>
                    <a:pt x="6146" y="25702"/>
                    <a:pt x="8527" y="29637"/>
                  </a:cubicBezTo>
                  <a:lnTo>
                    <a:pt x="8478" y="27208"/>
                  </a:lnTo>
                  <a:cubicBezTo>
                    <a:pt x="7385" y="24026"/>
                    <a:pt x="6268" y="20868"/>
                    <a:pt x="5150" y="17686"/>
                  </a:cubicBezTo>
                  <a:cubicBezTo>
                    <a:pt x="4810" y="16690"/>
                    <a:pt x="4446" y="15694"/>
                    <a:pt x="4251" y="14673"/>
                  </a:cubicBezTo>
                  <a:cubicBezTo>
                    <a:pt x="3790" y="12293"/>
                    <a:pt x="4106" y="9791"/>
                    <a:pt x="3644" y="7410"/>
                  </a:cubicBezTo>
                  <a:cubicBezTo>
                    <a:pt x="3110" y="4714"/>
                    <a:pt x="1579" y="2333"/>
                    <a:pt x="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6"/>
            <p:cNvSpPr/>
            <p:nvPr/>
          </p:nvSpPr>
          <p:spPr>
            <a:xfrm>
              <a:off x="4355050" y="3864400"/>
              <a:ext cx="210750" cy="717250"/>
            </a:xfrm>
            <a:custGeom>
              <a:avLst/>
              <a:gdLst/>
              <a:ahLst/>
              <a:cxnLst/>
              <a:rect l="l" t="t" r="r" b="b"/>
              <a:pathLst>
                <a:path w="8430" h="28690" fill="none" extrusionOk="0">
                  <a:moveTo>
                    <a:pt x="0" y="1"/>
                  </a:moveTo>
                  <a:cubicBezTo>
                    <a:pt x="1288" y="2843"/>
                    <a:pt x="2600" y="5782"/>
                    <a:pt x="2648" y="8892"/>
                  </a:cubicBezTo>
                  <a:cubicBezTo>
                    <a:pt x="2648" y="10616"/>
                    <a:pt x="2284" y="12341"/>
                    <a:pt x="2381" y="14066"/>
                  </a:cubicBezTo>
                  <a:cubicBezTo>
                    <a:pt x="2478" y="15839"/>
                    <a:pt x="3085" y="17564"/>
                    <a:pt x="3741" y="19216"/>
                  </a:cubicBezTo>
                  <a:cubicBezTo>
                    <a:pt x="5029" y="22495"/>
                    <a:pt x="6608" y="25678"/>
                    <a:pt x="8430" y="2869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6"/>
            <p:cNvSpPr/>
            <p:nvPr/>
          </p:nvSpPr>
          <p:spPr>
            <a:xfrm>
              <a:off x="4585825" y="4582950"/>
              <a:ext cx="290325" cy="189400"/>
            </a:xfrm>
            <a:custGeom>
              <a:avLst/>
              <a:gdLst/>
              <a:ahLst/>
              <a:cxnLst/>
              <a:rect l="l" t="t" r="r" b="b"/>
              <a:pathLst>
                <a:path w="11613" h="7576" extrusionOk="0">
                  <a:moveTo>
                    <a:pt x="4957" y="0"/>
                  </a:moveTo>
                  <a:cubicBezTo>
                    <a:pt x="4700" y="0"/>
                    <a:pt x="4444" y="113"/>
                    <a:pt x="4227" y="239"/>
                  </a:cubicBezTo>
                  <a:cubicBezTo>
                    <a:pt x="2575" y="1162"/>
                    <a:pt x="1312" y="2571"/>
                    <a:pt x="49" y="3956"/>
                  </a:cubicBezTo>
                  <a:lnTo>
                    <a:pt x="0" y="6021"/>
                  </a:lnTo>
                  <a:cubicBezTo>
                    <a:pt x="268" y="5341"/>
                    <a:pt x="802" y="4806"/>
                    <a:pt x="1264" y="4247"/>
                  </a:cubicBezTo>
                  <a:cubicBezTo>
                    <a:pt x="1507" y="3980"/>
                    <a:pt x="1822" y="3737"/>
                    <a:pt x="2114" y="3519"/>
                  </a:cubicBezTo>
                  <a:cubicBezTo>
                    <a:pt x="2430" y="3300"/>
                    <a:pt x="2794" y="3154"/>
                    <a:pt x="3183" y="3033"/>
                  </a:cubicBezTo>
                  <a:cubicBezTo>
                    <a:pt x="4220" y="2681"/>
                    <a:pt x="5360" y="2482"/>
                    <a:pt x="6491" y="2482"/>
                  </a:cubicBezTo>
                  <a:cubicBezTo>
                    <a:pt x="6922" y="2482"/>
                    <a:pt x="7352" y="2511"/>
                    <a:pt x="7774" y="2571"/>
                  </a:cubicBezTo>
                  <a:cubicBezTo>
                    <a:pt x="8163" y="3130"/>
                    <a:pt x="8284" y="3835"/>
                    <a:pt x="8333" y="4515"/>
                  </a:cubicBezTo>
                  <a:cubicBezTo>
                    <a:pt x="8406" y="5802"/>
                    <a:pt x="8721" y="7576"/>
                    <a:pt x="8721" y="7576"/>
                  </a:cubicBezTo>
                  <a:cubicBezTo>
                    <a:pt x="9377" y="6798"/>
                    <a:pt x="9401" y="6750"/>
                    <a:pt x="10057" y="5972"/>
                  </a:cubicBezTo>
                  <a:cubicBezTo>
                    <a:pt x="10349" y="5632"/>
                    <a:pt x="10616" y="5292"/>
                    <a:pt x="10883" y="4928"/>
                  </a:cubicBezTo>
                  <a:cubicBezTo>
                    <a:pt x="11078" y="4685"/>
                    <a:pt x="11272" y="4393"/>
                    <a:pt x="11369" y="4102"/>
                  </a:cubicBezTo>
                  <a:cubicBezTo>
                    <a:pt x="11491" y="3786"/>
                    <a:pt x="11612" y="3664"/>
                    <a:pt x="11539" y="3324"/>
                  </a:cubicBezTo>
                  <a:cubicBezTo>
                    <a:pt x="11369" y="2693"/>
                    <a:pt x="10835" y="2183"/>
                    <a:pt x="10300" y="1794"/>
                  </a:cubicBezTo>
                  <a:cubicBezTo>
                    <a:pt x="8843" y="749"/>
                    <a:pt x="6924" y="677"/>
                    <a:pt x="5223" y="45"/>
                  </a:cubicBezTo>
                  <a:cubicBezTo>
                    <a:pt x="5136" y="14"/>
                    <a:pt x="5047" y="0"/>
                    <a:pt x="495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6"/>
            <p:cNvSpPr/>
            <p:nvPr/>
          </p:nvSpPr>
          <p:spPr>
            <a:xfrm>
              <a:off x="4584600" y="4593075"/>
              <a:ext cx="195575" cy="145275"/>
            </a:xfrm>
            <a:custGeom>
              <a:avLst/>
              <a:gdLst/>
              <a:ahLst/>
              <a:cxnLst/>
              <a:rect l="l" t="t" r="r" b="b"/>
              <a:pathLst>
                <a:path w="7823" h="5811" extrusionOk="0">
                  <a:moveTo>
                    <a:pt x="4022" y="0"/>
                  </a:moveTo>
                  <a:cubicBezTo>
                    <a:pt x="4013" y="0"/>
                    <a:pt x="4009" y="2"/>
                    <a:pt x="4009" y="4"/>
                  </a:cubicBezTo>
                  <a:cubicBezTo>
                    <a:pt x="2819" y="709"/>
                    <a:pt x="1167" y="2118"/>
                    <a:pt x="74" y="3551"/>
                  </a:cubicBezTo>
                  <a:cubicBezTo>
                    <a:pt x="74" y="3551"/>
                    <a:pt x="1" y="5397"/>
                    <a:pt x="74" y="5810"/>
                  </a:cubicBezTo>
                  <a:cubicBezTo>
                    <a:pt x="147" y="5689"/>
                    <a:pt x="754" y="4717"/>
                    <a:pt x="827" y="4596"/>
                  </a:cubicBezTo>
                  <a:cubicBezTo>
                    <a:pt x="1580" y="3502"/>
                    <a:pt x="2649" y="2725"/>
                    <a:pt x="3936" y="2434"/>
                  </a:cubicBezTo>
                  <a:cubicBezTo>
                    <a:pt x="4896" y="2194"/>
                    <a:pt x="5782" y="2122"/>
                    <a:pt x="6601" y="2122"/>
                  </a:cubicBezTo>
                  <a:cubicBezTo>
                    <a:pt x="7026" y="2122"/>
                    <a:pt x="7433" y="2141"/>
                    <a:pt x="7823" y="2166"/>
                  </a:cubicBezTo>
                  <a:cubicBezTo>
                    <a:pt x="6973" y="1462"/>
                    <a:pt x="5564" y="587"/>
                    <a:pt x="4568" y="150"/>
                  </a:cubicBezTo>
                  <a:cubicBezTo>
                    <a:pt x="4416" y="85"/>
                    <a:pt x="4090" y="0"/>
                    <a:pt x="40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6"/>
            <p:cNvSpPr/>
            <p:nvPr/>
          </p:nvSpPr>
          <p:spPr>
            <a:xfrm>
              <a:off x="4704850" y="4581625"/>
              <a:ext cx="128175" cy="187075"/>
            </a:xfrm>
            <a:custGeom>
              <a:avLst/>
              <a:gdLst/>
              <a:ahLst/>
              <a:cxnLst/>
              <a:rect l="l" t="t" r="r" b="b"/>
              <a:pathLst>
                <a:path w="5127" h="7483" fill="none" extrusionOk="0">
                  <a:moveTo>
                    <a:pt x="3960" y="7483"/>
                  </a:moveTo>
                  <a:cubicBezTo>
                    <a:pt x="4349" y="6705"/>
                    <a:pt x="4738" y="5928"/>
                    <a:pt x="4932" y="5078"/>
                  </a:cubicBezTo>
                  <a:cubicBezTo>
                    <a:pt x="5126" y="4228"/>
                    <a:pt x="5102" y="3280"/>
                    <a:pt x="4665" y="2551"/>
                  </a:cubicBezTo>
                  <a:cubicBezTo>
                    <a:pt x="4106" y="1580"/>
                    <a:pt x="3061" y="1094"/>
                    <a:pt x="2017" y="681"/>
                  </a:cubicBezTo>
                  <a:cubicBezTo>
                    <a:pt x="1361" y="438"/>
                    <a:pt x="681" y="219"/>
                    <a:pt x="1" y="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6"/>
            <p:cNvSpPr/>
            <p:nvPr/>
          </p:nvSpPr>
          <p:spPr>
            <a:xfrm>
              <a:off x="4282175" y="4548175"/>
              <a:ext cx="292750" cy="224175"/>
            </a:xfrm>
            <a:custGeom>
              <a:avLst/>
              <a:gdLst/>
              <a:ahLst/>
              <a:cxnLst/>
              <a:rect l="l" t="t" r="r" b="b"/>
              <a:pathLst>
                <a:path w="11710" h="8967" extrusionOk="0">
                  <a:moveTo>
                    <a:pt x="6153" y="0"/>
                  </a:moveTo>
                  <a:cubicBezTo>
                    <a:pt x="5182" y="0"/>
                    <a:pt x="3707" y="97"/>
                    <a:pt x="2964" y="391"/>
                  </a:cubicBezTo>
                  <a:cubicBezTo>
                    <a:pt x="1676" y="877"/>
                    <a:pt x="656" y="2019"/>
                    <a:pt x="316" y="3331"/>
                  </a:cubicBezTo>
                  <a:cubicBezTo>
                    <a:pt x="0" y="4667"/>
                    <a:pt x="608" y="6246"/>
                    <a:pt x="1506" y="7290"/>
                  </a:cubicBezTo>
                  <a:cubicBezTo>
                    <a:pt x="1336" y="6440"/>
                    <a:pt x="1385" y="5566"/>
                    <a:pt x="1652" y="4740"/>
                  </a:cubicBezTo>
                  <a:cubicBezTo>
                    <a:pt x="1822" y="4181"/>
                    <a:pt x="2114" y="3647"/>
                    <a:pt x="2600" y="3379"/>
                  </a:cubicBezTo>
                  <a:cubicBezTo>
                    <a:pt x="2880" y="3223"/>
                    <a:pt x="3201" y="3178"/>
                    <a:pt x="3523" y="3178"/>
                  </a:cubicBezTo>
                  <a:cubicBezTo>
                    <a:pt x="3703" y="3178"/>
                    <a:pt x="3883" y="3192"/>
                    <a:pt x="4057" y="3209"/>
                  </a:cubicBezTo>
                  <a:cubicBezTo>
                    <a:pt x="5029" y="3258"/>
                    <a:pt x="6000" y="3404"/>
                    <a:pt x="6851" y="3841"/>
                  </a:cubicBezTo>
                  <a:cubicBezTo>
                    <a:pt x="7749" y="4327"/>
                    <a:pt x="8430" y="5128"/>
                    <a:pt x="9110" y="5881"/>
                  </a:cubicBezTo>
                  <a:cubicBezTo>
                    <a:pt x="9960" y="6926"/>
                    <a:pt x="10835" y="7946"/>
                    <a:pt x="11709" y="8967"/>
                  </a:cubicBezTo>
                  <a:cubicBezTo>
                    <a:pt x="11589" y="7979"/>
                    <a:pt x="11492" y="6561"/>
                    <a:pt x="11491" y="6561"/>
                  </a:cubicBezTo>
                  <a:cubicBezTo>
                    <a:pt x="11491" y="6561"/>
                    <a:pt x="11490" y="6561"/>
                    <a:pt x="11490" y="6562"/>
                  </a:cubicBezTo>
                  <a:cubicBezTo>
                    <a:pt x="11005" y="5687"/>
                    <a:pt x="9474" y="2456"/>
                    <a:pt x="9231" y="1970"/>
                  </a:cubicBezTo>
                  <a:cubicBezTo>
                    <a:pt x="8843" y="1120"/>
                    <a:pt x="7847" y="634"/>
                    <a:pt x="7094" y="76"/>
                  </a:cubicBezTo>
                  <a:cubicBezTo>
                    <a:pt x="7094" y="32"/>
                    <a:pt x="6704" y="0"/>
                    <a:pt x="615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6"/>
            <p:cNvSpPr/>
            <p:nvPr/>
          </p:nvSpPr>
          <p:spPr>
            <a:xfrm>
              <a:off x="4301600" y="4577375"/>
              <a:ext cx="269675" cy="153075"/>
            </a:xfrm>
            <a:custGeom>
              <a:avLst/>
              <a:gdLst/>
              <a:ahLst/>
              <a:cxnLst/>
              <a:rect l="l" t="t" r="r" b="b"/>
              <a:pathLst>
                <a:path w="10787" h="6123" fill="none" extrusionOk="0">
                  <a:moveTo>
                    <a:pt x="10786" y="6098"/>
                  </a:moveTo>
                  <a:cubicBezTo>
                    <a:pt x="10058" y="5005"/>
                    <a:pt x="9256" y="3960"/>
                    <a:pt x="8406" y="2940"/>
                  </a:cubicBezTo>
                  <a:cubicBezTo>
                    <a:pt x="7653" y="2066"/>
                    <a:pt x="6827" y="1191"/>
                    <a:pt x="5806" y="657"/>
                  </a:cubicBezTo>
                  <a:cubicBezTo>
                    <a:pt x="4762" y="146"/>
                    <a:pt x="3450" y="1"/>
                    <a:pt x="2430" y="559"/>
                  </a:cubicBezTo>
                  <a:cubicBezTo>
                    <a:pt x="1677" y="972"/>
                    <a:pt x="948" y="1458"/>
                    <a:pt x="535" y="2211"/>
                  </a:cubicBezTo>
                  <a:cubicBezTo>
                    <a:pt x="1" y="3183"/>
                    <a:pt x="146" y="5199"/>
                    <a:pt x="729" y="6122"/>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6"/>
            <p:cNvSpPr/>
            <p:nvPr/>
          </p:nvSpPr>
          <p:spPr>
            <a:xfrm>
              <a:off x="4571850" y="4254900"/>
              <a:ext cx="6700" cy="897625"/>
            </a:xfrm>
            <a:custGeom>
              <a:avLst/>
              <a:gdLst/>
              <a:ahLst/>
              <a:cxnLst/>
              <a:rect l="l" t="t" r="r" b="b"/>
              <a:pathLst>
                <a:path w="268" h="35905" fill="none" extrusionOk="0">
                  <a:moveTo>
                    <a:pt x="1" y="1"/>
                  </a:moveTo>
                  <a:cubicBezTo>
                    <a:pt x="244" y="12414"/>
                    <a:pt x="268" y="25216"/>
                    <a:pt x="122" y="35904"/>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6"/>
            <p:cNvSpPr/>
            <p:nvPr/>
          </p:nvSpPr>
          <p:spPr>
            <a:xfrm>
              <a:off x="4504450" y="3769050"/>
              <a:ext cx="128150" cy="556925"/>
            </a:xfrm>
            <a:custGeom>
              <a:avLst/>
              <a:gdLst/>
              <a:ahLst/>
              <a:cxnLst/>
              <a:rect l="l" t="t" r="r" b="b"/>
              <a:pathLst>
                <a:path w="5126" h="22277" extrusionOk="0">
                  <a:moveTo>
                    <a:pt x="2332" y="1"/>
                  </a:moveTo>
                  <a:cubicBezTo>
                    <a:pt x="1409" y="3353"/>
                    <a:pt x="510" y="6730"/>
                    <a:pt x="243" y="10203"/>
                  </a:cubicBezTo>
                  <a:cubicBezTo>
                    <a:pt x="0" y="13677"/>
                    <a:pt x="437" y="17297"/>
                    <a:pt x="2114" y="20333"/>
                  </a:cubicBezTo>
                  <a:cubicBezTo>
                    <a:pt x="2454" y="20941"/>
                    <a:pt x="2842" y="21572"/>
                    <a:pt x="2891" y="22277"/>
                  </a:cubicBezTo>
                  <a:cubicBezTo>
                    <a:pt x="4640" y="19070"/>
                    <a:pt x="4591" y="15645"/>
                    <a:pt x="4519" y="12050"/>
                  </a:cubicBezTo>
                  <a:cubicBezTo>
                    <a:pt x="4494" y="9961"/>
                    <a:pt x="5126" y="7677"/>
                    <a:pt x="4373" y="5685"/>
                  </a:cubicBezTo>
                  <a:cubicBezTo>
                    <a:pt x="3741" y="4009"/>
                    <a:pt x="2964" y="1677"/>
                    <a:pt x="233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7" name="Google Shape;2547;p36"/>
          <p:cNvGrpSpPr/>
          <p:nvPr/>
        </p:nvGrpSpPr>
        <p:grpSpPr>
          <a:xfrm rot="2122417">
            <a:off x="7660357" y="1628339"/>
            <a:ext cx="644047" cy="1293702"/>
            <a:chOff x="1462050" y="648700"/>
            <a:chExt cx="973225" cy="1954925"/>
          </a:xfrm>
        </p:grpSpPr>
        <p:sp>
          <p:nvSpPr>
            <p:cNvPr id="2548" name="Google Shape;2548;p36"/>
            <p:cNvSpPr/>
            <p:nvPr/>
          </p:nvSpPr>
          <p:spPr>
            <a:xfrm>
              <a:off x="1462050" y="648700"/>
              <a:ext cx="973225" cy="1954925"/>
            </a:xfrm>
            <a:custGeom>
              <a:avLst/>
              <a:gdLst/>
              <a:ahLst/>
              <a:cxnLst/>
              <a:rect l="l" t="t" r="r" b="b"/>
              <a:pathLst>
                <a:path w="38929" h="78197" extrusionOk="0">
                  <a:moveTo>
                    <a:pt x="16312" y="2724"/>
                  </a:moveTo>
                  <a:cubicBezTo>
                    <a:pt x="16412" y="2724"/>
                    <a:pt x="16612" y="2724"/>
                    <a:pt x="16646" y="2791"/>
                  </a:cubicBezTo>
                  <a:cubicBezTo>
                    <a:pt x="16812" y="2991"/>
                    <a:pt x="16913" y="3224"/>
                    <a:pt x="17079" y="3491"/>
                  </a:cubicBezTo>
                  <a:cubicBezTo>
                    <a:pt x="16964" y="3532"/>
                    <a:pt x="16868" y="3549"/>
                    <a:pt x="16788" y="3549"/>
                  </a:cubicBezTo>
                  <a:cubicBezTo>
                    <a:pt x="16406" y="3549"/>
                    <a:pt x="16378" y="3151"/>
                    <a:pt x="16212" y="2958"/>
                  </a:cubicBezTo>
                  <a:cubicBezTo>
                    <a:pt x="16179" y="2924"/>
                    <a:pt x="16279" y="2757"/>
                    <a:pt x="16312" y="2724"/>
                  </a:cubicBezTo>
                  <a:close/>
                  <a:moveTo>
                    <a:pt x="28854" y="15266"/>
                  </a:moveTo>
                  <a:cubicBezTo>
                    <a:pt x="28854" y="15333"/>
                    <a:pt x="28854" y="15400"/>
                    <a:pt x="28854" y="15466"/>
                  </a:cubicBezTo>
                  <a:cubicBezTo>
                    <a:pt x="28254" y="15500"/>
                    <a:pt x="27620" y="15500"/>
                    <a:pt x="27020" y="15500"/>
                  </a:cubicBezTo>
                  <a:cubicBezTo>
                    <a:pt x="27020" y="15433"/>
                    <a:pt x="27053" y="15366"/>
                    <a:pt x="27053" y="15300"/>
                  </a:cubicBezTo>
                  <a:cubicBezTo>
                    <a:pt x="27654" y="15266"/>
                    <a:pt x="28254" y="15266"/>
                    <a:pt x="28854" y="15266"/>
                  </a:cubicBezTo>
                  <a:close/>
                  <a:moveTo>
                    <a:pt x="21781" y="16263"/>
                  </a:moveTo>
                  <a:lnTo>
                    <a:pt x="21781" y="16263"/>
                  </a:lnTo>
                  <a:cubicBezTo>
                    <a:pt x="21771" y="16264"/>
                    <a:pt x="21760" y="16266"/>
                    <a:pt x="21749" y="16267"/>
                  </a:cubicBezTo>
                  <a:lnTo>
                    <a:pt x="21783" y="16267"/>
                  </a:lnTo>
                  <a:cubicBezTo>
                    <a:pt x="21782" y="16266"/>
                    <a:pt x="21782" y="16264"/>
                    <a:pt x="21781" y="16263"/>
                  </a:cubicBezTo>
                  <a:close/>
                  <a:moveTo>
                    <a:pt x="34824" y="3589"/>
                  </a:moveTo>
                  <a:cubicBezTo>
                    <a:pt x="34891" y="3589"/>
                    <a:pt x="34958" y="3590"/>
                    <a:pt x="35025" y="3591"/>
                  </a:cubicBezTo>
                  <a:cubicBezTo>
                    <a:pt x="35492" y="3591"/>
                    <a:pt x="35959" y="3658"/>
                    <a:pt x="36426" y="3725"/>
                  </a:cubicBezTo>
                  <a:cubicBezTo>
                    <a:pt x="36426" y="3791"/>
                    <a:pt x="36460" y="3858"/>
                    <a:pt x="36460" y="3925"/>
                  </a:cubicBezTo>
                  <a:cubicBezTo>
                    <a:pt x="36160" y="4192"/>
                    <a:pt x="35826" y="4492"/>
                    <a:pt x="35359" y="4892"/>
                  </a:cubicBezTo>
                  <a:lnTo>
                    <a:pt x="36260" y="4892"/>
                  </a:lnTo>
                  <a:cubicBezTo>
                    <a:pt x="35926" y="5293"/>
                    <a:pt x="35693" y="5659"/>
                    <a:pt x="35492" y="5893"/>
                  </a:cubicBezTo>
                  <a:cubicBezTo>
                    <a:pt x="35859" y="6960"/>
                    <a:pt x="34725" y="6860"/>
                    <a:pt x="34492" y="7527"/>
                  </a:cubicBezTo>
                  <a:cubicBezTo>
                    <a:pt x="34825" y="7394"/>
                    <a:pt x="35126" y="7294"/>
                    <a:pt x="35459" y="7161"/>
                  </a:cubicBezTo>
                  <a:lnTo>
                    <a:pt x="35459" y="7161"/>
                  </a:lnTo>
                  <a:cubicBezTo>
                    <a:pt x="35059" y="8228"/>
                    <a:pt x="33958" y="7994"/>
                    <a:pt x="33358" y="8728"/>
                  </a:cubicBezTo>
                  <a:cubicBezTo>
                    <a:pt x="33858" y="8562"/>
                    <a:pt x="34325" y="8428"/>
                    <a:pt x="34825" y="8295"/>
                  </a:cubicBezTo>
                  <a:lnTo>
                    <a:pt x="34825" y="8295"/>
                  </a:lnTo>
                  <a:cubicBezTo>
                    <a:pt x="34825" y="8762"/>
                    <a:pt x="34725" y="8862"/>
                    <a:pt x="33925" y="9162"/>
                  </a:cubicBezTo>
                  <a:cubicBezTo>
                    <a:pt x="33458" y="9295"/>
                    <a:pt x="32991" y="9395"/>
                    <a:pt x="32557" y="9596"/>
                  </a:cubicBezTo>
                  <a:cubicBezTo>
                    <a:pt x="32748" y="9676"/>
                    <a:pt x="32935" y="9708"/>
                    <a:pt x="33121" y="9708"/>
                  </a:cubicBezTo>
                  <a:cubicBezTo>
                    <a:pt x="33552" y="9708"/>
                    <a:pt x="33972" y="9535"/>
                    <a:pt x="34392" y="9395"/>
                  </a:cubicBezTo>
                  <a:cubicBezTo>
                    <a:pt x="34425" y="9462"/>
                    <a:pt x="34425" y="9529"/>
                    <a:pt x="34458" y="9596"/>
                  </a:cubicBezTo>
                  <a:cubicBezTo>
                    <a:pt x="33958" y="9762"/>
                    <a:pt x="33491" y="9929"/>
                    <a:pt x="32991" y="10096"/>
                  </a:cubicBezTo>
                  <a:cubicBezTo>
                    <a:pt x="33258" y="10163"/>
                    <a:pt x="33558" y="10229"/>
                    <a:pt x="33825" y="10263"/>
                  </a:cubicBezTo>
                  <a:cubicBezTo>
                    <a:pt x="33825" y="10329"/>
                    <a:pt x="33858" y="10363"/>
                    <a:pt x="33858" y="10396"/>
                  </a:cubicBezTo>
                  <a:cubicBezTo>
                    <a:pt x="33524" y="10530"/>
                    <a:pt x="33157" y="10696"/>
                    <a:pt x="32824" y="10830"/>
                  </a:cubicBezTo>
                  <a:cubicBezTo>
                    <a:pt x="32891" y="10530"/>
                    <a:pt x="32957" y="10296"/>
                    <a:pt x="32991" y="10096"/>
                  </a:cubicBezTo>
                  <a:lnTo>
                    <a:pt x="32991" y="10096"/>
                  </a:lnTo>
                  <a:cubicBezTo>
                    <a:pt x="32590" y="10296"/>
                    <a:pt x="32157" y="10463"/>
                    <a:pt x="31756" y="10663"/>
                  </a:cubicBezTo>
                  <a:cubicBezTo>
                    <a:pt x="31690" y="10696"/>
                    <a:pt x="31723" y="10830"/>
                    <a:pt x="31690" y="10930"/>
                  </a:cubicBezTo>
                  <a:cubicBezTo>
                    <a:pt x="31857" y="10997"/>
                    <a:pt x="32057" y="11063"/>
                    <a:pt x="32223" y="11130"/>
                  </a:cubicBezTo>
                  <a:cubicBezTo>
                    <a:pt x="32524" y="11130"/>
                    <a:pt x="32791" y="11163"/>
                    <a:pt x="33057" y="11163"/>
                  </a:cubicBezTo>
                  <a:lnTo>
                    <a:pt x="33124" y="11330"/>
                  </a:lnTo>
                  <a:cubicBezTo>
                    <a:pt x="32757" y="11464"/>
                    <a:pt x="32357" y="11597"/>
                    <a:pt x="31990" y="11730"/>
                  </a:cubicBezTo>
                  <a:cubicBezTo>
                    <a:pt x="32023" y="11797"/>
                    <a:pt x="32090" y="11864"/>
                    <a:pt x="32157" y="11931"/>
                  </a:cubicBezTo>
                  <a:cubicBezTo>
                    <a:pt x="32223" y="11997"/>
                    <a:pt x="32324" y="12064"/>
                    <a:pt x="32324" y="12097"/>
                  </a:cubicBezTo>
                  <a:cubicBezTo>
                    <a:pt x="32324" y="12164"/>
                    <a:pt x="32223" y="12298"/>
                    <a:pt x="32190" y="12298"/>
                  </a:cubicBezTo>
                  <a:cubicBezTo>
                    <a:pt x="31523" y="12398"/>
                    <a:pt x="30856" y="12431"/>
                    <a:pt x="30155" y="12498"/>
                  </a:cubicBezTo>
                  <a:cubicBezTo>
                    <a:pt x="30255" y="12464"/>
                    <a:pt x="30355" y="12398"/>
                    <a:pt x="30489" y="12364"/>
                  </a:cubicBezTo>
                  <a:cubicBezTo>
                    <a:pt x="30989" y="12164"/>
                    <a:pt x="31490" y="11931"/>
                    <a:pt x="31990" y="11730"/>
                  </a:cubicBezTo>
                  <a:cubicBezTo>
                    <a:pt x="31913" y="11717"/>
                    <a:pt x="31830" y="11711"/>
                    <a:pt x="31743" y="11711"/>
                  </a:cubicBezTo>
                  <a:cubicBezTo>
                    <a:pt x="30967" y="11711"/>
                    <a:pt x="29878" y="12218"/>
                    <a:pt x="29788" y="12698"/>
                  </a:cubicBezTo>
                  <a:cubicBezTo>
                    <a:pt x="29388" y="12698"/>
                    <a:pt x="28988" y="12731"/>
                    <a:pt x="28588" y="12731"/>
                  </a:cubicBezTo>
                  <a:cubicBezTo>
                    <a:pt x="28714" y="12936"/>
                    <a:pt x="29130" y="13037"/>
                    <a:pt x="29681" y="13037"/>
                  </a:cubicBezTo>
                  <a:cubicBezTo>
                    <a:pt x="30298" y="13037"/>
                    <a:pt x="31084" y="12911"/>
                    <a:pt x="31823" y="12664"/>
                  </a:cubicBezTo>
                  <a:lnTo>
                    <a:pt x="31823" y="12664"/>
                  </a:lnTo>
                  <a:cubicBezTo>
                    <a:pt x="31690" y="13298"/>
                    <a:pt x="31289" y="13432"/>
                    <a:pt x="30722" y="13432"/>
                  </a:cubicBezTo>
                  <a:lnTo>
                    <a:pt x="30756" y="13432"/>
                  </a:lnTo>
                  <a:cubicBezTo>
                    <a:pt x="30722" y="13565"/>
                    <a:pt x="30656" y="13732"/>
                    <a:pt x="30589" y="13999"/>
                  </a:cubicBezTo>
                  <a:cubicBezTo>
                    <a:pt x="30130" y="14217"/>
                    <a:pt x="29635" y="14277"/>
                    <a:pt x="29122" y="14277"/>
                  </a:cubicBezTo>
                  <a:cubicBezTo>
                    <a:pt x="28490" y="14277"/>
                    <a:pt x="27829" y="14186"/>
                    <a:pt x="27169" y="14186"/>
                  </a:cubicBezTo>
                  <a:cubicBezTo>
                    <a:pt x="26806" y="14186"/>
                    <a:pt x="26443" y="14214"/>
                    <a:pt x="26086" y="14299"/>
                  </a:cubicBezTo>
                  <a:lnTo>
                    <a:pt x="26086" y="14499"/>
                  </a:lnTo>
                  <a:cubicBezTo>
                    <a:pt x="26686" y="14532"/>
                    <a:pt x="27287" y="14566"/>
                    <a:pt x="28087" y="14599"/>
                  </a:cubicBezTo>
                  <a:cubicBezTo>
                    <a:pt x="27720" y="14766"/>
                    <a:pt x="27520" y="14933"/>
                    <a:pt x="27287" y="14966"/>
                  </a:cubicBezTo>
                  <a:cubicBezTo>
                    <a:pt x="26686" y="15066"/>
                    <a:pt x="26052" y="15166"/>
                    <a:pt x="25452" y="15200"/>
                  </a:cubicBezTo>
                  <a:cubicBezTo>
                    <a:pt x="25419" y="15204"/>
                    <a:pt x="25385" y="15206"/>
                    <a:pt x="25352" y="15206"/>
                  </a:cubicBezTo>
                  <a:cubicBezTo>
                    <a:pt x="25152" y="15206"/>
                    <a:pt x="24956" y="15133"/>
                    <a:pt x="24785" y="15133"/>
                  </a:cubicBezTo>
                  <a:cubicBezTo>
                    <a:pt x="24451" y="15133"/>
                    <a:pt x="24151" y="15166"/>
                    <a:pt x="23817" y="15200"/>
                  </a:cubicBezTo>
                  <a:cubicBezTo>
                    <a:pt x="24351" y="15333"/>
                    <a:pt x="24885" y="15533"/>
                    <a:pt x="25452" y="15633"/>
                  </a:cubicBezTo>
                  <a:cubicBezTo>
                    <a:pt x="26286" y="15767"/>
                    <a:pt x="27153" y="15833"/>
                    <a:pt x="28020" y="15900"/>
                  </a:cubicBezTo>
                  <a:cubicBezTo>
                    <a:pt x="28054" y="15967"/>
                    <a:pt x="28054" y="16034"/>
                    <a:pt x="28087" y="16100"/>
                  </a:cubicBezTo>
                  <a:cubicBezTo>
                    <a:pt x="27707" y="16159"/>
                    <a:pt x="27326" y="16346"/>
                    <a:pt x="26969" y="16346"/>
                  </a:cubicBezTo>
                  <a:cubicBezTo>
                    <a:pt x="26918" y="16346"/>
                    <a:pt x="26869" y="16342"/>
                    <a:pt x="26820" y="16334"/>
                  </a:cubicBezTo>
                  <a:cubicBezTo>
                    <a:pt x="25085" y="16134"/>
                    <a:pt x="23350" y="15867"/>
                    <a:pt x="21583" y="15633"/>
                  </a:cubicBezTo>
                  <a:cubicBezTo>
                    <a:pt x="21797" y="15466"/>
                    <a:pt x="21927" y="15077"/>
                    <a:pt x="22215" y="15077"/>
                  </a:cubicBezTo>
                  <a:cubicBezTo>
                    <a:pt x="22330" y="15077"/>
                    <a:pt x="22470" y="15138"/>
                    <a:pt x="22650" y="15300"/>
                  </a:cubicBezTo>
                  <a:cubicBezTo>
                    <a:pt x="22683" y="15300"/>
                    <a:pt x="22850" y="15133"/>
                    <a:pt x="22984" y="15033"/>
                  </a:cubicBezTo>
                  <a:cubicBezTo>
                    <a:pt x="22850" y="15033"/>
                    <a:pt x="22717" y="15033"/>
                    <a:pt x="22483" y="14999"/>
                  </a:cubicBezTo>
                  <a:cubicBezTo>
                    <a:pt x="22617" y="14799"/>
                    <a:pt x="22683" y="14566"/>
                    <a:pt x="22817" y="14432"/>
                  </a:cubicBezTo>
                  <a:cubicBezTo>
                    <a:pt x="23651" y="13598"/>
                    <a:pt x="24485" y="12731"/>
                    <a:pt x="25385" y="11964"/>
                  </a:cubicBezTo>
                  <a:cubicBezTo>
                    <a:pt x="26186" y="11263"/>
                    <a:pt x="27020" y="10563"/>
                    <a:pt x="27920" y="9996"/>
                  </a:cubicBezTo>
                  <a:cubicBezTo>
                    <a:pt x="29055" y="9262"/>
                    <a:pt x="30089" y="8328"/>
                    <a:pt x="31390" y="7794"/>
                  </a:cubicBezTo>
                  <a:cubicBezTo>
                    <a:pt x="32223" y="7461"/>
                    <a:pt x="32924" y="6794"/>
                    <a:pt x="33658" y="6260"/>
                  </a:cubicBezTo>
                  <a:cubicBezTo>
                    <a:pt x="33791" y="6160"/>
                    <a:pt x="33791" y="5893"/>
                    <a:pt x="33891" y="5526"/>
                  </a:cubicBezTo>
                  <a:lnTo>
                    <a:pt x="33891" y="5526"/>
                  </a:lnTo>
                  <a:cubicBezTo>
                    <a:pt x="33491" y="5626"/>
                    <a:pt x="33224" y="5659"/>
                    <a:pt x="32991" y="5760"/>
                  </a:cubicBezTo>
                  <a:cubicBezTo>
                    <a:pt x="31423" y="6560"/>
                    <a:pt x="29888" y="7394"/>
                    <a:pt x="28421" y="8395"/>
                  </a:cubicBezTo>
                  <a:cubicBezTo>
                    <a:pt x="26920" y="9429"/>
                    <a:pt x="25552" y="10530"/>
                    <a:pt x="24218" y="11730"/>
                  </a:cubicBezTo>
                  <a:cubicBezTo>
                    <a:pt x="23517" y="12398"/>
                    <a:pt x="22783" y="13065"/>
                    <a:pt x="22183" y="13598"/>
                  </a:cubicBezTo>
                  <a:cubicBezTo>
                    <a:pt x="21549" y="13632"/>
                    <a:pt x="21015" y="13665"/>
                    <a:pt x="20482" y="13699"/>
                  </a:cubicBezTo>
                  <a:lnTo>
                    <a:pt x="20482" y="13865"/>
                  </a:lnTo>
                  <a:cubicBezTo>
                    <a:pt x="20615" y="13932"/>
                    <a:pt x="20749" y="14032"/>
                    <a:pt x="20982" y="14166"/>
                  </a:cubicBezTo>
                  <a:cubicBezTo>
                    <a:pt x="20548" y="14299"/>
                    <a:pt x="20248" y="14399"/>
                    <a:pt x="19915" y="14499"/>
                  </a:cubicBezTo>
                  <a:lnTo>
                    <a:pt x="19748" y="14399"/>
                  </a:lnTo>
                  <a:cubicBezTo>
                    <a:pt x="20548" y="13098"/>
                    <a:pt x="21249" y="11730"/>
                    <a:pt x="22183" y="10530"/>
                  </a:cubicBezTo>
                  <a:cubicBezTo>
                    <a:pt x="23050" y="9429"/>
                    <a:pt x="24118" y="8495"/>
                    <a:pt x="25185" y="7561"/>
                  </a:cubicBezTo>
                  <a:cubicBezTo>
                    <a:pt x="26052" y="6794"/>
                    <a:pt x="27020" y="6093"/>
                    <a:pt x="28020" y="5459"/>
                  </a:cubicBezTo>
                  <a:cubicBezTo>
                    <a:pt x="28621" y="5059"/>
                    <a:pt x="29355" y="4892"/>
                    <a:pt x="30022" y="4625"/>
                  </a:cubicBezTo>
                  <a:cubicBezTo>
                    <a:pt x="31561" y="3984"/>
                    <a:pt x="33162" y="3589"/>
                    <a:pt x="34824" y="3589"/>
                  </a:cubicBezTo>
                  <a:close/>
                  <a:moveTo>
                    <a:pt x="21424" y="15933"/>
                  </a:moveTo>
                  <a:cubicBezTo>
                    <a:pt x="21565" y="15933"/>
                    <a:pt x="21698" y="16016"/>
                    <a:pt x="21781" y="16263"/>
                  </a:cubicBezTo>
                  <a:lnTo>
                    <a:pt x="21781" y="16263"/>
                  </a:lnTo>
                  <a:cubicBezTo>
                    <a:pt x="22000" y="16231"/>
                    <a:pt x="22219" y="16160"/>
                    <a:pt x="22438" y="16160"/>
                  </a:cubicBezTo>
                  <a:cubicBezTo>
                    <a:pt x="22475" y="16160"/>
                    <a:pt x="22513" y="16162"/>
                    <a:pt x="22550" y="16167"/>
                  </a:cubicBezTo>
                  <a:cubicBezTo>
                    <a:pt x="23817" y="16300"/>
                    <a:pt x="25052" y="16467"/>
                    <a:pt x="26319" y="16634"/>
                  </a:cubicBezTo>
                  <a:cubicBezTo>
                    <a:pt x="26319" y="16701"/>
                    <a:pt x="26319" y="16801"/>
                    <a:pt x="26319" y="16867"/>
                  </a:cubicBezTo>
                  <a:cubicBezTo>
                    <a:pt x="26118" y="16896"/>
                    <a:pt x="25917" y="16974"/>
                    <a:pt x="25738" y="16974"/>
                  </a:cubicBezTo>
                  <a:cubicBezTo>
                    <a:pt x="25709" y="16974"/>
                    <a:pt x="25680" y="16972"/>
                    <a:pt x="25652" y="16968"/>
                  </a:cubicBezTo>
                  <a:cubicBezTo>
                    <a:pt x="24885" y="16867"/>
                    <a:pt x="24151" y="16701"/>
                    <a:pt x="23384" y="16567"/>
                  </a:cubicBezTo>
                  <a:cubicBezTo>
                    <a:pt x="23284" y="16567"/>
                    <a:pt x="23150" y="16667"/>
                    <a:pt x="23050" y="16734"/>
                  </a:cubicBezTo>
                  <a:cubicBezTo>
                    <a:pt x="23717" y="16968"/>
                    <a:pt x="24385" y="17201"/>
                    <a:pt x="25052" y="17401"/>
                  </a:cubicBezTo>
                  <a:cubicBezTo>
                    <a:pt x="25018" y="17468"/>
                    <a:pt x="25018" y="17535"/>
                    <a:pt x="25018" y="17568"/>
                  </a:cubicBezTo>
                  <a:cubicBezTo>
                    <a:pt x="24151" y="17435"/>
                    <a:pt x="23317" y="17268"/>
                    <a:pt x="22450" y="17101"/>
                  </a:cubicBezTo>
                  <a:cubicBezTo>
                    <a:pt x="22416" y="17068"/>
                    <a:pt x="22383" y="17068"/>
                    <a:pt x="22350" y="17034"/>
                  </a:cubicBezTo>
                  <a:cubicBezTo>
                    <a:pt x="22316" y="17134"/>
                    <a:pt x="22316" y="17301"/>
                    <a:pt x="22250" y="17334"/>
                  </a:cubicBezTo>
                  <a:cubicBezTo>
                    <a:pt x="22197" y="17374"/>
                    <a:pt x="22115" y="17391"/>
                    <a:pt x="22014" y="17391"/>
                  </a:cubicBezTo>
                  <a:cubicBezTo>
                    <a:pt x="21600" y="17391"/>
                    <a:pt x="20883" y="17096"/>
                    <a:pt x="20749" y="16801"/>
                  </a:cubicBezTo>
                  <a:cubicBezTo>
                    <a:pt x="20815" y="16567"/>
                    <a:pt x="20849" y="16267"/>
                    <a:pt x="21015" y="16100"/>
                  </a:cubicBezTo>
                  <a:cubicBezTo>
                    <a:pt x="21132" y="16017"/>
                    <a:pt x="21282" y="15933"/>
                    <a:pt x="21424" y="15933"/>
                  </a:cubicBezTo>
                  <a:close/>
                  <a:moveTo>
                    <a:pt x="15668" y="3108"/>
                  </a:moveTo>
                  <a:cubicBezTo>
                    <a:pt x="15828" y="3108"/>
                    <a:pt x="15924" y="3339"/>
                    <a:pt x="16212" y="4025"/>
                  </a:cubicBezTo>
                  <a:cubicBezTo>
                    <a:pt x="16312" y="3992"/>
                    <a:pt x="16446" y="3925"/>
                    <a:pt x="16579" y="3892"/>
                  </a:cubicBezTo>
                  <a:cubicBezTo>
                    <a:pt x="16712" y="3858"/>
                    <a:pt x="16846" y="3825"/>
                    <a:pt x="16946" y="3791"/>
                  </a:cubicBezTo>
                  <a:cubicBezTo>
                    <a:pt x="17646" y="5059"/>
                    <a:pt x="17580" y="6427"/>
                    <a:pt x="17746" y="7728"/>
                  </a:cubicBezTo>
                  <a:cubicBezTo>
                    <a:pt x="17813" y="8361"/>
                    <a:pt x="18013" y="8962"/>
                    <a:pt x="18080" y="9596"/>
                  </a:cubicBezTo>
                  <a:cubicBezTo>
                    <a:pt x="18147" y="10530"/>
                    <a:pt x="18180" y="11464"/>
                    <a:pt x="18147" y="12398"/>
                  </a:cubicBezTo>
                  <a:cubicBezTo>
                    <a:pt x="18113" y="12765"/>
                    <a:pt x="17813" y="13131"/>
                    <a:pt x="17646" y="13498"/>
                  </a:cubicBezTo>
                  <a:cubicBezTo>
                    <a:pt x="17546" y="13732"/>
                    <a:pt x="17413" y="13965"/>
                    <a:pt x="17246" y="14332"/>
                  </a:cubicBezTo>
                  <a:cubicBezTo>
                    <a:pt x="17480" y="14232"/>
                    <a:pt x="17546" y="14232"/>
                    <a:pt x="17646" y="14199"/>
                  </a:cubicBezTo>
                  <a:cubicBezTo>
                    <a:pt x="17646" y="14266"/>
                    <a:pt x="17680" y="14399"/>
                    <a:pt x="17646" y="14466"/>
                  </a:cubicBezTo>
                  <a:cubicBezTo>
                    <a:pt x="17580" y="14799"/>
                    <a:pt x="17446" y="15100"/>
                    <a:pt x="17513" y="15500"/>
                  </a:cubicBezTo>
                  <a:cubicBezTo>
                    <a:pt x="17680" y="15200"/>
                    <a:pt x="17880" y="14899"/>
                    <a:pt x="18147" y="14499"/>
                  </a:cubicBezTo>
                  <a:lnTo>
                    <a:pt x="18147" y="14499"/>
                  </a:lnTo>
                  <a:cubicBezTo>
                    <a:pt x="18247" y="15767"/>
                    <a:pt x="17613" y="16634"/>
                    <a:pt x="17079" y="17635"/>
                  </a:cubicBezTo>
                  <a:cubicBezTo>
                    <a:pt x="16979" y="17034"/>
                    <a:pt x="16879" y="16501"/>
                    <a:pt x="16746" y="15967"/>
                  </a:cubicBezTo>
                  <a:cubicBezTo>
                    <a:pt x="16546" y="14966"/>
                    <a:pt x="16379" y="13965"/>
                    <a:pt x="16045" y="12998"/>
                  </a:cubicBezTo>
                  <a:cubicBezTo>
                    <a:pt x="15545" y="11497"/>
                    <a:pt x="15245" y="9963"/>
                    <a:pt x="14511" y="8495"/>
                  </a:cubicBezTo>
                  <a:cubicBezTo>
                    <a:pt x="13744" y="6994"/>
                    <a:pt x="12609" y="5826"/>
                    <a:pt x="11742" y="4425"/>
                  </a:cubicBezTo>
                  <a:cubicBezTo>
                    <a:pt x="11878" y="4319"/>
                    <a:pt x="12014" y="4248"/>
                    <a:pt x="12154" y="4248"/>
                  </a:cubicBezTo>
                  <a:cubicBezTo>
                    <a:pt x="12321" y="4248"/>
                    <a:pt x="12494" y="4352"/>
                    <a:pt x="12676" y="4625"/>
                  </a:cubicBezTo>
                  <a:cubicBezTo>
                    <a:pt x="12976" y="5126"/>
                    <a:pt x="13410" y="5559"/>
                    <a:pt x="13810" y="6026"/>
                  </a:cubicBezTo>
                  <a:cubicBezTo>
                    <a:pt x="14111" y="5693"/>
                    <a:pt x="13877" y="5159"/>
                    <a:pt x="13010" y="4158"/>
                  </a:cubicBezTo>
                  <a:cubicBezTo>
                    <a:pt x="13243" y="4025"/>
                    <a:pt x="13477" y="3858"/>
                    <a:pt x="13710" y="3691"/>
                  </a:cubicBezTo>
                  <a:cubicBezTo>
                    <a:pt x="14311" y="4959"/>
                    <a:pt x="14878" y="6126"/>
                    <a:pt x="15378" y="7294"/>
                  </a:cubicBezTo>
                  <a:cubicBezTo>
                    <a:pt x="15678" y="7961"/>
                    <a:pt x="15812" y="8662"/>
                    <a:pt x="16045" y="9362"/>
                  </a:cubicBezTo>
                  <a:cubicBezTo>
                    <a:pt x="16112" y="9496"/>
                    <a:pt x="16279" y="9596"/>
                    <a:pt x="16412" y="9696"/>
                  </a:cubicBezTo>
                  <a:cubicBezTo>
                    <a:pt x="16446" y="9529"/>
                    <a:pt x="16546" y="9329"/>
                    <a:pt x="16546" y="9195"/>
                  </a:cubicBezTo>
                  <a:cubicBezTo>
                    <a:pt x="16145" y="7161"/>
                    <a:pt x="15278" y="5359"/>
                    <a:pt x="14244" y="3591"/>
                  </a:cubicBezTo>
                  <a:cubicBezTo>
                    <a:pt x="14211" y="3558"/>
                    <a:pt x="14211" y="3425"/>
                    <a:pt x="14211" y="3358"/>
                  </a:cubicBezTo>
                  <a:cubicBezTo>
                    <a:pt x="14324" y="3316"/>
                    <a:pt x="14419" y="3298"/>
                    <a:pt x="14500" y="3298"/>
                  </a:cubicBezTo>
                  <a:cubicBezTo>
                    <a:pt x="14871" y="3298"/>
                    <a:pt x="14941" y="3684"/>
                    <a:pt x="15078" y="3958"/>
                  </a:cubicBezTo>
                  <a:cubicBezTo>
                    <a:pt x="15278" y="4325"/>
                    <a:pt x="15411" y="4659"/>
                    <a:pt x="15612" y="5059"/>
                  </a:cubicBezTo>
                  <a:cubicBezTo>
                    <a:pt x="15979" y="4592"/>
                    <a:pt x="15979" y="4592"/>
                    <a:pt x="15345" y="3258"/>
                  </a:cubicBezTo>
                  <a:cubicBezTo>
                    <a:pt x="15491" y="3168"/>
                    <a:pt x="15588" y="3108"/>
                    <a:pt x="15668" y="3108"/>
                  </a:cubicBezTo>
                  <a:close/>
                  <a:moveTo>
                    <a:pt x="20234" y="17498"/>
                  </a:moveTo>
                  <a:cubicBezTo>
                    <a:pt x="20239" y="17498"/>
                    <a:pt x="20244" y="17499"/>
                    <a:pt x="20248" y="17501"/>
                  </a:cubicBezTo>
                  <a:cubicBezTo>
                    <a:pt x="21049" y="17635"/>
                    <a:pt x="21849" y="17802"/>
                    <a:pt x="22783" y="18002"/>
                  </a:cubicBezTo>
                  <a:cubicBezTo>
                    <a:pt x="22583" y="18202"/>
                    <a:pt x="22517" y="18269"/>
                    <a:pt x="22483" y="18269"/>
                  </a:cubicBezTo>
                  <a:cubicBezTo>
                    <a:pt x="21749" y="18235"/>
                    <a:pt x="21049" y="18202"/>
                    <a:pt x="20348" y="18135"/>
                  </a:cubicBezTo>
                  <a:cubicBezTo>
                    <a:pt x="20182" y="18102"/>
                    <a:pt x="20048" y="17902"/>
                    <a:pt x="19915" y="17802"/>
                  </a:cubicBezTo>
                  <a:cubicBezTo>
                    <a:pt x="20008" y="17708"/>
                    <a:pt x="20160" y="17498"/>
                    <a:pt x="20234" y="17498"/>
                  </a:cubicBezTo>
                  <a:close/>
                  <a:moveTo>
                    <a:pt x="20015" y="16434"/>
                  </a:moveTo>
                  <a:cubicBezTo>
                    <a:pt x="20081" y="16467"/>
                    <a:pt x="20148" y="16501"/>
                    <a:pt x="20182" y="16534"/>
                  </a:cubicBezTo>
                  <a:cubicBezTo>
                    <a:pt x="19748" y="17134"/>
                    <a:pt x="19314" y="17701"/>
                    <a:pt x="18881" y="18302"/>
                  </a:cubicBezTo>
                  <a:cubicBezTo>
                    <a:pt x="18847" y="18269"/>
                    <a:pt x="18781" y="18235"/>
                    <a:pt x="18714" y="18202"/>
                  </a:cubicBezTo>
                  <a:cubicBezTo>
                    <a:pt x="19147" y="17601"/>
                    <a:pt x="19581" y="17034"/>
                    <a:pt x="20015" y="16434"/>
                  </a:cubicBezTo>
                  <a:close/>
                  <a:moveTo>
                    <a:pt x="17880" y="18135"/>
                  </a:moveTo>
                  <a:cubicBezTo>
                    <a:pt x="18380" y="18535"/>
                    <a:pt x="17947" y="19970"/>
                    <a:pt x="16979" y="20437"/>
                  </a:cubicBezTo>
                  <a:cubicBezTo>
                    <a:pt x="17313" y="19569"/>
                    <a:pt x="17580" y="18836"/>
                    <a:pt x="17880" y="18135"/>
                  </a:cubicBezTo>
                  <a:close/>
                  <a:moveTo>
                    <a:pt x="31501" y="37928"/>
                  </a:moveTo>
                  <a:lnTo>
                    <a:pt x="31501" y="37928"/>
                  </a:lnTo>
                  <a:cubicBezTo>
                    <a:pt x="31475" y="37935"/>
                    <a:pt x="31449" y="37942"/>
                    <a:pt x="31423" y="37949"/>
                  </a:cubicBezTo>
                  <a:lnTo>
                    <a:pt x="31423" y="37983"/>
                  </a:lnTo>
                  <a:cubicBezTo>
                    <a:pt x="31449" y="37964"/>
                    <a:pt x="31475" y="37946"/>
                    <a:pt x="31501" y="37928"/>
                  </a:cubicBezTo>
                  <a:close/>
                  <a:moveTo>
                    <a:pt x="34091" y="53227"/>
                  </a:moveTo>
                  <a:lnTo>
                    <a:pt x="34091" y="53260"/>
                  </a:lnTo>
                  <a:cubicBezTo>
                    <a:pt x="34102" y="53250"/>
                    <a:pt x="34111" y="53239"/>
                    <a:pt x="34120" y="53227"/>
                  </a:cubicBezTo>
                  <a:lnTo>
                    <a:pt x="34120" y="53227"/>
                  </a:lnTo>
                  <a:cubicBezTo>
                    <a:pt x="34111" y="53227"/>
                    <a:pt x="34101" y="53227"/>
                    <a:pt x="34091" y="53227"/>
                  </a:cubicBezTo>
                  <a:close/>
                  <a:moveTo>
                    <a:pt x="37561" y="53027"/>
                  </a:moveTo>
                  <a:cubicBezTo>
                    <a:pt x="37561" y="53327"/>
                    <a:pt x="37594" y="53560"/>
                    <a:pt x="37594" y="53761"/>
                  </a:cubicBezTo>
                  <a:cubicBezTo>
                    <a:pt x="36827" y="54027"/>
                    <a:pt x="36060" y="54261"/>
                    <a:pt x="35292" y="54528"/>
                  </a:cubicBezTo>
                  <a:cubicBezTo>
                    <a:pt x="35259" y="54461"/>
                    <a:pt x="35226" y="54394"/>
                    <a:pt x="35192" y="54361"/>
                  </a:cubicBezTo>
                  <a:cubicBezTo>
                    <a:pt x="35559" y="54161"/>
                    <a:pt x="35959" y="54027"/>
                    <a:pt x="36326" y="53827"/>
                  </a:cubicBezTo>
                  <a:cubicBezTo>
                    <a:pt x="36727" y="53560"/>
                    <a:pt x="37127" y="53294"/>
                    <a:pt x="37561" y="53027"/>
                  </a:cubicBezTo>
                  <a:close/>
                  <a:moveTo>
                    <a:pt x="34992" y="59498"/>
                  </a:moveTo>
                  <a:cubicBezTo>
                    <a:pt x="34992" y="59565"/>
                    <a:pt x="35025" y="59631"/>
                    <a:pt x="35059" y="59698"/>
                  </a:cubicBezTo>
                  <a:cubicBezTo>
                    <a:pt x="34425" y="59932"/>
                    <a:pt x="33825" y="60165"/>
                    <a:pt x="33224" y="60399"/>
                  </a:cubicBezTo>
                  <a:cubicBezTo>
                    <a:pt x="33157" y="60299"/>
                    <a:pt x="33124" y="60199"/>
                    <a:pt x="33091" y="60098"/>
                  </a:cubicBezTo>
                  <a:cubicBezTo>
                    <a:pt x="33725" y="59898"/>
                    <a:pt x="34358" y="59698"/>
                    <a:pt x="34992" y="59498"/>
                  </a:cubicBezTo>
                  <a:close/>
                  <a:moveTo>
                    <a:pt x="31398" y="64415"/>
                  </a:moveTo>
                  <a:cubicBezTo>
                    <a:pt x="31601" y="64415"/>
                    <a:pt x="31867" y="64479"/>
                    <a:pt x="32223" y="64602"/>
                  </a:cubicBezTo>
                  <a:cubicBezTo>
                    <a:pt x="31723" y="64735"/>
                    <a:pt x="31289" y="64869"/>
                    <a:pt x="30789" y="65002"/>
                  </a:cubicBezTo>
                  <a:cubicBezTo>
                    <a:pt x="30894" y="64602"/>
                    <a:pt x="31053" y="64415"/>
                    <a:pt x="31398" y="64415"/>
                  </a:cubicBezTo>
                  <a:close/>
                  <a:moveTo>
                    <a:pt x="32824" y="65502"/>
                  </a:moveTo>
                  <a:lnTo>
                    <a:pt x="32824" y="65502"/>
                  </a:lnTo>
                  <a:cubicBezTo>
                    <a:pt x="32426" y="66011"/>
                    <a:pt x="32027" y="66256"/>
                    <a:pt x="31639" y="66256"/>
                  </a:cubicBezTo>
                  <a:cubicBezTo>
                    <a:pt x="31442" y="66256"/>
                    <a:pt x="31247" y="66193"/>
                    <a:pt x="31056" y="66069"/>
                  </a:cubicBezTo>
                  <a:cubicBezTo>
                    <a:pt x="31656" y="65903"/>
                    <a:pt x="32190" y="65702"/>
                    <a:pt x="32824" y="65502"/>
                  </a:cubicBezTo>
                  <a:close/>
                  <a:moveTo>
                    <a:pt x="31256" y="67170"/>
                  </a:moveTo>
                  <a:cubicBezTo>
                    <a:pt x="31256" y="67237"/>
                    <a:pt x="31289" y="67304"/>
                    <a:pt x="31323" y="67370"/>
                  </a:cubicBezTo>
                  <a:cubicBezTo>
                    <a:pt x="31223" y="67470"/>
                    <a:pt x="31089" y="67604"/>
                    <a:pt x="30989" y="67604"/>
                  </a:cubicBezTo>
                  <a:cubicBezTo>
                    <a:pt x="30893" y="67580"/>
                    <a:pt x="30804" y="67569"/>
                    <a:pt x="30719" y="67569"/>
                  </a:cubicBezTo>
                  <a:cubicBezTo>
                    <a:pt x="30215" y="67569"/>
                    <a:pt x="29893" y="67957"/>
                    <a:pt x="29522" y="68271"/>
                  </a:cubicBezTo>
                  <a:cubicBezTo>
                    <a:pt x="29385" y="68408"/>
                    <a:pt x="29270" y="68472"/>
                    <a:pt x="29169" y="68472"/>
                  </a:cubicBezTo>
                  <a:cubicBezTo>
                    <a:pt x="29024" y="68472"/>
                    <a:pt x="28906" y="68340"/>
                    <a:pt x="28788" y="68104"/>
                  </a:cubicBezTo>
                  <a:cubicBezTo>
                    <a:pt x="29555" y="67671"/>
                    <a:pt x="30355" y="67304"/>
                    <a:pt x="31256" y="67170"/>
                  </a:cubicBezTo>
                  <a:close/>
                  <a:moveTo>
                    <a:pt x="27135" y="68522"/>
                  </a:moveTo>
                  <a:lnTo>
                    <a:pt x="27135" y="68522"/>
                  </a:lnTo>
                  <a:cubicBezTo>
                    <a:pt x="27119" y="68527"/>
                    <a:pt x="27103" y="68532"/>
                    <a:pt x="27086" y="68538"/>
                  </a:cubicBezTo>
                  <a:lnTo>
                    <a:pt x="27086" y="68571"/>
                  </a:lnTo>
                  <a:cubicBezTo>
                    <a:pt x="27103" y="68555"/>
                    <a:pt x="27119" y="68538"/>
                    <a:pt x="27135" y="68522"/>
                  </a:cubicBezTo>
                  <a:close/>
                  <a:moveTo>
                    <a:pt x="16412" y="20036"/>
                  </a:moveTo>
                  <a:cubicBezTo>
                    <a:pt x="16769" y="20620"/>
                    <a:pt x="16464" y="21707"/>
                    <a:pt x="17578" y="21707"/>
                  </a:cubicBezTo>
                  <a:cubicBezTo>
                    <a:pt x="17611" y="21707"/>
                    <a:pt x="17645" y="21706"/>
                    <a:pt x="17680" y="21704"/>
                  </a:cubicBezTo>
                  <a:cubicBezTo>
                    <a:pt x="18380" y="21638"/>
                    <a:pt x="18480" y="21471"/>
                    <a:pt x="18714" y="20070"/>
                  </a:cubicBezTo>
                  <a:cubicBezTo>
                    <a:pt x="19181" y="20670"/>
                    <a:pt x="19748" y="21171"/>
                    <a:pt x="19981" y="21804"/>
                  </a:cubicBezTo>
                  <a:cubicBezTo>
                    <a:pt x="20282" y="22472"/>
                    <a:pt x="20849" y="23072"/>
                    <a:pt x="20815" y="23906"/>
                  </a:cubicBezTo>
                  <a:cubicBezTo>
                    <a:pt x="20815" y="24306"/>
                    <a:pt x="21149" y="24740"/>
                    <a:pt x="21349" y="25140"/>
                  </a:cubicBezTo>
                  <a:cubicBezTo>
                    <a:pt x="21216" y="25207"/>
                    <a:pt x="21082" y="25240"/>
                    <a:pt x="20915" y="25307"/>
                  </a:cubicBezTo>
                  <a:cubicBezTo>
                    <a:pt x="21010" y="25287"/>
                    <a:pt x="21097" y="25278"/>
                    <a:pt x="21176" y="25278"/>
                  </a:cubicBezTo>
                  <a:cubicBezTo>
                    <a:pt x="22044" y="25278"/>
                    <a:pt x="22047" y="26358"/>
                    <a:pt x="22750" y="26541"/>
                  </a:cubicBezTo>
                  <a:cubicBezTo>
                    <a:pt x="22717" y="26641"/>
                    <a:pt x="22717" y="26775"/>
                    <a:pt x="22683" y="26875"/>
                  </a:cubicBezTo>
                  <a:cubicBezTo>
                    <a:pt x="21883" y="27008"/>
                    <a:pt x="21082" y="27142"/>
                    <a:pt x="20415" y="27242"/>
                  </a:cubicBezTo>
                  <a:cubicBezTo>
                    <a:pt x="20599" y="27282"/>
                    <a:pt x="20788" y="27299"/>
                    <a:pt x="20984" y="27299"/>
                  </a:cubicBezTo>
                  <a:cubicBezTo>
                    <a:pt x="21605" y="27299"/>
                    <a:pt x="22289" y="27127"/>
                    <a:pt x="23050" y="26975"/>
                  </a:cubicBezTo>
                  <a:cubicBezTo>
                    <a:pt x="23084" y="27208"/>
                    <a:pt x="23117" y="27475"/>
                    <a:pt x="23150" y="27742"/>
                  </a:cubicBezTo>
                  <a:cubicBezTo>
                    <a:pt x="23317" y="27809"/>
                    <a:pt x="23517" y="27842"/>
                    <a:pt x="23851" y="27975"/>
                  </a:cubicBezTo>
                  <a:cubicBezTo>
                    <a:pt x="23350" y="28142"/>
                    <a:pt x="22984" y="28242"/>
                    <a:pt x="22650" y="28409"/>
                  </a:cubicBezTo>
                  <a:cubicBezTo>
                    <a:pt x="22350" y="28543"/>
                    <a:pt x="22050" y="28776"/>
                    <a:pt x="21783" y="28943"/>
                  </a:cubicBezTo>
                  <a:lnTo>
                    <a:pt x="21816" y="29143"/>
                  </a:lnTo>
                  <a:cubicBezTo>
                    <a:pt x="22883" y="29043"/>
                    <a:pt x="23951" y="28943"/>
                    <a:pt x="25018" y="28843"/>
                  </a:cubicBezTo>
                  <a:cubicBezTo>
                    <a:pt x="25052" y="28943"/>
                    <a:pt x="25052" y="29076"/>
                    <a:pt x="25085" y="29176"/>
                  </a:cubicBezTo>
                  <a:cubicBezTo>
                    <a:pt x="24218" y="29343"/>
                    <a:pt x="23350" y="29510"/>
                    <a:pt x="22483" y="29643"/>
                  </a:cubicBezTo>
                  <a:cubicBezTo>
                    <a:pt x="22483" y="29710"/>
                    <a:pt x="22483" y="29743"/>
                    <a:pt x="22483" y="29777"/>
                  </a:cubicBezTo>
                  <a:cubicBezTo>
                    <a:pt x="22719" y="29800"/>
                    <a:pt x="22938" y="29824"/>
                    <a:pt x="23153" y="29824"/>
                  </a:cubicBezTo>
                  <a:cubicBezTo>
                    <a:pt x="23241" y="29824"/>
                    <a:pt x="23329" y="29820"/>
                    <a:pt x="23417" y="29810"/>
                  </a:cubicBezTo>
                  <a:cubicBezTo>
                    <a:pt x="24009" y="29717"/>
                    <a:pt x="24601" y="29507"/>
                    <a:pt x="25166" y="29507"/>
                  </a:cubicBezTo>
                  <a:cubicBezTo>
                    <a:pt x="25206" y="29507"/>
                    <a:pt x="25246" y="29508"/>
                    <a:pt x="25285" y="29510"/>
                  </a:cubicBezTo>
                  <a:cubicBezTo>
                    <a:pt x="25719" y="29510"/>
                    <a:pt x="26119" y="29810"/>
                    <a:pt x="26519" y="29977"/>
                  </a:cubicBezTo>
                  <a:cubicBezTo>
                    <a:pt x="26486" y="30044"/>
                    <a:pt x="26486" y="30110"/>
                    <a:pt x="26453" y="30177"/>
                  </a:cubicBezTo>
                  <a:cubicBezTo>
                    <a:pt x="26086" y="30277"/>
                    <a:pt x="25719" y="30377"/>
                    <a:pt x="25352" y="30444"/>
                  </a:cubicBezTo>
                  <a:cubicBezTo>
                    <a:pt x="25371" y="30690"/>
                    <a:pt x="25465" y="30764"/>
                    <a:pt x="25603" y="30764"/>
                  </a:cubicBezTo>
                  <a:cubicBezTo>
                    <a:pt x="25709" y="30764"/>
                    <a:pt x="25841" y="30721"/>
                    <a:pt x="25986" y="30677"/>
                  </a:cubicBezTo>
                  <a:cubicBezTo>
                    <a:pt x="26203" y="30615"/>
                    <a:pt x="26421" y="30539"/>
                    <a:pt x="26652" y="30539"/>
                  </a:cubicBezTo>
                  <a:cubicBezTo>
                    <a:pt x="26917" y="30539"/>
                    <a:pt x="27199" y="30639"/>
                    <a:pt x="27520" y="30978"/>
                  </a:cubicBezTo>
                  <a:cubicBezTo>
                    <a:pt x="26486" y="31211"/>
                    <a:pt x="25552" y="31378"/>
                    <a:pt x="24651" y="31545"/>
                  </a:cubicBezTo>
                  <a:cubicBezTo>
                    <a:pt x="24651" y="31611"/>
                    <a:pt x="24651" y="31645"/>
                    <a:pt x="24651" y="31711"/>
                  </a:cubicBezTo>
                  <a:cubicBezTo>
                    <a:pt x="25852" y="31611"/>
                    <a:pt x="27020" y="31478"/>
                    <a:pt x="28187" y="31345"/>
                  </a:cubicBezTo>
                  <a:lnTo>
                    <a:pt x="28254" y="31711"/>
                  </a:lnTo>
                  <a:cubicBezTo>
                    <a:pt x="27387" y="31945"/>
                    <a:pt x="26519" y="32145"/>
                    <a:pt x="25652" y="32379"/>
                  </a:cubicBezTo>
                  <a:lnTo>
                    <a:pt x="25685" y="32512"/>
                  </a:lnTo>
                  <a:cubicBezTo>
                    <a:pt x="26786" y="32379"/>
                    <a:pt x="27887" y="32245"/>
                    <a:pt x="29088" y="32112"/>
                  </a:cubicBezTo>
                  <a:lnTo>
                    <a:pt x="29088" y="32112"/>
                  </a:lnTo>
                  <a:cubicBezTo>
                    <a:pt x="29055" y="32345"/>
                    <a:pt x="29055" y="32545"/>
                    <a:pt x="29055" y="32812"/>
                  </a:cubicBezTo>
                  <a:cubicBezTo>
                    <a:pt x="29184" y="32786"/>
                    <a:pt x="29309" y="32769"/>
                    <a:pt x="29425" y="32769"/>
                  </a:cubicBezTo>
                  <a:cubicBezTo>
                    <a:pt x="29759" y="32769"/>
                    <a:pt x="30023" y="32909"/>
                    <a:pt x="30122" y="33379"/>
                  </a:cubicBezTo>
                  <a:cubicBezTo>
                    <a:pt x="28788" y="33780"/>
                    <a:pt x="27453" y="34180"/>
                    <a:pt x="26152" y="34547"/>
                  </a:cubicBezTo>
                  <a:cubicBezTo>
                    <a:pt x="26152" y="34614"/>
                    <a:pt x="26152" y="34647"/>
                    <a:pt x="26152" y="34714"/>
                  </a:cubicBezTo>
                  <a:cubicBezTo>
                    <a:pt x="26586" y="34647"/>
                    <a:pt x="27020" y="34647"/>
                    <a:pt x="27420" y="34547"/>
                  </a:cubicBezTo>
                  <a:cubicBezTo>
                    <a:pt x="28287" y="34280"/>
                    <a:pt x="29155" y="33913"/>
                    <a:pt x="30022" y="33746"/>
                  </a:cubicBezTo>
                  <a:cubicBezTo>
                    <a:pt x="30054" y="33740"/>
                    <a:pt x="30087" y="33738"/>
                    <a:pt x="30121" y="33738"/>
                  </a:cubicBezTo>
                  <a:cubicBezTo>
                    <a:pt x="30467" y="33738"/>
                    <a:pt x="30873" y="34031"/>
                    <a:pt x="31390" y="34213"/>
                  </a:cubicBezTo>
                  <a:cubicBezTo>
                    <a:pt x="30989" y="34547"/>
                    <a:pt x="30789" y="34714"/>
                    <a:pt x="30589" y="34880"/>
                  </a:cubicBezTo>
                  <a:cubicBezTo>
                    <a:pt x="30813" y="34789"/>
                    <a:pt x="31012" y="34741"/>
                    <a:pt x="31191" y="34741"/>
                  </a:cubicBezTo>
                  <a:cubicBezTo>
                    <a:pt x="31601" y="34741"/>
                    <a:pt x="31912" y="34991"/>
                    <a:pt x="32190" y="35548"/>
                  </a:cubicBezTo>
                  <a:cubicBezTo>
                    <a:pt x="31289" y="35848"/>
                    <a:pt x="30389" y="36148"/>
                    <a:pt x="29488" y="36482"/>
                  </a:cubicBezTo>
                  <a:cubicBezTo>
                    <a:pt x="29288" y="36548"/>
                    <a:pt x="29155" y="36715"/>
                    <a:pt x="29055" y="36949"/>
                  </a:cubicBezTo>
                  <a:cubicBezTo>
                    <a:pt x="30022" y="36648"/>
                    <a:pt x="30956" y="36348"/>
                    <a:pt x="31923" y="36081"/>
                  </a:cubicBezTo>
                  <a:cubicBezTo>
                    <a:pt x="31957" y="36115"/>
                    <a:pt x="32023" y="36181"/>
                    <a:pt x="32057" y="36215"/>
                  </a:cubicBezTo>
                  <a:cubicBezTo>
                    <a:pt x="31923" y="36348"/>
                    <a:pt x="31790" y="36515"/>
                    <a:pt x="31623" y="36582"/>
                  </a:cubicBezTo>
                  <a:cubicBezTo>
                    <a:pt x="30789" y="36848"/>
                    <a:pt x="29922" y="37082"/>
                    <a:pt x="29055" y="37349"/>
                  </a:cubicBezTo>
                  <a:cubicBezTo>
                    <a:pt x="28921" y="37382"/>
                    <a:pt x="28788" y="37482"/>
                    <a:pt x="28654" y="37582"/>
                  </a:cubicBezTo>
                  <a:cubicBezTo>
                    <a:pt x="28688" y="37616"/>
                    <a:pt x="28721" y="37682"/>
                    <a:pt x="28721" y="37716"/>
                  </a:cubicBezTo>
                  <a:cubicBezTo>
                    <a:pt x="29488" y="37516"/>
                    <a:pt x="30222" y="37249"/>
                    <a:pt x="30989" y="37115"/>
                  </a:cubicBezTo>
                  <a:cubicBezTo>
                    <a:pt x="31478" y="37045"/>
                    <a:pt x="31951" y="36716"/>
                    <a:pt x="32532" y="36716"/>
                  </a:cubicBezTo>
                  <a:cubicBezTo>
                    <a:pt x="32784" y="36716"/>
                    <a:pt x="33055" y="36777"/>
                    <a:pt x="33358" y="36949"/>
                  </a:cubicBezTo>
                  <a:cubicBezTo>
                    <a:pt x="32924" y="37115"/>
                    <a:pt x="32657" y="37215"/>
                    <a:pt x="32424" y="37349"/>
                  </a:cubicBezTo>
                  <a:cubicBezTo>
                    <a:pt x="32086" y="37533"/>
                    <a:pt x="31804" y="37717"/>
                    <a:pt x="31501" y="37928"/>
                  </a:cubicBezTo>
                  <a:lnTo>
                    <a:pt x="31501" y="37928"/>
                  </a:lnTo>
                  <a:cubicBezTo>
                    <a:pt x="32209" y="37735"/>
                    <a:pt x="32917" y="37542"/>
                    <a:pt x="33624" y="37349"/>
                  </a:cubicBezTo>
                  <a:cubicBezTo>
                    <a:pt x="33758" y="37649"/>
                    <a:pt x="33825" y="37849"/>
                    <a:pt x="33891" y="38016"/>
                  </a:cubicBezTo>
                  <a:cubicBezTo>
                    <a:pt x="33358" y="38350"/>
                    <a:pt x="32690" y="38416"/>
                    <a:pt x="32190" y="38817"/>
                  </a:cubicBezTo>
                  <a:cubicBezTo>
                    <a:pt x="32257" y="38917"/>
                    <a:pt x="32290" y="38983"/>
                    <a:pt x="32324" y="39050"/>
                  </a:cubicBezTo>
                  <a:cubicBezTo>
                    <a:pt x="32657" y="38917"/>
                    <a:pt x="33024" y="38817"/>
                    <a:pt x="33358" y="38683"/>
                  </a:cubicBezTo>
                  <a:cubicBezTo>
                    <a:pt x="33736" y="38526"/>
                    <a:pt x="33967" y="38431"/>
                    <a:pt x="34141" y="38431"/>
                  </a:cubicBezTo>
                  <a:cubicBezTo>
                    <a:pt x="34412" y="38431"/>
                    <a:pt x="34547" y="38662"/>
                    <a:pt x="34892" y="39250"/>
                  </a:cubicBezTo>
                  <a:lnTo>
                    <a:pt x="32466" y="40480"/>
                  </a:lnTo>
                  <a:lnTo>
                    <a:pt x="32466" y="40480"/>
                  </a:lnTo>
                  <a:cubicBezTo>
                    <a:pt x="32463" y="40470"/>
                    <a:pt x="32460" y="40460"/>
                    <a:pt x="32457" y="40451"/>
                  </a:cubicBezTo>
                  <a:lnTo>
                    <a:pt x="32457" y="40484"/>
                  </a:lnTo>
                  <a:lnTo>
                    <a:pt x="32466" y="40480"/>
                  </a:lnTo>
                  <a:lnTo>
                    <a:pt x="32466" y="40480"/>
                  </a:lnTo>
                  <a:cubicBezTo>
                    <a:pt x="32491" y="40576"/>
                    <a:pt x="32493" y="40694"/>
                    <a:pt x="32524" y="40785"/>
                  </a:cubicBezTo>
                  <a:cubicBezTo>
                    <a:pt x="33391" y="40351"/>
                    <a:pt x="34225" y="39951"/>
                    <a:pt x="35126" y="39484"/>
                  </a:cubicBezTo>
                  <a:cubicBezTo>
                    <a:pt x="35326" y="39751"/>
                    <a:pt x="35526" y="40084"/>
                    <a:pt x="35759" y="40451"/>
                  </a:cubicBezTo>
                  <a:cubicBezTo>
                    <a:pt x="35025" y="40718"/>
                    <a:pt x="34258" y="40951"/>
                    <a:pt x="33558" y="41218"/>
                  </a:cubicBezTo>
                  <a:cubicBezTo>
                    <a:pt x="33358" y="41285"/>
                    <a:pt x="32824" y="41185"/>
                    <a:pt x="33091" y="41719"/>
                  </a:cubicBezTo>
                  <a:cubicBezTo>
                    <a:pt x="33258" y="41752"/>
                    <a:pt x="33458" y="41785"/>
                    <a:pt x="33624" y="41852"/>
                  </a:cubicBezTo>
                  <a:cubicBezTo>
                    <a:pt x="34258" y="41685"/>
                    <a:pt x="34959" y="41619"/>
                    <a:pt x="35559" y="41385"/>
                  </a:cubicBezTo>
                  <a:cubicBezTo>
                    <a:pt x="35679" y="41339"/>
                    <a:pt x="35779" y="41318"/>
                    <a:pt x="35863" y="41318"/>
                  </a:cubicBezTo>
                  <a:cubicBezTo>
                    <a:pt x="36083" y="41318"/>
                    <a:pt x="36197" y="41459"/>
                    <a:pt x="36293" y="41652"/>
                  </a:cubicBezTo>
                  <a:cubicBezTo>
                    <a:pt x="36460" y="42019"/>
                    <a:pt x="36293" y="42186"/>
                    <a:pt x="35893" y="42286"/>
                  </a:cubicBezTo>
                  <a:cubicBezTo>
                    <a:pt x="34725" y="42619"/>
                    <a:pt x="33558" y="43020"/>
                    <a:pt x="32390" y="43420"/>
                  </a:cubicBezTo>
                  <a:cubicBezTo>
                    <a:pt x="31623" y="43720"/>
                    <a:pt x="30889" y="44087"/>
                    <a:pt x="30155" y="44387"/>
                  </a:cubicBezTo>
                  <a:cubicBezTo>
                    <a:pt x="30227" y="44430"/>
                    <a:pt x="30324" y="44452"/>
                    <a:pt x="30451" y="44452"/>
                  </a:cubicBezTo>
                  <a:cubicBezTo>
                    <a:pt x="30918" y="44452"/>
                    <a:pt x="31783" y="44163"/>
                    <a:pt x="33224" y="43587"/>
                  </a:cubicBezTo>
                  <a:cubicBezTo>
                    <a:pt x="34325" y="43153"/>
                    <a:pt x="35426" y="42786"/>
                    <a:pt x="36593" y="42386"/>
                  </a:cubicBezTo>
                  <a:cubicBezTo>
                    <a:pt x="36693" y="42719"/>
                    <a:pt x="36827" y="43086"/>
                    <a:pt x="36960" y="43420"/>
                  </a:cubicBezTo>
                  <a:cubicBezTo>
                    <a:pt x="34725" y="44154"/>
                    <a:pt x="32557" y="44854"/>
                    <a:pt x="30222" y="45588"/>
                  </a:cubicBezTo>
                  <a:cubicBezTo>
                    <a:pt x="32457" y="45455"/>
                    <a:pt x="34392" y="44521"/>
                    <a:pt x="36360" y="44220"/>
                  </a:cubicBezTo>
                  <a:cubicBezTo>
                    <a:pt x="36560" y="44020"/>
                    <a:pt x="36760" y="43853"/>
                    <a:pt x="37094" y="43587"/>
                  </a:cubicBezTo>
                  <a:lnTo>
                    <a:pt x="37094" y="43587"/>
                  </a:lnTo>
                  <a:cubicBezTo>
                    <a:pt x="36927" y="44421"/>
                    <a:pt x="36893" y="44387"/>
                    <a:pt x="36260" y="44587"/>
                  </a:cubicBezTo>
                  <a:cubicBezTo>
                    <a:pt x="35259" y="44921"/>
                    <a:pt x="34292" y="45288"/>
                    <a:pt x="33324" y="45688"/>
                  </a:cubicBezTo>
                  <a:cubicBezTo>
                    <a:pt x="33224" y="45721"/>
                    <a:pt x="33157" y="45888"/>
                    <a:pt x="33091" y="45988"/>
                  </a:cubicBezTo>
                  <a:cubicBezTo>
                    <a:pt x="33491" y="45922"/>
                    <a:pt x="33891" y="45922"/>
                    <a:pt x="34258" y="45788"/>
                  </a:cubicBezTo>
                  <a:cubicBezTo>
                    <a:pt x="35059" y="45488"/>
                    <a:pt x="35859" y="45154"/>
                    <a:pt x="36660" y="44854"/>
                  </a:cubicBezTo>
                  <a:cubicBezTo>
                    <a:pt x="36780" y="44794"/>
                    <a:pt x="36912" y="44782"/>
                    <a:pt x="37042" y="44782"/>
                  </a:cubicBezTo>
                  <a:cubicBezTo>
                    <a:pt x="37128" y="44782"/>
                    <a:pt x="37214" y="44787"/>
                    <a:pt x="37294" y="44787"/>
                  </a:cubicBezTo>
                  <a:cubicBezTo>
                    <a:pt x="37527" y="45688"/>
                    <a:pt x="37527" y="45655"/>
                    <a:pt x="36627" y="45888"/>
                  </a:cubicBezTo>
                  <a:cubicBezTo>
                    <a:pt x="36260" y="45988"/>
                    <a:pt x="35859" y="46155"/>
                    <a:pt x="35459" y="46289"/>
                  </a:cubicBezTo>
                  <a:cubicBezTo>
                    <a:pt x="33725" y="46922"/>
                    <a:pt x="31990" y="47523"/>
                    <a:pt x="30222" y="48290"/>
                  </a:cubicBezTo>
                  <a:cubicBezTo>
                    <a:pt x="30333" y="48290"/>
                    <a:pt x="30459" y="48320"/>
                    <a:pt x="30570" y="48320"/>
                  </a:cubicBezTo>
                  <a:cubicBezTo>
                    <a:pt x="30626" y="48320"/>
                    <a:pt x="30678" y="48312"/>
                    <a:pt x="30722" y="48290"/>
                  </a:cubicBezTo>
                  <a:cubicBezTo>
                    <a:pt x="31823" y="47956"/>
                    <a:pt x="32891" y="47556"/>
                    <a:pt x="33991" y="47223"/>
                  </a:cubicBezTo>
                  <a:cubicBezTo>
                    <a:pt x="34759" y="46989"/>
                    <a:pt x="35559" y="46822"/>
                    <a:pt x="36326" y="46589"/>
                  </a:cubicBezTo>
                  <a:cubicBezTo>
                    <a:pt x="36660" y="46489"/>
                    <a:pt x="36960" y="46289"/>
                    <a:pt x="37294" y="46122"/>
                  </a:cubicBezTo>
                  <a:cubicBezTo>
                    <a:pt x="37394" y="46355"/>
                    <a:pt x="37494" y="46622"/>
                    <a:pt x="37661" y="46956"/>
                  </a:cubicBezTo>
                  <a:cubicBezTo>
                    <a:pt x="37260" y="47122"/>
                    <a:pt x="36827" y="47289"/>
                    <a:pt x="36393" y="47456"/>
                  </a:cubicBezTo>
                  <a:cubicBezTo>
                    <a:pt x="36493" y="47556"/>
                    <a:pt x="36593" y="47656"/>
                    <a:pt x="36727" y="47790"/>
                  </a:cubicBezTo>
                  <a:cubicBezTo>
                    <a:pt x="36994" y="47656"/>
                    <a:pt x="37294" y="47523"/>
                    <a:pt x="37627" y="47389"/>
                  </a:cubicBezTo>
                  <a:cubicBezTo>
                    <a:pt x="37694" y="47656"/>
                    <a:pt x="37761" y="47890"/>
                    <a:pt x="37827" y="48190"/>
                  </a:cubicBezTo>
                  <a:cubicBezTo>
                    <a:pt x="36460" y="48624"/>
                    <a:pt x="35126" y="49024"/>
                    <a:pt x="33791" y="49457"/>
                  </a:cubicBezTo>
                  <a:cubicBezTo>
                    <a:pt x="33791" y="49442"/>
                    <a:pt x="33791" y="49412"/>
                    <a:pt x="33791" y="49391"/>
                  </a:cubicBezTo>
                  <a:cubicBezTo>
                    <a:pt x="33258" y="49591"/>
                    <a:pt x="32757" y="49824"/>
                    <a:pt x="32223" y="50025"/>
                  </a:cubicBezTo>
                  <a:cubicBezTo>
                    <a:pt x="31790" y="50158"/>
                    <a:pt x="31323" y="50191"/>
                    <a:pt x="30889" y="50325"/>
                  </a:cubicBezTo>
                  <a:cubicBezTo>
                    <a:pt x="30689" y="50391"/>
                    <a:pt x="30556" y="50592"/>
                    <a:pt x="30489" y="50825"/>
                  </a:cubicBezTo>
                  <a:cubicBezTo>
                    <a:pt x="32190" y="50391"/>
                    <a:pt x="33891" y="49958"/>
                    <a:pt x="35559" y="49491"/>
                  </a:cubicBezTo>
                  <a:cubicBezTo>
                    <a:pt x="36126" y="49324"/>
                    <a:pt x="36627" y="49024"/>
                    <a:pt x="37194" y="48857"/>
                  </a:cubicBezTo>
                  <a:cubicBezTo>
                    <a:pt x="37240" y="48838"/>
                    <a:pt x="37305" y="48830"/>
                    <a:pt x="37376" y="48830"/>
                  </a:cubicBezTo>
                  <a:cubicBezTo>
                    <a:pt x="37558" y="48830"/>
                    <a:pt x="37779" y="48885"/>
                    <a:pt x="37827" y="48957"/>
                  </a:cubicBezTo>
                  <a:cubicBezTo>
                    <a:pt x="37894" y="49191"/>
                    <a:pt x="37861" y="49424"/>
                    <a:pt x="37461" y="49558"/>
                  </a:cubicBezTo>
                  <a:cubicBezTo>
                    <a:pt x="36693" y="49791"/>
                    <a:pt x="35959" y="50191"/>
                    <a:pt x="35192" y="50492"/>
                  </a:cubicBezTo>
                  <a:cubicBezTo>
                    <a:pt x="34025" y="50892"/>
                    <a:pt x="32857" y="51292"/>
                    <a:pt x="31690" y="51692"/>
                  </a:cubicBezTo>
                  <a:cubicBezTo>
                    <a:pt x="31556" y="51726"/>
                    <a:pt x="31456" y="51793"/>
                    <a:pt x="31323" y="51826"/>
                  </a:cubicBezTo>
                  <a:cubicBezTo>
                    <a:pt x="31289" y="51859"/>
                    <a:pt x="31256" y="51926"/>
                    <a:pt x="31223" y="51959"/>
                  </a:cubicBezTo>
                  <a:cubicBezTo>
                    <a:pt x="31223" y="52026"/>
                    <a:pt x="31256" y="52093"/>
                    <a:pt x="31289" y="52159"/>
                  </a:cubicBezTo>
                  <a:cubicBezTo>
                    <a:pt x="32123" y="51926"/>
                    <a:pt x="32957" y="51659"/>
                    <a:pt x="33891" y="51426"/>
                  </a:cubicBezTo>
                  <a:cubicBezTo>
                    <a:pt x="33991" y="51592"/>
                    <a:pt x="34125" y="51826"/>
                    <a:pt x="34292" y="52059"/>
                  </a:cubicBezTo>
                  <a:cubicBezTo>
                    <a:pt x="34892" y="51893"/>
                    <a:pt x="35726" y="52059"/>
                    <a:pt x="36193" y="51259"/>
                  </a:cubicBezTo>
                  <a:cubicBezTo>
                    <a:pt x="35793" y="51225"/>
                    <a:pt x="35526" y="51192"/>
                    <a:pt x="35226" y="51159"/>
                  </a:cubicBezTo>
                  <a:cubicBezTo>
                    <a:pt x="35226" y="51125"/>
                    <a:pt x="35226" y="51059"/>
                    <a:pt x="35226" y="51025"/>
                  </a:cubicBezTo>
                  <a:cubicBezTo>
                    <a:pt x="36126" y="50592"/>
                    <a:pt x="37027" y="50191"/>
                    <a:pt x="37928" y="49791"/>
                  </a:cubicBezTo>
                  <a:cubicBezTo>
                    <a:pt x="37928" y="50258"/>
                    <a:pt x="37961" y="50758"/>
                    <a:pt x="37928" y="51225"/>
                  </a:cubicBezTo>
                  <a:cubicBezTo>
                    <a:pt x="37928" y="51726"/>
                    <a:pt x="37661" y="51993"/>
                    <a:pt x="37127" y="52126"/>
                  </a:cubicBezTo>
                  <a:cubicBezTo>
                    <a:pt x="36160" y="52360"/>
                    <a:pt x="35226" y="52727"/>
                    <a:pt x="34258" y="53060"/>
                  </a:cubicBezTo>
                  <a:cubicBezTo>
                    <a:pt x="34202" y="53088"/>
                    <a:pt x="34169" y="53164"/>
                    <a:pt x="34120" y="53227"/>
                  </a:cubicBezTo>
                  <a:lnTo>
                    <a:pt x="34120" y="53227"/>
                  </a:lnTo>
                  <a:cubicBezTo>
                    <a:pt x="34285" y="53229"/>
                    <a:pt x="34467" y="53249"/>
                    <a:pt x="34647" y="53249"/>
                  </a:cubicBezTo>
                  <a:cubicBezTo>
                    <a:pt x="34789" y="53249"/>
                    <a:pt x="34930" y="53236"/>
                    <a:pt x="35059" y="53194"/>
                  </a:cubicBezTo>
                  <a:cubicBezTo>
                    <a:pt x="35893" y="52927"/>
                    <a:pt x="36760" y="52593"/>
                    <a:pt x="37627" y="52326"/>
                  </a:cubicBezTo>
                  <a:lnTo>
                    <a:pt x="37627" y="52326"/>
                  </a:lnTo>
                  <a:cubicBezTo>
                    <a:pt x="36193" y="53761"/>
                    <a:pt x="34225" y="54061"/>
                    <a:pt x="32424" y="54761"/>
                  </a:cubicBezTo>
                  <a:cubicBezTo>
                    <a:pt x="32540" y="54895"/>
                    <a:pt x="32599" y="54953"/>
                    <a:pt x="32732" y="54953"/>
                  </a:cubicBezTo>
                  <a:cubicBezTo>
                    <a:pt x="32866" y="54953"/>
                    <a:pt x="33074" y="54895"/>
                    <a:pt x="33491" y="54795"/>
                  </a:cubicBezTo>
                  <a:cubicBezTo>
                    <a:pt x="33858" y="54661"/>
                    <a:pt x="34258" y="54595"/>
                    <a:pt x="34825" y="54428"/>
                  </a:cubicBezTo>
                  <a:lnTo>
                    <a:pt x="34825" y="54428"/>
                  </a:lnTo>
                  <a:cubicBezTo>
                    <a:pt x="34458" y="55729"/>
                    <a:pt x="33191" y="55462"/>
                    <a:pt x="32590" y="56129"/>
                  </a:cubicBezTo>
                  <a:cubicBezTo>
                    <a:pt x="32750" y="56222"/>
                    <a:pt x="32851" y="56283"/>
                    <a:pt x="32989" y="56283"/>
                  </a:cubicBezTo>
                  <a:cubicBezTo>
                    <a:pt x="33197" y="56283"/>
                    <a:pt x="33489" y="56143"/>
                    <a:pt x="34192" y="55762"/>
                  </a:cubicBezTo>
                  <a:cubicBezTo>
                    <a:pt x="34692" y="55462"/>
                    <a:pt x="35259" y="55428"/>
                    <a:pt x="35726" y="55028"/>
                  </a:cubicBezTo>
                  <a:cubicBezTo>
                    <a:pt x="36160" y="54628"/>
                    <a:pt x="36793" y="54461"/>
                    <a:pt x="37360" y="54194"/>
                  </a:cubicBezTo>
                  <a:lnTo>
                    <a:pt x="37360" y="54194"/>
                  </a:lnTo>
                  <a:cubicBezTo>
                    <a:pt x="37360" y="55162"/>
                    <a:pt x="36827" y="55529"/>
                    <a:pt x="35959" y="55762"/>
                  </a:cubicBezTo>
                  <a:cubicBezTo>
                    <a:pt x="35192" y="55996"/>
                    <a:pt x="34458" y="56496"/>
                    <a:pt x="33658" y="56930"/>
                  </a:cubicBezTo>
                  <a:cubicBezTo>
                    <a:pt x="33514" y="56816"/>
                    <a:pt x="33386" y="56767"/>
                    <a:pt x="33267" y="56767"/>
                  </a:cubicBezTo>
                  <a:cubicBezTo>
                    <a:pt x="32999" y="56767"/>
                    <a:pt x="32777" y="57017"/>
                    <a:pt x="32524" y="57363"/>
                  </a:cubicBezTo>
                  <a:cubicBezTo>
                    <a:pt x="32290" y="57663"/>
                    <a:pt x="31790" y="57797"/>
                    <a:pt x="31390" y="57964"/>
                  </a:cubicBezTo>
                  <a:cubicBezTo>
                    <a:pt x="30255" y="58431"/>
                    <a:pt x="29121" y="58864"/>
                    <a:pt x="27954" y="59298"/>
                  </a:cubicBezTo>
                  <a:cubicBezTo>
                    <a:pt x="27987" y="59365"/>
                    <a:pt x="27987" y="59431"/>
                    <a:pt x="27987" y="59498"/>
                  </a:cubicBezTo>
                  <a:cubicBezTo>
                    <a:pt x="28121" y="59498"/>
                    <a:pt x="28254" y="59541"/>
                    <a:pt x="28370" y="59541"/>
                  </a:cubicBezTo>
                  <a:cubicBezTo>
                    <a:pt x="28399" y="59541"/>
                    <a:pt x="28427" y="59538"/>
                    <a:pt x="28454" y="59531"/>
                  </a:cubicBezTo>
                  <a:cubicBezTo>
                    <a:pt x="30389" y="58764"/>
                    <a:pt x="32290" y="57964"/>
                    <a:pt x="34225" y="57196"/>
                  </a:cubicBezTo>
                  <a:cubicBezTo>
                    <a:pt x="34759" y="56963"/>
                    <a:pt x="35292" y="56829"/>
                    <a:pt x="35826" y="56596"/>
                  </a:cubicBezTo>
                  <a:cubicBezTo>
                    <a:pt x="36060" y="56496"/>
                    <a:pt x="36226" y="56262"/>
                    <a:pt x="36460" y="56096"/>
                  </a:cubicBezTo>
                  <a:cubicBezTo>
                    <a:pt x="36541" y="56069"/>
                    <a:pt x="36665" y="56020"/>
                    <a:pt x="36728" y="56020"/>
                  </a:cubicBezTo>
                  <a:cubicBezTo>
                    <a:pt x="36742" y="56020"/>
                    <a:pt x="36754" y="56022"/>
                    <a:pt x="36760" y="56029"/>
                  </a:cubicBezTo>
                  <a:cubicBezTo>
                    <a:pt x="36827" y="56096"/>
                    <a:pt x="36893" y="56262"/>
                    <a:pt x="36860" y="56362"/>
                  </a:cubicBezTo>
                  <a:cubicBezTo>
                    <a:pt x="36660" y="56963"/>
                    <a:pt x="36226" y="57397"/>
                    <a:pt x="35626" y="57630"/>
                  </a:cubicBezTo>
                  <a:cubicBezTo>
                    <a:pt x="35259" y="57763"/>
                    <a:pt x="34925" y="57964"/>
                    <a:pt x="34558" y="58097"/>
                  </a:cubicBezTo>
                  <a:cubicBezTo>
                    <a:pt x="34558" y="58197"/>
                    <a:pt x="34592" y="58297"/>
                    <a:pt x="34625" y="58364"/>
                  </a:cubicBezTo>
                  <a:cubicBezTo>
                    <a:pt x="34859" y="58264"/>
                    <a:pt x="35059" y="58164"/>
                    <a:pt x="35326" y="58064"/>
                  </a:cubicBezTo>
                  <a:cubicBezTo>
                    <a:pt x="35526" y="57997"/>
                    <a:pt x="35759" y="57964"/>
                    <a:pt x="35959" y="57930"/>
                  </a:cubicBezTo>
                  <a:cubicBezTo>
                    <a:pt x="35993" y="58164"/>
                    <a:pt x="35993" y="58397"/>
                    <a:pt x="36026" y="58531"/>
                  </a:cubicBezTo>
                  <a:cubicBezTo>
                    <a:pt x="35559" y="58697"/>
                    <a:pt x="35226" y="58831"/>
                    <a:pt x="34859" y="58964"/>
                  </a:cubicBezTo>
                  <a:cubicBezTo>
                    <a:pt x="34091" y="59198"/>
                    <a:pt x="33324" y="59465"/>
                    <a:pt x="32557" y="59698"/>
                  </a:cubicBezTo>
                  <a:cubicBezTo>
                    <a:pt x="32257" y="59798"/>
                    <a:pt x="31957" y="59832"/>
                    <a:pt x="31623" y="59865"/>
                  </a:cubicBezTo>
                  <a:cubicBezTo>
                    <a:pt x="31156" y="60132"/>
                    <a:pt x="30656" y="60465"/>
                    <a:pt x="30155" y="60666"/>
                  </a:cubicBezTo>
                  <a:cubicBezTo>
                    <a:pt x="29321" y="61032"/>
                    <a:pt x="28487" y="61366"/>
                    <a:pt x="27654" y="61700"/>
                  </a:cubicBezTo>
                  <a:cubicBezTo>
                    <a:pt x="27587" y="61733"/>
                    <a:pt x="27587" y="61833"/>
                    <a:pt x="27520" y="62100"/>
                  </a:cubicBezTo>
                  <a:cubicBezTo>
                    <a:pt x="28154" y="61833"/>
                    <a:pt x="28654" y="61633"/>
                    <a:pt x="29155" y="61466"/>
                  </a:cubicBezTo>
                  <a:cubicBezTo>
                    <a:pt x="30255" y="61066"/>
                    <a:pt x="31356" y="60699"/>
                    <a:pt x="32457" y="60332"/>
                  </a:cubicBezTo>
                  <a:cubicBezTo>
                    <a:pt x="32477" y="60322"/>
                    <a:pt x="32500" y="60317"/>
                    <a:pt x="32524" y="60317"/>
                  </a:cubicBezTo>
                  <a:cubicBezTo>
                    <a:pt x="32659" y="60317"/>
                    <a:pt x="32849" y="60467"/>
                    <a:pt x="32991" y="60666"/>
                  </a:cubicBezTo>
                  <a:cubicBezTo>
                    <a:pt x="30956" y="61433"/>
                    <a:pt x="28888" y="62200"/>
                    <a:pt x="26853" y="62967"/>
                  </a:cubicBezTo>
                  <a:lnTo>
                    <a:pt x="26986" y="63301"/>
                  </a:lnTo>
                  <a:cubicBezTo>
                    <a:pt x="29922" y="62167"/>
                    <a:pt x="32824" y="61032"/>
                    <a:pt x="35759" y="59898"/>
                  </a:cubicBezTo>
                  <a:lnTo>
                    <a:pt x="35759" y="59898"/>
                  </a:lnTo>
                  <a:cubicBezTo>
                    <a:pt x="35726" y="60699"/>
                    <a:pt x="35526" y="61032"/>
                    <a:pt x="34725" y="61133"/>
                  </a:cubicBezTo>
                  <a:cubicBezTo>
                    <a:pt x="33791" y="61266"/>
                    <a:pt x="33057" y="61800"/>
                    <a:pt x="32324" y="62200"/>
                  </a:cubicBezTo>
                  <a:cubicBezTo>
                    <a:pt x="31423" y="62700"/>
                    <a:pt x="30456" y="63001"/>
                    <a:pt x="29522" y="63367"/>
                  </a:cubicBezTo>
                  <a:cubicBezTo>
                    <a:pt x="29822" y="63401"/>
                    <a:pt x="30122" y="63468"/>
                    <a:pt x="30389" y="63501"/>
                  </a:cubicBezTo>
                  <a:cubicBezTo>
                    <a:pt x="31156" y="63167"/>
                    <a:pt x="31923" y="62834"/>
                    <a:pt x="32690" y="62467"/>
                  </a:cubicBezTo>
                  <a:lnTo>
                    <a:pt x="32690" y="62467"/>
                  </a:lnTo>
                  <a:cubicBezTo>
                    <a:pt x="32657" y="62800"/>
                    <a:pt x="32657" y="62800"/>
                    <a:pt x="31890" y="63134"/>
                  </a:cubicBezTo>
                  <a:cubicBezTo>
                    <a:pt x="31523" y="63301"/>
                    <a:pt x="31156" y="63468"/>
                    <a:pt x="30822" y="63634"/>
                  </a:cubicBezTo>
                  <a:cubicBezTo>
                    <a:pt x="30789" y="63768"/>
                    <a:pt x="30756" y="63935"/>
                    <a:pt x="30722" y="64101"/>
                  </a:cubicBezTo>
                  <a:cubicBezTo>
                    <a:pt x="29822" y="64502"/>
                    <a:pt x="28921" y="64902"/>
                    <a:pt x="28020" y="65302"/>
                  </a:cubicBezTo>
                  <a:cubicBezTo>
                    <a:pt x="28000" y="65309"/>
                    <a:pt x="27978" y="65312"/>
                    <a:pt x="27953" y="65312"/>
                  </a:cubicBezTo>
                  <a:cubicBezTo>
                    <a:pt x="27855" y="65312"/>
                    <a:pt x="27727" y="65269"/>
                    <a:pt x="27620" y="65269"/>
                  </a:cubicBezTo>
                  <a:cubicBezTo>
                    <a:pt x="27487" y="65369"/>
                    <a:pt x="27320" y="65436"/>
                    <a:pt x="27153" y="65502"/>
                  </a:cubicBezTo>
                  <a:cubicBezTo>
                    <a:pt x="26986" y="65569"/>
                    <a:pt x="26853" y="65636"/>
                    <a:pt x="26753" y="65769"/>
                  </a:cubicBezTo>
                  <a:cubicBezTo>
                    <a:pt x="26788" y="65770"/>
                    <a:pt x="26823" y="65771"/>
                    <a:pt x="26857" y="65771"/>
                  </a:cubicBezTo>
                  <a:cubicBezTo>
                    <a:pt x="28115" y="65771"/>
                    <a:pt x="29224" y="65193"/>
                    <a:pt x="30522" y="64869"/>
                  </a:cubicBezTo>
                  <a:lnTo>
                    <a:pt x="30522" y="64869"/>
                  </a:lnTo>
                  <a:cubicBezTo>
                    <a:pt x="30355" y="65035"/>
                    <a:pt x="30255" y="65269"/>
                    <a:pt x="30055" y="65336"/>
                  </a:cubicBezTo>
                  <a:cubicBezTo>
                    <a:pt x="28954" y="65736"/>
                    <a:pt x="27820" y="66103"/>
                    <a:pt x="26686" y="66503"/>
                  </a:cubicBezTo>
                  <a:cubicBezTo>
                    <a:pt x="26619" y="66503"/>
                    <a:pt x="26586" y="66603"/>
                    <a:pt x="26586" y="66803"/>
                  </a:cubicBezTo>
                  <a:cubicBezTo>
                    <a:pt x="27887" y="66403"/>
                    <a:pt x="29188" y="66003"/>
                    <a:pt x="30456" y="65602"/>
                  </a:cubicBezTo>
                  <a:lnTo>
                    <a:pt x="30456" y="65602"/>
                  </a:lnTo>
                  <a:cubicBezTo>
                    <a:pt x="28988" y="66703"/>
                    <a:pt x="27187" y="67070"/>
                    <a:pt x="25519" y="67737"/>
                  </a:cubicBezTo>
                  <a:cubicBezTo>
                    <a:pt x="25552" y="67837"/>
                    <a:pt x="25585" y="67904"/>
                    <a:pt x="25619" y="68004"/>
                  </a:cubicBezTo>
                  <a:cubicBezTo>
                    <a:pt x="26720" y="67637"/>
                    <a:pt x="27820" y="67270"/>
                    <a:pt x="28921" y="66903"/>
                  </a:cubicBezTo>
                  <a:cubicBezTo>
                    <a:pt x="29255" y="66803"/>
                    <a:pt x="29555" y="66570"/>
                    <a:pt x="29888" y="66470"/>
                  </a:cubicBezTo>
                  <a:cubicBezTo>
                    <a:pt x="30005" y="66436"/>
                    <a:pt x="30130" y="66428"/>
                    <a:pt x="30255" y="66428"/>
                  </a:cubicBezTo>
                  <a:cubicBezTo>
                    <a:pt x="30380" y="66428"/>
                    <a:pt x="30506" y="66436"/>
                    <a:pt x="30622" y="66436"/>
                  </a:cubicBezTo>
                  <a:cubicBezTo>
                    <a:pt x="30656" y="66503"/>
                    <a:pt x="30656" y="66570"/>
                    <a:pt x="30656" y="66670"/>
                  </a:cubicBezTo>
                  <a:cubicBezTo>
                    <a:pt x="30489" y="66770"/>
                    <a:pt x="30322" y="66870"/>
                    <a:pt x="30122" y="66970"/>
                  </a:cubicBezTo>
                  <a:cubicBezTo>
                    <a:pt x="29321" y="67304"/>
                    <a:pt x="28487" y="67637"/>
                    <a:pt x="27720" y="68037"/>
                  </a:cubicBezTo>
                  <a:cubicBezTo>
                    <a:pt x="27475" y="68129"/>
                    <a:pt x="27314" y="68334"/>
                    <a:pt x="27135" y="68522"/>
                  </a:cubicBezTo>
                  <a:lnTo>
                    <a:pt x="27135" y="68522"/>
                  </a:lnTo>
                  <a:cubicBezTo>
                    <a:pt x="27419" y="68427"/>
                    <a:pt x="27703" y="68331"/>
                    <a:pt x="27987" y="68204"/>
                  </a:cubicBezTo>
                  <a:cubicBezTo>
                    <a:pt x="28020" y="68338"/>
                    <a:pt x="28054" y="68438"/>
                    <a:pt x="28087" y="68571"/>
                  </a:cubicBezTo>
                  <a:cubicBezTo>
                    <a:pt x="27954" y="68605"/>
                    <a:pt x="27854" y="68671"/>
                    <a:pt x="27820" y="68671"/>
                  </a:cubicBezTo>
                  <a:cubicBezTo>
                    <a:pt x="27520" y="68871"/>
                    <a:pt x="27320" y="69072"/>
                    <a:pt x="27086" y="69205"/>
                  </a:cubicBezTo>
                  <a:cubicBezTo>
                    <a:pt x="26219" y="69572"/>
                    <a:pt x="25352" y="69939"/>
                    <a:pt x="24485" y="70339"/>
                  </a:cubicBezTo>
                  <a:cubicBezTo>
                    <a:pt x="26086" y="70206"/>
                    <a:pt x="27520" y="69505"/>
                    <a:pt x="28988" y="68938"/>
                  </a:cubicBezTo>
                  <a:cubicBezTo>
                    <a:pt x="29021" y="69005"/>
                    <a:pt x="29055" y="69105"/>
                    <a:pt x="29088" y="69172"/>
                  </a:cubicBezTo>
                  <a:lnTo>
                    <a:pt x="22950" y="71907"/>
                  </a:lnTo>
                  <a:cubicBezTo>
                    <a:pt x="22984" y="71974"/>
                    <a:pt x="23017" y="72040"/>
                    <a:pt x="23050" y="72140"/>
                  </a:cubicBezTo>
                  <a:cubicBezTo>
                    <a:pt x="23851" y="71807"/>
                    <a:pt x="24685" y="71507"/>
                    <a:pt x="25552" y="71173"/>
                  </a:cubicBezTo>
                  <a:cubicBezTo>
                    <a:pt x="25585" y="71407"/>
                    <a:pt x="25585" y="71607"/>
                    <a:pt x="25619" y="71740"/>
                  </a:cubicBezTo>
                  <a:cubicBezTo>
                    <a:pt x="24852" y="72074"/>
                    <a:pt x="24118" y="72374"/>
                    <a:pt x="23384" y="72707"/>
                  </a:cubicBezTo>
                  <a:cubicBezTo>
                    <a:pt x="23317" y="72707"/>
                    <a:pt x="23217" y="72808"/>
                    <a:pt x="23217" y="72874"/>
                  </a:cubicBezTo>
                  <a:cubicBezTo>
                    <a:pt x="23284" y="73575"/>
                    <a:pt x="22617" y="73541"/>
                    <a:pt x="22283" y="73908"/>
                  </a:cubicBezTo>
                  <a:cubicBezTo>
                    <a:pt x="23217" y="73842"/>
                    <a:pt x="24084" y="73375"/>
                    <a:pt x="25018" y="73174"/>
                  </a:cubicBezTo>
                  <a:lnTo>
                    <a:pt x="25018" y="73174"/>
                  </a:lnTo>
                  <a:cubicBezTo>
                    <a:pt x="24151" y="73708"/>
                    <a:pt x="23250" y="74242"/>
                    <a:pt x="22350" y="74776"/>
                  </a:cubicBezTo>
                  <a:cubicBezTo>
                    <a:pt x="22383" y="74842"/>
                    <a:pt x="22383" y="74909"/>
                    <a:pt x="22416" y="74976"/>
                  </a:cubicBezTo>
                  <a:cubicBezTo>
                    <a:pt x="22683" y="74876"/>
                    <a:pt x="22984" y="74776"/>
                    <a:pt x="23250" y="74709"/>
                  </a:cubicBezTo>
                  <a:lnTo>
                    <a:pt x="23284" y="74909"/>
                  </a:lnTo>
                  <a:cubicBezTo>
                    <a:pt x="22817" y="75209"/>
                    <a:pt x="22350" y="75509"/>
                    <a:pt x="21816" y="75876"/>
                  </a:cubicBezTo>
                  <a:cubicBezTo>
                    <a:pt x="21549" y="75610"/>
                    <a:pt x="21216" y="75309"/>
                    <a:pt x="20882" y="75009"/>
                  </a:cubicBezTo>
                  <a:cubicBezTo>
                    <a:pt x="20815" y="74942"/>
                    <a:pt x="20815" y="74876"/>
                    <a:pt x="20749" y="74842"/>
                  </a:cubicBezTo>
                  <a:cubicBezTo>
                    <a:pt x="20515" y="74776"/>
                    <a:pt x="20282" y="74742"/>
                    <a:pt x="20048" y="74676"/>
                  </a:cubicBezTo>
                  <a:lnTo>
                    <a:pt x="20048" y="74676"/>
                  </a:lnTo>
                  <a:cubicBezTo>
                    <a:pt x="20081" y="74942"/>
                    <a:pt x="20015" y="75209"/>
                    <a:pt x="20148" y="75443"/>
                  </a:cubicBezTo>
                  <a:cubicBezTo>
                    <a:pt x="20387" y="75943"/>
                    <a:pt x="20881" y="76202"/>
                    <a:pt x="21399" y="76202"/>
                  </a:cubicBezTo>
                  <a:cubicBezTo>
                    <a:pt x="21676" y="76202"/>
                    <a:pt x="21961" y="76128"/>
                    <a:pt x="22216" y="75976"/>
                  </a:cubicBezTo>
                  <a:cubicBezTo>
                    <a:pt x="22483" y="75810"/>
                    <a:pt x="22817" y="75710"/>
                    <a:pt x="23150" y="75610"/>
                  </a:cubicBezTo>
                  <a:lnTo>
                    <a:pt x="23217" y="75776"/>
                  </a:lnTo>
                  <a:cubicBezTo>
                    <a:pt x="22750" y="76077"/>
                    <a:pt x="22283" y="76343"/>
                    <a:pt x="21816" y="76644"/>
                  </a:cubicBezTo>
                  <a:cubicBezTo>
                    <a:pt x="21683" y="76744"/>
                    <a:pt x="21482" y="76777"/>
                    <a:pt x="21382" y="76910"/>
                  </a:cubicBezTo>
                  <a:cubicBezTo>
                    <a:pt x="21124" y="77168"/>
                    <a:pt x="20929" y="77286"/>
                    <a:pt x="20720" y="77286"/>
                  </a:cubicBezTo>
                  <a:cubicBezTo>
                    <a:pt x="20497" y="77286"/>
                    <a:pt x="20259" y="77152"/>
                    <a:pt x="19915" y="76910"/>
                  </a:cubicBezTo>
                  <a:cubicBezTo>
                    <a:pt x="18781" y="76110"/>
                    <a:pt x="18247" y="74909"/>
                    <a:pt x="17580" y="73775"/>
                  </a:cubicBezTo>
                  <a:cubicBezTo>
                    <a:pt x="17213" y="73141"/>
                    <a:pt x="16579" y="72641"/>
                    <a:pt x="16045" y="72140"/>
                  </a:cubicBezTo>
                  <a:cubicBezTo>
                    <a:pt x="15278" y="71340"/>
                    <a:pt x="14444" y="70573"/>
                    <a:pt x="13644" y="69805"/>
                  </a:cubicBezTo>
                  <a:cubicBezTo>
                    <a:pt x="13343" y="69505"/>
                    <a:pt x="13010" y="69272"/>
                    <a:pt x="12676" y="69038"/>
                  </a:cubicBezTo>
                  <a:cubicBezTo>
                    <a:pt x="11909" y="68471"/>
                    <a:pt x="11108" y="67937"/>
                    <a:pt x="10341" y="67337"/>
                  </a:cubicBezTo>
                  <a:cubicBezTo>
                    <a:pt x="9874" y="66970"/>
                    <a:pt x="9407" y="66503"/>
                    <a:pt x="8974" y="66036"/>
                  </a:cubicBezTo>
                  <a:cubicBezTo>
                    <a:pt x="8140" y="65169"/>
                    <a:pt x="7406" y="64201"/>
                    <a:pt x="6538" y="63334"/>
                  </a:cubicBezTo>
                  <a:cubicBezTo>
                    <a:pt x="5338" y="62200"/>
                    <a:pt x="4537" y="60799"/>
                    <a:pt x="3736" y="59398"/>
                  </a:cubicBezTo>
                  <a:cubicBezTo>
                    <a:pt x="2636" y="57463"/>
                    <a:pt x="1768" y="55428"/>
                    <a:pt x="1401" y="53260"/>
                  </a:cubicBezTo>
                  <a:cubicBezTo>
                    <a:pt x="1201" y="52093"/>
                    <a:pt x="1135" y="50925"/>
                    <a:pt x="1135" y="49758"/>
                  </a:cubicBezTo>
                  <a:cubicBezTo>
                    <a:pt x="1135" y="48257"/>
                    <a:pt x="1168" y="46756"/>
                    <a:pt x="1301" y="45254"/>
                  </a:cubicBezTo>
                  <a:cubicBezTo>
                    <a:pt x="1368" y="44454"/>
                    <a:pt x="1602" y="43653"/>
                    <a:pt x="1868" y="42886"/>
                  </a:cubicBezTo>
                  <a:cubicBezTo>
                    <a:pt x="2269" y="41652"/>
                    <a:pt x="2669" y="40418"/>
                    <a:pt x="3236" y="39284"/>
                  </a:cubicBezTo>
                  <a:cubicBezTo>
                    <a:pt x="4337" y="37082"/>
                    <a:pt x="5504" y="34914"/>
                    <a:pt x="7306" y="33179"/>
                  </a:cubicBezTo>
                  <a:cubicBezTo>
                    <a:pt x="8540" y="31978"/>
                    <a:pt x="9674" y="30644"/>
                    <a:pt x="10775" y="29310"/>
                  </a:cubicBezTo>
                  <a:cubicBezTo>
                    <a:pt x="11776" y="28076"/>
                    <a:pt x="12576" y="26675"/>
                    <a:pt x="13577" y="25440"/>
                  </a:cubicBezTo>
                  <a:cubicBezTo>
                    <a:pt x="14377" y="24406"/>
                    <a:pt x="14578" y="23205"/>
                    <a:pt x="15011" y="22038"/>
                  </a:cubicBezTo>
                  <a:cubicBezTo>
                    <a:pt x="15311" y="21271"/>
                    <a:pt x="15678" y="20537"/>
                    <a:pt x="16412" y="20036"/>
                  </a:cubicBezTo>
                  <a:close/>
                  <a:moveTo>
                    <a:pt x="15459" y="0"/>
                  </a:moveTo>
                  <a:cubicBezTo>
                    <a:pt x="14909" y="0"/>
                    <a:pt x="14342" y="76"/>
                    <a:pt x="13844" y="456"/>
                  </a:cubicBezTo>
                  <a:cubicBezTo>
                    <a:pt x="12976" y="1123"/>
                    <a:pt x="12042" y="1723"/>
                    <a:pt x="11208" y="2457"/>
                  </a:cubicBezTo>
                  <a:cubicBezTo>
                    <a:pt x="10808" y="2824"/>
                    <a:pt x="10575" y="3391"/>
                    <a:pt x="10375" y="3925"/>
                  </a:cubicBezTo>
                  <a:cubicBezTo>
                    <a:pt x="10141" y="4459"/>
                    <a:pt x="10775" y="4425"/>
                    <a:pt x="10975" y="4692"/>
                  </a:cubicBezTo>
                  <a:cubicBezTo>
                    <a:pt x="11342" y="5159"/>
                    <a:pt x="11709" y="5626"/>
                    <a:pt x="12042" y="6093"/>
                  </a:cubicBezTo>
                  <a:cubicBezTo>
                    <a:pt x="12643" y="6960"/>
                    <a:pt x="13410" y="7794"/>
                    <a:pt x="13810" y="8762"/>
                  </a:cubicBezTo>
                  <a:cubicBezTo>
                    <a:pt x="14444" y="10263"/>
                    <a:pt x="14911" y="11864"/>
                    <a:pt x="15378" y="13465"/>
                  </a:cubicBezTo>
                  <a:cubicBezTo>
                    <a:pt x="15678" y="14466"/>
                    <a:pt x="15979" y="15500"/>
                    <a:pt x="16179" y="16534"/>
                  </a:cubicBezTo>
                  <a:cubicBezTo>
                    <a:pt x="16312" y="17368"/>
                    <a:pt x="16379" y="18235"/>
                    <a:pt x="16412" y="19102"/>
                  </a:cubicBezTo>
                  <a:cubicBezTo>
                    <a:pt x="16412" y="19269"/>
                    <a:pt x="16212" y="19569"/>
                    <a:pt x="16045" y="19636"/>
                  </a:cubicBezTo>
                  <a:cubicBezTo>
                    <a:pt x="14878" y="20203"/>
                    <a:pt x="14644" y="21371"/>
                    <a:pt x="14177" y="22405"/>
                  </a:cubicBezTo>
                  <a:cubicBezTo>
                    <a:pt x="13810" y="23305"/>
                    <a:pt x="13610" y="24340"/>
                    <a:pt x="13043" y="25140"/>
                  </a:cubicBezTo>
                  <a:cubicBezTo>
                    <a:pt x="11342" y="27375"/>
                    <a:pt x="9541" y="29510"/>
                    <a:pt x="7773" y="31645"/>
                  </a:cubicBezTo>
                  <a:cubicBezTo>
                    <a:pt x="7039" y="32512"/>
                    <a:pt x="6172" y="33279"/>
                    <a:pt x="5471" y="34147"/>
                  </a:cubicBezTo>
                  <a:cubicBezTo>
                    <a:pt x="4804" y="34980"/>
                    <a:pt x="4203" y="35914"/>
                    <a:pt x="3636" y="36815"/>
                  </a:cubicBezTo>
                  <a:cubicBezTo>
                    <a:pt x="3203" y="37449"/>
                    <a:pt x="2769" y="38116"/>
                    <a:pt x="2469" y="38817"/>
                  </a:cubicBezTo>
                  <a:cubicBezTo>
                    <a:pt x="1969" y="40051"/>
                    <a:pt x="1568" y="41285"/>
                    <a:pt x="1101" y="42519"/>
                  </a:cubicBezTo>
                  <a:cubicBezTo>
                    <a:pt x="768" y="43520"/>
                    <a:pt x="201" y="44487"/>
                    <a:pt x="401" y="45621"/>
                  </a:cubicBezTo>
                  <a:cubicBezTo>
                    <a:pt x="534" y="46422"/>
                    <a:pt x="467" y="47189"/>
                    <a:pt x="234" y="47990"/>
                  </a:cubicBezTo>
                  <a:cubicBezTo>
                    <a:pt x="134" y="48290"/>
                    <a:pt x="0" y="48590"/>
                    <a:pt x="34" y="48890"/>
                  </a:cubicBezTo>
                  <a:cubicBezTo>
                    <a:pt x="134" y="50058"/>
                    <a:pt x="267" y="51225"/>
                    <a:pt x="434" y="52393"/>
                  </a:cubicBezTo>
                  <a:cubicBezTo>
                    <a:pt x="467" y="52893"/>
                    <a:pt x="634" y="53360"/>
                    <a:pt x="734" y="53861"/>
                  </a:cubicBezTo>
                  <a:cubicBezTo>
                    <a:pt x="968" y="54828"/>
                    <a:pt x="1135" y="55795"/>
                    <a:pt x="1435" y="56729"/>
                  </a:cubicBezTo>
                  <a:cubicBezTo>
                    <a:pt x="1635" y="57263"/>
                    <a:pt x="2202" y="57663"/>
                    <a:pt x="2402" y="58164"/>
                  </a:cubicBezTo>
                  <a:cubicBezTo>
                    <a:pt x="3036" y="59865"/>
                    <a:pt x="3736" y="61499"/>
                    <a:pt x="4971" y="62867"/>
                  </a:cubicBezTo>
                  <a:cubicBezTo>
                    <a:pt x="5538" y="63468"/>
                    <a:pt x="6038" y="64101"/>
                    <a:pt x="6605" y="64668"/>
                  </a:cubicBezTo>
                  <a:cubicBezTo>
                    <a:pt x="7005" y="65102"/>
                    <a:pt x="7439" y="65469"/>
                    <a:pt x="7873" y="65836"/>
                  </a:cubicBezTo>
                  <a:cubicBezTo>
                    <a:pt x="8673" y="66636"/>
                    <a:pt x="9474" y="67470"/>
                    <a:pt x="10341" y="68238"/>
                  </a:cubicBezTo>
                  <a:cubicBezTo>
                    <a:pt x="11042" y="68871"/>
                    <a:pt x="11876" y="69338"/>
                    <a:pt x="12576" y="69972"/>
                  </a:cubicBezTo>
                  <a:cubicBezTo>
                    <a:pt x="13510" y="70839"/>
                    <a:pt x="14377" y="71807"/>
                    <a:pt x="15311" y="72707"/>
                  </a:cubicBezTo>
                  <a:cubicBezTo>
                    <a:pt x="15445" y="72841"/>
                    <a:pt x="15645" y="72874"/>
                    <a:pt x="15778" y="73008"/>
                  </a:cubicBezTo>
                  <a:cubicBezTo>
                    <a:pt x="16212" y="73441"/>
                    <a:pt x="16679" y="73842"/>
                    <a:pt x="17046" y="74309"/>
                  </a:cubicBezTo>
                  <a:cubicBezTo>
                    <a:pt x="17446" y="74876"/>
                    <a:pt x="17680" y="75576"/>
                    <a:pt x="18113" y="76143"/>
                  </a:cubicBezTo>
                  <a:cubicBezTo>
                    <a:pt x="18896" y="77205"/>
                    <a:pt x="19772" y="78197"/>
                    <a:pt x="21114" y="78197"/>
                  </a:cubicBezTo>
                  <a:cubicBezTo>
                    <a:pt x="21374" y="78197"/>
                    <a:pt x="21652" y="78159"/>
                    <a:pt x="21949" y="78078"/>
                  </a:cubicBezTo>
                  <a:cubicBezTo>
                    <a:pt x="22517" y="77945"/>
                    <a:pt x="23150" y="77744"/>
                    <a:pt x="23584" y="77377"/>
                  </a:cubicBezTo>
                  <a:cubicBezTo>
                    <a:pt x="24551" y="76610"/>
                    <a:pt x="24718" y="75343"/>
                    <a:pt x="25319" y="74342"/>
                  </a:cubicBezTo>
                  <a:cubicBezTo>
                    <a:pt x="25719" y="73641"/>
                    <a:pt x="26152" y="72908"/>
                    <a:pt x="26720" y="72374"/>
                  </a:cubicBezTo>
                  <a:cubicBezTo>
                    <a:pt x="28421" y="70839"/>
                    <a:pt x="30189" y="69438"/>
                    <a:pt x="31923" y="67971"/>
                  </a:cubicBezTo>
                  <a:cubicBezTo>
                    <a:pt x="32490" y="67504"/>
                    <a:pt x="33091" y="67103"/>
                    <a:pt x="33591" y="66570"/>
                  </a:cubicBezTo>
                  <a:cubicBezTo>
                    <a:pt x="33858" y="66270"/>
                    <a:pt x="33825" y="65736"/>
                    <a:pt x="34058" y="65369"/>
                  </a:cubicBezTo>
                  <a:cubicBezTo>
                    <a:pt x="34392" y="64768"/>
                    <a:pt x="34859" y="64235"/>
                    <a:pt x="35259" y="63668"/>
                  </a:cubicBezTo>
                  <a:cubicBezTo>
                    <a:pt x="35426" y="63434"/>
                    <a:pt x="35626" y="63201"/>
                    <a:pt x="35726" y="62934"/>
                  </a:cubicBezTo>
                  <a:cubicBezTo>
                    <a:pt x="36160" y="61800"/>
                    <a:pt x="36593" y="60666"/>
                    <a:pt x="36994" y="59531"/>
                  </a:cubicBezTo>
                  <a:cubicBezTo>
                    <a:pt x="37394" y="58331"/>
                    <a:pt x="37794" y="57096"/>
                    <a:pt x="38094" y="55862"/>
                  </a:cubicBezTo>
                  <a:cubicBezTo>
                    <a:pt x="38328" y="54995"/>
                    <a:pt x="38361" y="54061"/>
                    <a:pt x="38528" y="53194"/>
                  </a:cubicBezTo>
                  <a:cubicBezTo>
                    <a:pt x="38595" y="52626"/>
                    <a:pt x="38862" y="52059"/>
                    <a:pt x="38828" y="51526"/>
                  </a:cubicBezTo>
                  <a:cubicBezTo>
                    <a:pt x="38761" y="50158"/>
                    <a:pt x="38928" y="48757"/>
                    <a:pt x="38561" y="47423"/>
                  </a:cubicBezTo>
                  <a:cubicBezTo>
                    <a:pt x="38528" y="47289"/>
                    <a:pt x="38628" y="47156"/>
                    <a:pt x="38595" y="47022"/>
                  </a:cubicBezTo>
                  <a:cubicBezTo>
                    <a:pt x="38595" y="46756"/>
                    <a:pt x="38528" y="46455"/>
                    <a:pt x="38495" y="46188"/>
                  </a:cubicBezTo>
                  <a:cubicBezTo>
                    <a:pt x="38428" y="45755"/>
                    <a:pt x="38328" y="45321"/>
                    <a:pt x="38228" y="44888"/>
                  </a:cubicBezTo>
                  <a:cubicBezTo>
                    <a:pt x="38194" y="44687"/>
                    <a:pt x="38194" y="44521"/>
                    <a:pt x="38161" y="44354"/>
                  </a:cubicBezTo>
                  <a:cubicBezTo>
                    <a:pt x="37727" y="43186"/>
                    <a:pt x="37294" y="42019"/>
                    <a:pt x="36860" y="40851"/>
                  </a:cubicBezTo>
                  <a:cubicBezTo>
                    <a:pt x="36727" y="40551"/>
                    <a:pt x="36493" y="40284"/>
                    <a:pt x="36326" y="39984"/>
                  </a:cubicBezTo>
                  <a:cubicBezTo>
                    <a:pt x="36160" y="39784"/>
                    <a:pt x="36026" y="39584"/>
                    <a:pt x="35893" y="39350"/>
                  </a:cubicBezTo>
                  <a:cubicBezTo>
                    <a:pt x="35693" y="38950"/>
                    <a:pt x="35526" y="38516"/>
                    <a:pt x="35259" y="38149"/>
                  </a:cubicBezTo>
                  <a:cubicBezTo>
                    <a:pt x="34825" y="37482"/>
                    <a:pt x="34325" y="36848"/>
                    <a:pt x="33825" y="36215"/>
                  </a:cubicBezTo>
                  <a:cubicBezTo>
                    <a:pt x="32957" y="35081"/>
                    <a:pt x="32157" y="33880"/>
                    <a:pt x="31189" y="32879"/>
                  </a:cubicBezTo>
                  <a:cubicBezTo>
                    <a:pt x="30222" y="31912"/>
                    <a:pt x="29088" y="31178"/>
                    <a:pt x="28020" y="30344"/>
                  </a:cubicBezTo>
                  <a:cubicBezTo>
                    <a:pt x="26653" y="29243"/>
                    <a:pt x="25018" y="28509"/>
                    <a:pt x="23951" y="27041"/>
                  </a:cubicBezTo>
                  <a:cubicBezTo>
                    <a:pt x="23451" y="26341"/>
                    <a:pt x="22917" y="25674"/>
                    <a:pt x="22483" y="24940"/>
                  </a:cubicBezTo>
                  <a:cubicBezTo>
                    <a:pt x="21849" y="23839"/>
                    <a:pt x="21349" y="22638"/>
                    <a:pt x="20749" y="21471"/>
                  </a:cubicBezTo>
                  <a:cubicBezTo>
                    <a:pt x="20282" y="20637"/>
                    <a:pt x="19748" y="19836"/>
                    <a:pt x="18747" y="19436"/>
                  </a:cubicBezTo>
                  <a:cubicBezTo>
                    <a:pt x="18747" y="19269"/>
                    <a:pt x="18747" y="19069"/>
                    <a:pt x="18714" y="18969"/>
                  </a:cubicBezTo>
                  <a:lnTo>
                    <a:pt x="18714" y="18969"/>
                  </a:lnTo>
                  <a:cubicBezTo>
                    <a:pt x="19248" y="19036"/>
                    <a:pt x="19715" y="19102"/>
                    <a:pt x="20215" y="19102"/>
                  </a:cubicBezTo>
                  <a:cubicBezTo>
                    <a:pt x="20332" y="19111"/>
                    <a:pt x="20450" y="19115"/>
                    <a:pt x="20570" y="19115"/>
                  </a:cubicBezTo>
                  <a:cubicBezTo>
                    <a:pt x="20930" y="19115"/>
                    <a:pt x="21299" y="19077"/>
                    <a:pt x="21649" y="19002"/>
                  </a:cubicBezTo>
                  <a:cubicBezTo>
                    <a:pt x="22650" y="18869"/>
                    <a:pt x="23684" y="18802"/>
                    <a:pt x="24618" y="18435"/>
                  </a:cubicBezTo>
                  <a:cubicBezTo>
                    <a:pt x="25952" y="17902"/>
                    <a:pt x="27187" y="17168"/>
                    <a:pt x="28421" y="16467"/>
                  </a:cubicBezTo>
                  <a:cubicBezTo>
                    <a:pt x="29055" y="16100"/>
                    <a:pt x="29722" y="15800"/>
                    <a:pt x="30255" y="15200"/>
                  </a:cubicBezTo>
                  <a:cubicBezTo>
                    <a:pt x="30956" y="14399"/>
                    <a:pt x="31923" y="13865"/>
                    <a:pt x="32657" y="13131"/>
                  </a:cubicBezTo>
                  <a:cubicBezTo>
                    <a:pt x="33324" y="12464"/>
                    <a:pt x="34058" y="11764"/>
                    <a:pt x="34458" y="10930"/>
                  </a:cubicBezTo>
                  <a:cubicBezTo>
                    <a:pt x="35292" y="9129"/>
                    <a:pt x="35993" y="7227"/>
                    <a:pt x="36693" y="5359"/>
                  </a:cubicBezTo>
                  <a:cubicBezTo>
                    <a:pt x="36927" y="4692"/>
                    <a:pt x="37027" y="3958"/>
                    <a:pt x="37194" y="3124"/>
                  </a:cubicBezTo>
                  <a:cubicBezTo>
                    <a:pt x="36627" y="3058"/>
                    <a:pt x="36026" y="2891"/>
                    <a:pt x="35426" y="2891"/>
                  </a:cubicBezTo>
                  <a:cubicBezTo>
                    <a:pt x="34592" y="2891"/>
                    <a:pt x="33725" y="2991"/>
                    <a:pt x="32891" y="3124"/>
                  </a:cubicBezTo>
                  <a:cubicBezTo>
                    <a:pt x="32123" y="3224"/>
                    <a:pt x="31356" y="3358"/>
                    <a:pt x="30656" y="3625"/>
                  </a:cubicBezTo>
                  <a:cubicBezTo>
                    <a:pt x="29355" y="4092"/>
                    <a:pt x="28054" y="4592"/>
                    <a:pt x="26953" y="5459"/>
                  </a:cubicBezTo>
                  <a:cubicBezTo>
                    <a:pt x="25986" y="6227"/>
                    <a:pt x="24918" y="6894"/>
                    <a:pt x="24018" y="7694"/>
                  </a:cubicBezTo>
                  <a:cubicBezTo>
                    <a:pt x="23150" y="8461"/>
                    <a:pt x="22383" y="9362"/>
                    <a:pt x="21683" y="10229"/>
                  </a:cubicBezTo>
                  <a:cubicBezTo>
                    <a:pt x="21015" y="11063"/>
                    <a:pt x="20448" y="11964"/>
                    <a:pt x="19915" y="12898"/>
                  </a:cubicBezTo>
                  <a:cubicBezTo>
                    <a:pt x="19514" y="13532"/>
                    <a:pt x="19248" y="14232"/>
                    <a:pt x="19014" y="14733"/>
                  </a:cubicBezTo>
                  <a:cubicBezTo>
                    <a:pt x="18881" y="12364"/>
                    <a:pt x="18781" y="9862"/>
                    <a:pt x="18614" y="7361"/>
                  </a:cubicBezTo>
                  <a:cubicBezTo>
                    <a:pt x="18414" y="4759"/>
                    <a:pt x="17146" y="2457"/>
                    <a:pt x="16112" y="22"/>
                  </a:cubicBezTo>
                  <a:cubicBezTo>
                    <a:pt x="15901" y="12"/>
                    <a:pt x="15681" y="0"/>
                    <a:pt x="15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6"/>
            <p:cNvSpPr/>
            <p:nvPr/>
          </p:nvSpPr>
          <p:spPr>
            <a:xfrm>
              <a:off x="2225925" y="2101125"/>
              <a:ext cx="101775" cy="46725"/>
            </a:xfrm>
            <a:custGeom>
              <a:avLst/>
              <a:gdLst/>
              <a:ahLst/>
              <a:cxnLst/>
              <a:rect l="l" t="t" r="r" b="b"/>
              <a:pathLst>
                <a:path w="4071" h="1869" extrusionOk="0">
                  <a:moveTo>
                    <a:pt x="4003" y="0"/>
                  </a:moveTo>
                  <a:cubicBezTo>
                    <a:pt x="3136" y="367"/>
                    <a:pt x="2302" y="701"/>
                    <a:pt x="1435" y="1034"/>
                  </a:cubicBezTo>
                  <a:cubicBezTo>
                    <a:pt x="968" y="1268"/>
                    <a:pt x="468" y="1501"/>
                    <a:pt x="1" y="1735"/>
                  </a:cubicBezTo>
                  <a:cubicBezTo>
                    <a:pt x="34" y="1768"/>
                    <a:pt x="34" y="1835"/>
                    <a:pt x="34" y="1868"/>
                  </a:cubicBezTo>
                  <a:cubicBezTo>
                    <a:pt x="401" y="1835"/>
                    <a:pt x="734" y="1801"/>
                    <a:pt x="1068" y="1801"/>
                  </a:cubicBezTo>
                  <a:cubicBezTo>
                    <a:pt x="2069" y="1301"/>
                    <a:pt x="3069" y="801"/>
                    <a:pt x="4070" y="267"/>
                  </a:cubicBezTo>
                  <a:cubicBezTo>
                    <a:pt x="4037" y="200"/>
                    <a:pt x="4037" y="100"/>
                    <a:pt x="4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6"/>
            <p:cNvSpPr/>
            <p:nvPr/>
          </p:nvSpPr>
          <p:spPr>
            <a:xfrm>
              <a:off x="2285975" y="1835100"/>
              <a:ext cx="94250" cy="37550"/>
            </a:xfrm>
            <a:custGeom>
              <a:avLst/>
              <a:gdLst/>
              <a:ahLst/>
              <a:cxnLst/>
              <a:rect l="l" t="t" r="r" b="b"/>
              <a:pathLst>
                <a:path w="3770" h="1502" extrusionOk="0">
                  <a:moveTo>
                    <a:pt x="3469" y="0"/>
                  </a:moveTo>
                  <a:cubicBezTo>
                    <a:pt x="2369" y="534"/>
                    <a:pt x="1101" y="634"/>
                    <a:pt x="0" y="1234"/>
                  </a:cubicBezTo>
                  <a:cubicBezTo>
                    <a:pt x="34" y="1301"/>
                    <a:pt x="67" y="1401"/>
                    <a:pt x="100" y="1501"/>
                  </a:cubicBezTo>
                  <a:cubicBezTo>
                    <a:pt x="1335" y="1101"/>
                    <a:pt x="2535" y="701"/>
                    <a:pt x="3770" y="334"/>
                  </a:cubicBezTo>
                  <a:cubicBezTo>
                    <a:pt x="3670" y="234"/>
                    <a:pt x="3570" y="100"/>
                    <a:pt x="3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6"/>
            <p:cNvSpPr/>
            <p:nvPr/>
          </p:nvSpPr>
          <p:spPr>
            <a:xfrm>
              <a:off x="2213425" y="1691650"/>
              <a:ext cx="91625" cy="33375"/>
            </a:xfrm>
            <a:custGeom>
              <a:avLst/>
              <a:gdLst/>
              <a:ahLst/>
              <a:cxnLst/>
              <a:rect l="l" t="t" r="r" b="b"/>
              <a:pathLst>
                <a:path w="3665" h="1335" extrusionOk="0">
                  <a:moveTo>
                    <a:pt x="3069" y="1"/>
                  </a:moveTo>
                  <a:cubicBezTo>
                    <a:pt x="2269" y="868"/>
                    <a:pt x="1034" y="701"/>
                    <a:pt x="0" y="1268"/>
                  </a:cubicBezTo>
                  <a:cubicBezTo>
                    <a:pt x="167" y="1302"/>
                    <a:pt x="234" y="1335"/>
                    <a:pt x="267" y="1335"/>
                  </a:cubicBezTo>
                  <a:cubicBezTo>
                    <a:pt x="1201" y="1101"/>
                    <a:pt x="2102" y="868"/>
                    <a:pt x="3002" y="534"/>
                  </a:cubicBezTo>
                  <a:cubicBezTo>
                    <a:pt x="3017" y="531"/>
                    <a:pt x="3035" y="530"/>
                    <a:pt x="3054" y="530"/>
                  </a:cubicBezTo>
                  <a:cubicBezTo>
                    <a:pt x="3119" y="530"/>
                    <a:pt x="3208" y="543"/>
                    <a:pt x="3295" y="543"/>
                  </a:cubicBezTo>
                  <a:cubicBezTo>
                    <a:pt x="3482" y="543"/>
                    <a:pt x="3665" y="486"/>
                    <a:pt x="3603" y="134"/>
                  </a:cubicBezTo>
                  <a:cubicBezTo>
                    <a:pt x="3403" y="101"/>
                    <a:pt x="3236" y="67"/>
                    <a:pt x="3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6"/>
            <p:cNvSpPr/>
            <p:nvPr/>
          </p:nvSpPr>
          <p:spPr>
            <a:xfrm>
              <a:off x="1980750" y="1068700"/>
              <a:ext cx="40050" cy="14800"/>
            </a:xfrm>
            <a:custGeom>
              <a:avLst/>
              <a:gdLst/>
              <a:ahLst/>
              <a:cxnLst/>
              <a:rect l="l" t="t" r="r" b="b"/>
              <a:pathLst>
                <a:path w="1602" h="592" extrusionOk="0">
                  <a:moveTo>
                    <a:pt x="1302" y="1"/>
                  </a:moveTo>
                  <a:cubicBezTo>
                    <a:pt x="1135" y="1"/>
                    <a:pt x="935" y="67"/>
                    <a:pt x="768" y="67"/>
                  </a:cubicBezTo>
                  <a:cubicBezTo>
                    <a:pt x="501" y="67"/>
                    <a:pt x="234" y="34"/>
                    <a:pt x="1" y="1"/>
                  </a:cubicBezTo>
                  <a:lnTo>
                    <a:pt x="1" y="1"/>
                  </a:lnTo>
                  <a:cubicBezTo>
                    <a:pt x="135" y="296"/>
                    <a:pt x="852" y="591"/>
                    <a:pt x="1266" y="591"/>
                  </a:cubicBezTo>
                  <a:cubicBezTo>
                    <a:pt x="1367" y="591"/>
                    <a:pt x="1449" y="574"/>
                    <a:pt x="1502" y="534"/>
                  </a:cubicBezTo>
                  <a:cubicBezTo>
                    <a:pt x="1568" y="501"/>
                    <a:pt x="1568" y="334"/>
                    <a:pt x="1602" y="234"/>
                  </a:cubicBezTo>
                  <a:cubicBezTo>
                    <a:pt x="1502" y="168"/>
                    <a:pt x="1402" y="67"/>
                    <a:pt x="1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6"/>
            <p:cNvSpPr/>
            <p:nvPr/>
          </p:nvSpPr>
          <p:spPr>
            <a:xfrm>
              <a:off x="1991600" y="1055375"/>
              <a:ext cx="46725" cy="20850"/>
            </a:xfrm>
            <a:custGeom>
              <a:avLst/>
              <a:gdLst/>
              <a:ahLst/>
              <a:cxnLst/>
              <a:rect l="l" t="t" r="r" b="b"/>
              <a:pathLst>
                <a:path w="1869" h="834" extrusionOk="0">
                  <a:moveTo>
                    <a:pt x="567" y="0"/>
                  </a:moveTo>
                  <a:cubicBezTo>
                    <a:pt x="574" y="2"/>
                    <a:pt x="580" y="5"/>
                    <a:pt x="586" y="7"/>
                  </a:cubicBezTo>
                  <a:lnTo>
                    <a:pt x="586" y="7"/>
                  </a:lnTo>
                  <a:cubicBezTo>
                    <a:pt x="591" y="5"/>
                    <a:pt x="596" y="2"/>
                    <a:pt x="601" y="0"/>
                  </a:cubicBezTo>
                  <a:close/>
                  <a:moveTo>
                    <a:pt x="586" y="7"/>
                  </a:moveTo>
                  <a:lnTo>
                    <a:pt x="586" y="7"/>
                  </a:lnTo>
                  <a:cubicBezTo>
                    <a:pt x="455" y="72"/>
                    <a:pt x="290" y="138"/>
                    <a:pt x="0" y="267"/>
                  </a:cubicBezTo>
                  <a:cubicBezTo>
                    <a:pt x="401" y="367"/>
                    <a:pt x="634" y="467"/>
                    <a:pt x="868" y="534"/>
                  </a:cubicBezTo>
                  <a:cubicBezTo>
                    <a:pt x="968" y="600"/>
                    <a:pt x="1068" y="701"/>
                    <a:pt x="1168" y="767"/>
                  </a:cubicBezTo>
                  <a:cubicBezTo>
                    <a:pt x="1201" y="801"/>
                    <a:pt x="1234" y="801"/>
                    <a:pt x="1268" y="834"/>
                  </a:cubicBezTo>
                  <a:cubicBezTo>
                    <a:pt x="1468" y="701"/>
                    <a:pt x="1668" y="567"/>
                    <a:pt x="1868" y="467"/>
                  </a:cubicBezTo>
                  <a:cubicBezTo>
                    <a:pt x="1474" y="303"/>
                    <a:pt x="1014" y="171"/>
                    <a:pt x="586" y="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6"/>
            <p:cNvSpPr/>
            <p:nvPr/>
          </p:nvSpPr>
          <p:spPr>
            <a:xfrm>
              <a:off x="2229275" y="921925"/>
              <a:ext cx="38375" cy="14825"/>
            </a:xfrm>
            <a:custGeom>
              <a:avLst/>
              <a:gdLst/>
              <a:ahLst/>
              <a:cxnLst/>
              <a:rect l="l" t="t" r="r" b="b"/>
              <a:pathLst>
                <a:path w="1535" h="593" extrusionOk="0">
                  <a:moveTo>
                    <a:pt x="1001" y="1"/>
                  </a:moveTo>
                  <a:cubicBezTo>
                    <a:pt x="667" y="168"/>
                    <a:pt x="334" y="301"/>
                    <a:pt x="0" y="435"/>
                  </a:cubicBezTo>
                  <a:cubicBezTo>
                    <a:pt x="222" y="539"/>
                    <a:pt x="419" y="593"/>
                    <a:pt x="611" y="593"/>
                  </a:cubicBezTo>
                  <a:cubicBezTo>
                    <a:pt x="907" y="593"/>
                    <a:pt x="1190" y="465"/>
                    <a:pt x="1534" y="201"/>
                  </a:cubicBezTo>
                  <a:cubicBezTo>
                    <a:pt x="1368" y="134"/>
                    <a:pt x="1201" y="68"/>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6"/>
            <p:cNvSpPr/>
            <p:nvPr/>
          </p:nvSpPr>
          <p:spPr>
            <a:xfrm>
              <a:off x="1684700" y="2228700"/>
              <a:ext cx="130125" cy="86750"/>
            </a:xfrm>
            <a:custGeom>
              <a:avLst/>
              <a:gdLst/>
              <a:ahLst/>
              <a:cxnLst/>
              <a:rect l="l" t="t" r="r" b="b"/>
              <a:pathLst>
                <a:path w="5205" h="3470" extrusionOk="0">
                  <a:moveTo>
                    <a:pt x="201" y="1"/>
                  </a:moveTo>
                  <a:cubicBezTo>
                    <a:pt x="1" y="634"/>
                    <a:pt x="568" y="868"/>
                    <a:pt x="868" y="1168"/>
                  </a:cubicBezTo>
                  <a:cubicBezTo>
                    <a:pt x="1235" y="1535"/>
                    <a:pt x="1669" y="1835"/>
                    <a:pt x="2069" y="2136"/>
                  </a:cubicBezTo>
                  <a:cubicBezTo>
                    <a:pt x="1969" y="2336"/>
                    <a:pt x="1869" y="2469"/>
                    <a:pt x="1835" y="2502"/>
                  </a:cubicBezTo>
                  <a:cubicBezTo>
                    <a:pt x="2236" y="2569"/>
                    <a:pt x="2836" y="2502"/>
                    <a:pt x="2936" y="2703"/>
                  </a:cubicBezTo>
                  <a:cubicBezTo>
                    <a:pt x="3236" y="3336"/>
                    <a:pt x="3737" y="3470"/>
                    <a:pt x="4337" y="3470"/>
                  </a:cubicBezTo>
                  <a:cubicBezTo>
                    <a:pt x="3804" y="3070"/>
                    <a:pt x="3270" y="2669"/>
                    <a:pt x="2703" y="2236"/>
                  </a:cubicBezTo>
                  <a:cubicBezTo>
                    <a:pt x="2934" y="2019"/>
                    <a:pt x="3146" y="1934"/>
                    <a:pt x="3348" y="1934"/>
                  </a:cubicBezTo>
                  <a:cubicBezTo>
                    <a:pt x="3612" y="1934"/>
                    <a:pt x="3858" y="2080"/>
                    <a:pt x="4104" y="2269"/>
                  </a:cubicBezTo>
                  <a:cubicBezTo>
                    <a:pt x="4437" y="2502"/>
                    <a:pt x="4738" y="2736"/>
                    <a:pt x="5104" y="3003"/>
                  </a:cubicBezTo>
                  <a:cubicBezTo>
                    <a:pt x="5171" y="2769"/>
                    <a:pt x="5205" y="2669"/>
                    <a:pt x="5171" y="2636"/>
                  </a:cubicBezTo>
                  <a:cubicBezTo>
                    <a:pt x="4771" y="2336"/>
                    <a:pt x="4337" y="2002"/>
                    <a:pt x="3870" y="1669"/>
                  </a:cubicBezTo>
                  <a:cubicBezTo>
                    <a:pt x="4137" y="1435"/>
                    <a:pt x="4371" y="1235"/>
                    <a:pt x="4604" y="1068"/>
                  </a:cubicBezTo>
                  <a:cubicBezTo>
                    <a:pt x="4571" y="1001"/>
                    <a:pt x="4537" y="935"/>
                    <a:pt x="4537" y="901"/>
                  </a:cubicBezTo>
                  <a:cubicBezTo>
                    <a:pt x="4216" y="1158"/>
                    <a:pt x="3934" y="1267"/>
                    <a:pt x="3677" y="1267"/>
                  </a:cubicBezTo>
                  <a:cubicBezTo>
                    <a:pt x="3266" y="1267"/>
                    <a:pt x="2918" y="991"/>
                    <a:pt x="2569" y="601"/>
                  </a:cubicBezTo>
                  <a:cubicBezTo>
                    <a:pt x="2369" y="368"/>
                    <a:pt x="2102" y="201"/>
                    <a:pt x="1835" y="34"/>
                  </a:cubicBezTo>
                  <a:cubicBezTo>
                    <a:pt x="1802" y="101"/>
                    <a:pt x="1735" y="134"/>
                    <a:pt x="1702" y="201"/>
                  </a:cubicBezTo>
                  <a:cubicBezTo>
                    <a:pt x="2136" y="668"/>
                    <a:pt x="2636" y="1101"/>
                    <a:pt x="3236" y="1735"/>
                  </a:cubicBezTo>
                  <a:cubicBezTo>
                    <a:pt x="2919" y="1758"/>
                    <a:pt x="2617" y="1827"/>
                    <a:pt x="2404" y="1827"/>
                  </a:cubicBezTo>
                  <a:cubicBezTo>
                    <a:pt x="2303" y="1827"/>
                    <a:pt x="2223" y="1811"/>
                    <a:pt x="2169" y="1769"/>
                  </a:cubicBezTo>
                  <a:cubicBezTo>
                    <a:pt x="1469" y="1235"/>
                    <a:pt x="868" y="6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6"/>
            <p:cNvSpPr/>
            <p:nvPr/>
          </p:nvSpPr>
          <p:spPr>
            <a:xfrm>
              <a:off x="1562125" y="1641625"/>
              <a:ext cx="54225" cy="170150"/>
            </a:xfrm>
            <a:custGeom>
              <a:avLst/>
              <a:gdLst/>
              <a:ahLst/>
              <a:cxnLst/>
              <a:rect l="l" t="t" r="r" b="b"/>
              <a:pathLst>
                <a:path w="2169" h="6806" extrusionOk="0">
                  <a:moveTo>
                    <a:pt x="2169" y="0"/>
                  </a:moveTo>
                  <a:lnTo>
                    <a:pt x="2169" y="0"/>
                  </a:lnTo>
                  <a:cubicBezTo>
                    <a:pt x="1835" y="567"/>
                    <a:pt x="1568" y="1134"/>
                    <a:pt x="1368" y="1735"/>
                  </a:cubicBezTo>
                  <a:cubicBezTo>
                    <a:pt x="968" y="2902"/>
                    <a:pt x="601" y="4036"/>
                    <a:pt x="301" y="5237"/>
                  </a:cubicBezTo>
                  <a:cubicBezTo>
                    <a:pt x="167" y="5704"/>
                    <a:pt x="0" y="6271"/>
                    <a:pt x="601" y="6805"/>
                  </a:cubicBezTo>
                  <a:cubicBezTo>
                    <a:pt x="534" y="4303"/>
                    <a:pt x="1635" y="2235"/>
                    <a:pt x="2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6"/>
            <p:cNvSpPr/>
            <p:nvPr/>
          </p:nvSpPr>
          <p:spPr>
            <a:xfrm>
              <a:off x="1651350" y="1473175"/>
              <a:ext cx="84250" cy="110100"/>
            </a:xfrm>
            <a:custGeom>
              <a:avLst/>
              <a:gdLst/>
              <a:ahLst/>
              <a:cxnLst/>
              <a:rect l="l" t="t" r="r" b="b"/>
              <a:pathLst>
                <a:path w="3370" h="4404" extrusionOk="0">
                  <a:moveTo>
                    <a:pt x="3370" y="0"/>
                  </a:moveTo>
                  <a:lnTo>
                    <a:pt x="3370" y="0"/>
                  </a:lnTo>
                  <a:cubicBezTo>
                    <a:pt x="2069" y="734"/>
                    <a:pt x="1" y="3536"/>
                    <a:pt x="67" y="4403"/>
                  </a:cubicBezTo>
                  <a:cubicBezTo>
                    <a:pt x="1235" y="2869"/>
                    <a:pt x="2302" y="1434"/>
                    <a:pt x="3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6"/>
            <p:cNvSpPr/>
            <p:nvPr/>
          </p:nvSpPr>
          <p:spPr>
            <a:xfrm>
              <a:off x="2206750" y="1979350"/>
              <a:ext cx="110925" cy="42575"/>
            </a:xfrm>
            <a:custGeom>
              <a:avLst/>
              <a:gdLst/>
              <a:ahLst/>
              <a:cxnLst/>
              <a:rect l="l" t="t" r="r" b="b"/>
              <a:pathLst>
                <a:path w="4437" h="1703" extrusionOk="0">
                  <a:moveTo>
                    <a:pt x="4303" y="1"/>
                  </a:moveTo>
                  <a:lnTo>
                    <a:pt x="4303" y="34"/>
                  </a:lnTo>
                  <a:cubicBezTo>
                    <a:pt x="2902" y="468"/>
                    <a:pt x="1468" y="902"/>
                    <a:pt x="0" y="1369"/>
                  </a:cubicBezTo>
                  <a:cubicBezTo>
                    <a:pt x="67" y="1535"/>
                    <a:pt x="134" y="1602"/>
                    <a:pt x="167" y="1702"/>
                  </a:cubicBezTo>
                  <a:cubicBezTo>
                    <a:pt x="234" y="1635"/>
                    <a:pt x="267" y="1602"/>
                    <a:pt x="334" y="1569"/>
                  </a:cubicBezTo>
                  <a:cubicBezTo>
                    <a:pt x="1468" y="1235"/>
                    <a:pt x="2636" y="902"/>
                    <a:pt x="3770" y="535"/>
                  </a:cubicBezTo>
                  <a:cubicBezTo>
                    <a:pt x="4003" y="468"/>
                    <a:pt x="4437" y="501"/>
                    <a:pt x="4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6"/>
            <p:cNvSpPr/>
            <p:nvPr/>
          </p:nvSpPr>
          <p:spPr>
            <a:xfrm>
              <a:off x="1722225" y="1469000"/>
              <a:ext cx="73425" cy="85925"/>
            </a:xfrm>
            <a:custGeom>
              <a:avLst/>
              <a:gdLst/>
              <a:ahLst/>
              <a:cxnLst/>
              <a:rect l="l" t="t" r="r" b="b"/>
              <a:pathLst>
                <a:path w="2937" h="3437" extrusionOk="0">
                  <a:moveTo>
                    <a:pt x="2770" y="0"/>
                  </a:moveTo>
                  <a:cubicBezTo>
                    <a:pt x="1969" y="868"/>
                    <a:pt x="1135" y="1701"/>
                    <a:pt x="368" y="2602"/>
                  </a:cubicBezTo>
                  <a:cubicBezTo>
                    <a:pt x="168" y="2802"/>
                    <a:pt x="101" y="3102"/>
                    <a:pt x="1" y="3336"/>
                  </a:cubicBezTo>
                  <a:cubicBezTo>
                    <a:pt x="34" y="3369"/>
                    <a:pt x="34" y="3403"/>
                    <a:pt x="68" y="3436"/>
                  </a:cubicBezTo>
                  <a:cubicBezTo>
                    <a:pt x="134" y="3436"/>
                    <a:pt x="234" y="3436"/>
                    <a:pt x="268" y="3369"/>
                  </a:cubicBezTo>
                  <a:cubicBezTo>
                    <a:pt x="1035" y="2469"/>
                    <a:pt x="1769" y="1568"/>
                    <a:pt x="2536" y="667"/>
                  </a:cubicBezTo>
                  <a:cubicBezTo>
                    <a:pt x="2703" y="501"/>
                    <a:pt x="2803" y="300"/>
                    <a:pt x="2936" y="134"/>
                  </a:cubicBezTo>
                  <a:cubicBezTo>
                    <a:pt x="2870" y="67"/>
                    <a:pt x="2803" y="34"/>
                    <a:pt x="2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6"/>
            <p:cNvSpPr/>
            <p:nvPr/>
          </p:nvSpPr>
          <p:spPr>
            <a:xfrm>
              <a:off x="2153375" y="2057750"/>
              <a:ext cx="104275" cy="45900"/>
            </a:xfrm>
            <a:custGeom>
              <a:avLst/>
              <a:gdLst/>
              <a:ahLst/>
              <a:cxnLst/>
              <a:rect l="l" t="t" r="r" b="b"/>
              <a:pathLst>
                <a:path w="4171" h="1836" extrusionOk="0">
                  <a:moveTo>
                    <a:pt x="4070" y="0"/>
                  </a:moveTo>
                  <a:cubicBezTo>
                    <a:pt x="2736" y="501"/>
                    <a:pt x="1368" y="1035"/>
                    <a:pt x="1" y="1568"/>
                  </a:cubicBezTo>
                  <a:cubicBezTo>
                    <a:pt x="34" y="1635"/>
                    <a:pt x="67" y="1735"/>
                    <a:pt x="101" y="1835"/>
                  </a:cubicBezTo>
                  <a:cubicBezTo>
                    <a:pt x="1502" y="1401"/>
                    <a:pt x="2803" y="734"/>
                    <a:pt x="4170" y="267"/>
                  </a:cubicBezTo>
                  <a:cubicBezTo>
                    <a:pt x="4137" y="167"/>
                    <a:pt x="4103" y="67"/>
                    <a:pt x="4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a:off x="1673025" y="1552375"/>
              <a:ext cx="52575" cy="77600"/>
            </a:xfrm>
            <a:custGeom>
              <a:avLst/>
              <a:gdLst/>
              <a:ahLst/>
              <a:cxnLst/>
              <a:rect l="l" t="t" r="r" b="b"/>
              <a:pathLst>
                <a:path w="2103" h="3104" extrusionOk="0">
                  <a:moveTo>
                    <a:pt x="1969" y="1"/>
                  </a:moveTo>
                  <a:cubicBezTo>
                    <a:pt x="1735" y="234"/>
                    <a:pt x="1502" y="401"/>
                    <a:pt x="1335" y="668"/>
                  </a:cubicBezTo>
                  <a:cubicBezTo>
                    <a:pt x="901" y="1269"/>
                    <a:pt x="468" y="1836"/>
                    <a:pt x="68" y="2469"/>
                  </a:cubicBezTo>
                  <a:cubicBezTo>
                    <a:pt x="1" y="2603"/>
                    <a:pt x="101" y="2870"/>
                    <a:pt x="134" y="3103"/>
                  </a:cubicBezTo>
                  <a:cubicBezTo>
                    <a:pt x="401" y="2836"/>
                    <a:pt x="434" y="2569"/>
                    <a:pt x="601" y="2369"/>
                  </a:cubicBezTo>
                  <a:cubicBezTo>
                    <a:pt x="1068" y="1669"/>
                    <a:pt x="1569" y="968"/>
                    <a:pt x="2069" y="268"/>
                  </a:cubicBezTo>
                  <a:cubicBezTo>
                    <a:pt x="2102" y="234"/>
                    <a:pt x="2069" y="168"/>
                    <a:pt x="2036" y="101"/>
                  </a:cubicBezTo>
                  <a:cubicBezTo>
                    <a:pt x="2002" y="68"/>
                    <a:pt x="2002" y="34"/>
                    <a:pt x="19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a:off x="2168375" y="1589075"/>
              <a:ext cx="80100" cy="26725"/>
            </a:xfrm>
            <a:custGeom>
              <a:avLst/>
              <a:gdLst/>
              <a:ahLst/>
              <a:cxnLst/>
              <a:rect l="l" t="t" r="r" b="b"/>
              <a:pathLst>
                <a:path w="3204" h="1069" extrusionOk="0">
                  <a:moveTo>
                    <a:pt x="3170" y="1"/>
                  </a:moveTo>
                  <a:cubicBezTo>
                    <a:pt x="2102" y="301"/>
                    <a:pt x="1068" y="601"/>
                    <a:pt x="1" y="868"/>
                  </a:cubicBezTo>
                  <a:lnTo>
                    <a:pt x="68" y="1068"/>
                  </a:lnTo>
                  <a:cubicBezTo>
                    <a:pt x="401" y="1035"/>
                    <a:pt x="735" y="1035"/>
                    <a:pt x="1068" y="935"/>
                  </a:cubicBezTo>
                  <a:cubicBezTo>
                    <a:pt x="1769" y="768"/>
                    <a:pt x="2469" y="534"/>
                    <a:pt x="3203" y="368"/>
                  </a:cubicBezTo>
                  <a:lnTo>
                    <a:pt x="3170" y="368"/>
                  </a:lnTo>
                  <a:cubicBezTo>
                    <a:pt x="3170" y="234"/>
                    <a:pt x="3170" y="134"/>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6"/>
            <p:cNvSpPr/>
            <p:nvPr/>
          </p:nvSpPr>
          <p:spPr>
            <a:xfrm>
              <a:off x="2130850" y="2232875"/>
              <a:ext cx="80100" cy="27550"/>
            </a:xfrm>
            <a:custGeom>
              <a:avLst/>
              <a:gdLst/>
              <a:ahLst/>
              <a:cxnLst/>
              <a:rect l="l" t="t" r="r" b="b"/>
              <a:pathLst>
                <a:path w="3204" h="1102" extrusionOk="0">
                  <a:moveTo>
                    <a:pt x="2770" y="0"/>
                  </a:moveTo>
                  <a:lnTo>
                    <a:pt x="2770" y="0"/>
                  </a:lnTo>
                  <a:cubicBezTo>
                    <a:pt x="1869" y="301"/>
                    <a:pt x="935" y="634"/>
                    <a:pt x="1" y="934"/>
                  </a:cubicBezTo>
                  <a:lnTo>
                    <a:pt x="34" y="1101"/>
                  </a:lnTo>
                  <a:cubicBezTo>
                    <a:pt x="334" y="1068"/>
                    <a:pt x="601" y="1001"/>
                    <a:pt x="902" y="968"/>
                  </a:cubicBezTo>
                  <a:cubicBezTo>
                    <a:pt x="1276" y="918"/>
                    <a:pt x="1613" y="607"/>
                    <a:pt x="2010" y="607"/>
                  </a:cubicBezTo>
                  <a:cubicBezTo>
                    <a:pt x="2144" y="607"/>
                    <a:pt x="2285" y="642"/>
                    <a:pt x="2436" y="734"/>
                  </a:cubicBezTo>
                  <a:cubicBezTo>
                    <a:pt x="2369" y="401"/>
                    <a:pt x="3203" y="501"/>
                    <a:pt x="2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6"/>
            <p:cNvSpPr/>
            <p:nvPr/>
          </p:nvSpPr>
          <p:spPr>
            <a:xfrm>
              <a:off x="2189225" y="2032725"/>
              <a:ext cx="52575" cy="27550"/>
            </a:xfrm>
            <a:custGeom>
              <a:avLst/>
              <a:gdLst/>
              <a:ahLst/>
              <a:cxnLst/>
              <a:rect l="l" t="t" r="r" b="b"/>
              <a:pathLst>
                <a:path w="2103" h="1102" extrusionOk="0">
                  <a:moveTo>
                    <a:pt x="2036" y="1"/>
                  </a:moveTo>
                  <a:cubicBezTo>
                    <a:pt x="1068" y="201"/>
                    <a:pt x="68" y="668"/>
                    <a:pt x="1" y="1102"/>
                  </a:cubicBezTo>
                  <a:cubicBezTo>
                    <a:pt x="735" y="768"/>
                    <a:pt x="1435" y="501"/>
                    <a:pt x="2102" y="201"/>
                  </a:cubicBezTo>
                  <a:cubicBezTo>
                    <a:pt x="2069" y="134"/>
                    <a:pt x="2069" y="67"/>
                    <a:pt x="2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a:off x="2261775" y="1950300"/>
              <a:ext cx="51750" cy="20750"/>
            </a:xfrm>
            <a:custGeom>
              <a:avLst/>
              <a:gdLst/>
              <a:ahLst/>
              <a:cxnLst/>
              <a:rect l="l" t="t" r="r" b="b"/>
              <a:pathLst>
                <a:path w="2070" h="830" extrusionOk="0">
                  <a:moveTo>
                    <a:pt x="1727" y="1"/>
                  </a:moveTo>
                  <a:cubicBezTo>
                    <a:pt x="1046" y="1"/>
                    <a:pt x="29" y="521"/>
                    <a:pt x="1" y="829"/>
                  </a:cubicBezTo>
                  <a:cubicBezTo>
                    <a:pt x="668" y="596"/>
                    <a:pt x="1302" y="362"/>
                    <a:pt x="2069" y="62"/>
                  </a:cubicBezTo>
                  <a:cubicBezTo>
                    <a:pt x="1973" y="19"/>
                    <a:pt x="1856" y="1"/>
                    <a:pt x="1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a:off x="2195900" y="1966850"/>
              <a:ext cx="57575" cy="24200"/>
            </a:xfrm>
            <a:custGeom>
              <a:avLst/>
              <a:gdLst/>
              <a:ahLst/>
              <a:cxnLst/>
              <a:rect l="l" t="t" r="r" b="b"/>
              <a:pathLst>
                <a:path w="2303" h="968" extrusionOk="0">
                  <a:moveTo>
                    <a:pt x="2302" y="1"/>
                  </a:moveTo>
                  <a:lnTo>
                    <a:pt x="2302" y="1"/>
                  </a:lnTo>
                  <a:cubicBezTo>
                    <a:pt x="1435" y="301"/>
                    <a:pt x="735" y="534"/>
                    <a:pt x="1" y="768"/>
                  </a:cubicBezTo>
                  <a:lnTo>
                    <a:pt x="101" y="968"/>
                  </a:lnTo>
                  <a:cubicBezTo>
                    <a:pt x="735" y="801"/>
                    <a:pt x="1335" y="634"/>
                    <a:pt x="1935" y="401"/>
                  </a:cubicBezTo>
                  <a:cubicBezTo>
                    <a:pt x="2036" y="367"/>
                    <a:pt x="2136" y="201"/>
                    <a:pt x="2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a:off x="2116675" y="1466500"/>
              <a:ext cx="59250" cy="17525"/>
            </a:xfrm>
            <a:custGeom>
              <a:avLst/>
              <a:gdLst/>
              <a:ahLst/>
              <a:cxnLst/>
              <a:rect l="l" t="t" r="r" b="b"/>
              <a:pathLst>
                <a:path w="2370" h="701" extrusionOk="0">
                  <a:moveTo>
                    <a:pt x="2336" y="0"/>
                  </a:moveTo>
                  <a:cubicBezTo>
                    <a:pt x="1535" y="134"/>
                    <a:pt x="768" y="300"/>
                    <a:pt x="1" y="434"/>
                  </a:cubicBezTo>
                  <a:cubicBezTo>
                    <a:pt x="1" y="534"/>
                    <a:pt x="34" y="601"/>
                    <a:pt x="34" y="701"/>
                  </a:cubicBezTo>
                  <a:cubicBezTo>
                    <a:pt x="801" y="534"/>
                    <a:pt x="1602" y="400"/>
                    <a:pt x="2369" y="234"/>
                  </a:cubicBezTo>
                  <a:cubicBezTo>
                    <a:pt x="2369" y="167"/>
                    <a:pt x="2336" y="67"/>
                    <a:pt x="2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a:off x="1846500" y="1244675"/>
              <a:ext cx="20025" cy="49225"/>
            </a:xfrm>
            <a:custGeom>
              <a:avLst/>
              <a:gdLst/>
              <a:ahLst/>
              <a:cxnLst/>
              <a:rect l="l" t="t" r="r" b="b"/>
              <a:pathLst>
                <a:path w="801" h="1969" extrusionOk="0">
                  <a:moveTo>
                    <a:pt x="801" y="0"/>
                  </a:moveTo>
                  <a:lnTo>
                    <a:pt x="801" y="0"/>
                  </a:lnTo>
                  <a:cubicBezTo>
                    <a:pt x="200" y="400"/>
                    <a:pt x="0" y="1535"/>
                    <a:pt x="400" y="1968"/>
                  </a:cubicBezTo>
                  <a:cubicBezTo>
                    <a:pt x="534" y="1301"/>
                    <a:pt x="667" y="701"/>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a:off x="1993250" y="1338700"/>
              <a:ext cx="49250" cy="10250"/>
            </a:xfrm>
            <a:custGeom>
              <a:avLst/>
              <a:gdLst/>
              <a:ahLst/>
              <a:cxnLst/>
              <a:rect l="l" t="t" r="r" b="b"/>
              <a:pathLst>
                <a:path w="1970" h="410" extrusionOk="0">
                  <a:moveTo>
                    <a:pt x="1969" y="142"/>
                  </a:moveTo>
                  <a:cubicBezTo>
                    <a:pt x="1960" y="148"/>
                    <a:pt x="1950" y="155"/>
                    <a:pt x="1941" y="161"/>
                  </a:cubicBezTo>
                  <a:lnTo>
                    <a:pt x="1941" y="161"/>
                  </a:lnTo>
                  <a:cubicBezTo>
                    <a:pt x="1950" y="166"/>
                    <a:pt x="1960" y="170"/>
                    <a:pt x="1969" y="175"/>
                  </a:cubicBezTo>
                  <a:cubicBezTo>
                    <a:pt x="1969" y="175"/>
                    <a:pt x="1969" y="142"/>
                    <a:pt x="1969" y="142"/>
                  </a:cubicBezTo>
                  <a:close/>
                  <a:moveTo>
                    <a:pt x="1260" y="1"/>
                  </a:moveTo>
                  <a:cubicBezTo>
                    <a:pt x="828" y="1"/>
                    <a:pt x="415" y="167"/>
                    <a:pt x="1" y="275"/>
                  </a:cubicBezTo>
                  <a:cubicBezTo>
                    <a:pt x="337" y="328"/>
                    <a:pt x="692" y="410"/>
                    <a:pt x="1045" y="410"/>
                  </a:cubicBezTo>
                  <a:cubicBezTo>
                    <a:pt x="1349" y="410"/>
                    <a:pt x="1651" y="350"/>
                    <a:pt x="1941" y="161"/>
                  </a:cubicBezTo>
                  <a:lnTo>
                    <a:pt x="1941" y="161"/>
                  </a:lnTo>
                  <a:cubicBezTo>
                    <a:pt x="1707" y="44"/>
                    <a:pt x="1481" y="1"/>
                    <a:pt x="1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6"/>
            <p:cNvSpPr/>
            <p:nvPr/>
          </p:nvSpPr>
          <p:spPr>
            <a:xfrm>
              <a:off x="2220100" y="1660800"/>
              <a:ext cx="54225" cy="30875"/>
            </a:xfrm>
            <a:custGeom>
              <a:avLst/>
              <a:gdLst/>
              <a:ahLst/>
              <a:cxnLst/>
              <a:rect l="l" t="t" r="r" b="b"/>
              <a:pathLst>
                <a:path w="2169" h="1235" extrusionOk="0">
                  <a:moveTo>
                    <a:pt x="2168" y="0"/>
                  </a:moveTo>
                  <a:lnTo>
                    <a:pt x="2168" y="0"/>
                  </a:lnTo>
                  <a:cubicBezTo>
                    <a:pt x="1635" y="201"/>
                    <a:pt x="1068" y="367"/>
                    <a:pt x="534" y="567"/>
                  </a:cubicBezTo>
                  <a:cubicBezTo>
                    <a:pt x="334" y="634"/>
                    <a:pt x="167" y="834"/>
                    <a:pt x="0" y="968"/>
                  </a:cubicBezTo>
                  <a:cubicBezTo>
                    <a:pt x="67" y="1068"/>
                    <a:pt x="134" y="1135"/>
                    <a:pt x="200" y="1235"/>
                  </a:cubicBezTo>
                  <a:cubicBezTo>
                    <a:pt x="867" y="834"/>
                    <a:pt x="1501" y="401"/>
                    <a:pt x="2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6"/>
            <p:cNvSpPr/>
            <p:nvPr/>
          </p:nvSpPr>
          <p:spPr>
            <a:xfrm>
              <a:off x="2185900" y="2242050"/>
              <a:ext cx="45050" cy="20500"/>
            </a:xfrm>
            <a:custGeom>
              <a:avLst/>
              <a:gdLst/>
              <a:ahLst/>
              <a:cxnLst/>
              <a:rect l="l" t="t" r="r" b="b"/>
              <a:pathLst>
                <a:path w="1802" h="820" extrusionOk="0">
                  <a:moveTo>
                    <a:pt x="1468" y="0"/>
                  </a:moveTo>
                  <a:lnTo>
                    <a:pt x="201" y="334"/>
                  </a:lnTo>
                  <a:cubicBezTo>
                    <a:pt x="134" y="434"/>
                    <a:pt x="67" y="534"/>
                    <a:pt x="0" y="634"/>
                  </a:cubicBezTo>
                  <a:cubicBezTo>
                    <a:pt x="105" y="773"/>
                    <a:pt x="205" y="820"/>
                    <a:pt x="303" y="820"/>
                  </a:cubicBezTo>
                  <a:cubicBezTo>
                    <a:pt x="486" y="820"/>
                    <a:pt x="660" y="656"/>
                    <a:pt x="834" y="634"/>
                  </a:cubicBezTo>
                  <a:cubicBezTo>
                    <a:pt x="1088" y="583"/>
                    <a:pt x="1284" y="301"/>
                    <a:pt x="1539" y="301"/>
                  </a:cubicBezTo>
                  <a:cubicBezTo>
                    <a:pt x="1620" y="301"/>
                    <a:pt x="1706" y="329"/>
                    <a:pt x="1802" y="401"/>
                  </a:cubicBezTo>
                  <a:lnTo>
                    <a:pt x="14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6"/>
            <p:cNvSpPr/>
            <p:nvPr/>
          </p:nvSpPr>
          <p:spPr>
            <a:xfrm>
              <a:off x="1628825" y="1579900"/>
              <a:ext cx="23375" cy="40900"/>
            </a:xfrm>
            <a:custGeom>
              <a:avLst/>
              <a:gdLst/>
              <a:ahLst/>
              <a:cxnLst/>
              <a:rect l="l" t="t" r="r" b="b"/>
              <a:pathLst>
                <a:path w="935" h="1636" extrusionOk="0">
                  <a:moveTo>
                    <a:pt x="701" y="1"/>
                  </a:moveTo>
                  <a:cubicBezTo>
                    <a:pt x="468" y="434"/>
                    <a:pt x="234" y="868"/>
                    <a:pt x="1" y="1335"/>
                  </a:cubicBezTo>
                  <a:cubicBezTo>
                    <a:pt x="1" y="1402"/>
                    <a:pt x="101" y="1502"/>
                    <a:pt x="134" y="1635"/>
                  </a:cubicBezTo>
                  <a:cubicBezTo>
                    <a:pt x="201" y="1569"/>
                    <a:pt x="301" y="1502"/>
                    <a:pt x="334" y="1435"/>
                  </a:cubicBezTo>
                  <a:cubicBezTo>
                    <a:pt x="401" y="1268"/>
                    <a:pt x="435" y="1102"/>
                    <a:pt x="501" y="968"/>
                  </a:cubicBezTo>
                  <a:cubicBezTo>
                    <a:pt x="635" y="668"/>
                    <a:pt x="801" y="401"/>
                    <a:pt x="935" y="101"/>
                  </a:cubicBezTo>
                  <a:cubicBezTo>
                    <a:pt x="868" y="67"/>
                    <a:pt x="801"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a:off x="2203400" y="1625775"/>
              <a:ext cx="42575" cy="15025"/>
            </a:xfrm>
            <a:custGeom>
              <a:avLst/>
              <a:gdLst/>
              <a:ahLst/>
              <a:cxnLst/>
              <a:rect l="l" t="t" r="r" b="b"/>
              <a:pathLst>
                <a:path w="1703" h="601" extrusionOk="0">
                  <a:moveTo>
                    <a:pt x="1602" y="0"/>
                  </a:moveTo>
                  <a:lnTo>
                    <a:pt x="1" y="434"/>
                  </a:lnTo>
                  <a:cubicBezTo>
                    <a:pt x="1" y="501"/>
                    <a:pt x="34" y="567"/>
                    <a:pt x="34" y="601"/>
                  </a:cubicBezTo>
                  <a:cubicBezTo>
                    <a:pt x="601" y="501"/>
                    <a:pt x="1135" y="401"/>
                    <a:pt x="1702" y="301"/>
                  </a:cubicBezTo>
                  <a:cubicBezTo>
                    <a:pt x="1669" y="201"/>
                    <a:pt x="1635" y="100"/>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a:off x="2110000" y="2361850"/>
              <a:ext cx="30050" cy="19500"/>
            </a:xfrm>
            <a:custGeom>
              <a:avLst/>
              <a:gdLst/>
              <a:ahLst/>
              <a:cxnLst/>
              <a:rect l="l" t="t" r="r" b="b"/>
              <a:pathLst>
                <a:path w="1202" h="780" extrusionOk="0">
                  <a:moveTo>
                    <a:pt x="913" y="1"/>
                  </a:moveTo>
                  <a:cubicBezTo>
                    <a:pt x="523" y="1"/>
                    <a:pt x="273" y="267"/>
                    <a:pt x="1" y="512"/>
                  </a:cubicBezTo>
                  <a:lnTo>
                    <a:pt x="134" y="779"/>
                  </a:lnTo>
                  <a:cubicBezTo>
                    <a:pt x="501" y="512"/>
                    <a:pt x="868" y="279"/>
                    <a:pt x="1202" y="45"/>
                  </a:cubicBezTo>
                  <a:cubicBezTo>
                    <a:pt x="1097" y="14"/>
                    <a:pt x="1001"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a:off x="2247600" y="1798400"/>
              <a:ext cx="42575" cy="14200"/>
            </a:xfrm>
            <a:custGeom>
              <a:avLst/>
              <a:gdLst/>
              <a:ahLst/>
              <a:cxnLst/>
              <a:rect l="l" t="t" r="r" b="b"/>
              <a:pathLst>
                <a:path w="1703" h="568" extrusionOk="0">
                  <a:moveTo>
                    <a:pt x="1702" y="0"/>
                  </a:moveTo>
                  <a:cubicBezTo>
                    <a:pt x="1654" y="17"/>
                    <a:pt x="1606" y="34"/>
                    <a:pt x="1558" y="51"/>
                  </a:cubicBezTo>
                  <a:lnTo>
                    <a:pt x="1558" y="51"/>
                  </a:lnTo>
                  <a:cubicBezTo>
                    <a:pt x="1606" y="45"/>
                    <a:pt x="1654" y="39"/>
                    <a:pt x="1702" y="34"/>
                  </a:cubicBezTo>
                  <a:lnTo>
                    <a:pt x="1702" y="0"/>
                  </a:lnTo>
                  <a:close/>
                  <a:moveTo>
                    <a:pt x="1558" y="51"/>
                  </a:moveTo>
                  <a:lnTo>
                    <a:pt x="1558" y="51"/>
                  </a:lnTo>
                  <a:cubicBezTo>
                    <a:pt x="1039" y="117"/>
                    <a:pt x="520" y="209"/>
                    <a:pt x="1" y="301"/>
                  </a:cubicBezTo>
                  <a:lnTo>
                    <a:pt x="68" y="567"/>
                  </a:lnTo>
                  <a:cubicBezTo>
                    <a:pt x="556" y="415"/>
                    <a:pt x="1044" y="234"/>
                    <a:pt x="1558" y="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a:off x="2228425" y="1878450"/>
              <a:ext cx="32550" cy="16700"/>
            </a:xfrm>
            <a:custGeom>
              <a:avLst/>
              <a:gdLst/>
              <a:ahLst/>
              <a:cxnLst/>
              <a:rect l="l" t="t" r="r" b="b"/>
              <a:pathLst>
                <a:path w="1302" h="668" extrusionOk="0">
                  <a:moveTo>
                    <a:pt x="1235" y="1"/>
                  </a:moveTo>
                  <a:cubicBezTo>
                    <a:pt x="835" y="134"/>
                    <a:pt x="401" y="267"/>
                    <a:pt x="1" y="401"/>
                  </a:cubicBezTo>
                  <a:lnTo>
                    <a:pt x="67" y="668"/>
                  </a:lnTo>
                  <a:cubicBezTo>
                    <a:pt x="468" y="534"/>
                    <a:pt x="901" y="401"/>
                    <a:pt x="1302" y="267"/>
                  </a:cubicBezTo>
                  <a:cubicBezTo>
                    <a:pt x="1302" y="167"/>
                    <a:pt x="1268" y="10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a:off x="2130025" y="981150"/>
              <a:ext cx="100925" cy="13725"/>
            </a:xfrm>
            <a:custGeom>
              <a:avLst/>
              <a:gdLst/>
              <a:ahLst/>
              <a:cxnLst/>
              <a:rect l="l" t="t" r="r" b="b"/>
              <a:pathLst>
                <a:path w="4037" h="549" extrusionOk="0">
                  <a:moveTo>
                    <a:pt x="3703" y="0"/>
                  </a:moveTo>
                  <a:cubicBezTo>
                    <a:pt x="3003" y="34"/>
                    <a:pt x="2336" y="67"/>
                    <a:pt x="1635" y="134"/>
                  </a:cubicBezTo>
                  <a:cubicBezTo>
                    <a:pt x="1168" y="167"/>
                    <a:pt x="734" y="234"/>
                    <a:pt x="267" y="267"/>
                  </a:cubicBezTo>
                  <a:cubicBezTo>
                    <a:pt x="167" y="300"/>
                    <a:pt x="101" y="367"/>
                    <a:pt x="1" y="401"/>
                  </a:cubicBezTo>
                  <a:cubicBezTo>
                    <a:pt x="490" y="490"/>
                    <a:pt x="979" y="549"/>
                    <a:pt x="1458" y="549"/>
                  </a:cubicBezTo>
                  <a:cubicBezTo>
                    <a:pt x="1698" y="549"/>
                    <a:pt x="1935" y="534"/>
                    <a:pt x="2169" y="501"/>
                  </a:cubicBezTo>
                  <a:cubicBezTo>
                    <a:pt x="2803" y="467"/>
                    <a:pt x="3403" y="267"/>
                    <a:pt x="4037" y="134"/>
                  </a:cubicBezTo>
                  <a:lnTo>
                    <a:pt x="4003" y="134"/>
                  </a:lnTo>
                  <a:cubicBezTo>
                    <a:pt x="3903" y="100"/>
                    <a:pt x="3803" y="0"/>
                    <a:pt x="3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8" name="Google Shape;2578;p36"/>
          <p:cNvGrpSpPr/>
          <p:nvPr/>
        </p:nvGrpSpPr>
        <p:grpSpPr>
          <a:xfrm>
            <a:off x="792788" y="971875"/>
            <a:ext cx="752521" cy="796673"/>
            <a:chOff x="2678750" y="349700"/>
            <a:chExt cx="741400" cy="784900"/>
          </a:xfrm>
        </p:grpSpPr>
        <p:sp>
          <p:nvSpPr>
            <p:cNvPr id="2579" name="Google Shape;2579;p36"/>
            <p:cNvSpPr/>
            <p:nvPr/>
          </p:nvSpPr>
          <p:spPr>
            <a:xfrm>
              <a:off x="2678750" y="349700"/>
              <a:ext cx="741400" cy="784900"/>
            </a:xfrm>
            <a:custGeom>
              <a:avLst/>
              <a:gdLst/>
              <a:ahLst/>
              <a:cxnLst/>
              <a:rect l="l" t="t" r="r" b="b"/>
              <a:pathLst>
                <a:path w="29656" h="31396" extrusionOk="0">
                  <a:moveTo>
                    <a:pt x="12801" y="699"/>
                  </a:moveTo>
                  <a:cubicBezTo>
                    <a:pt x="12914" y="699"/>
                    <a:pt x="13028" y="702"/>
                    <a:pt x="13143" y="707"/>
                  </a:cubicBezTo>
                  <a:cubicBezTo>
                    <a:pt x="14244" y="741"/>
                    <a:pt x="15311" y="841"/>
                    <a:pt x="16412" y="941"/>
                  </a:cubicBezTo>
                  <a:cubicBezTo>
                    <a:pt x="17079" y="1008"/>
                    <a:pt x="17680" y="1274"/>
                    <a:pt x="18214" y="1708"/>
                  </a:cubicBezTo>
                  <a:cubicBezTo>
                    <a:pt x="19381" y="2642"/>
                    <a:pt x="20315" y="3743"/>
                    <a:pt x="20915" y="5144"/>
                  </a:cubicBezTo>
                  <a:cubicBezTo>
                    <a:pt x="20982" y="5244"/>
                    <a:pt x="21016" y="5344"/>
                    <a:pt x="21049" y="5444"/>
                  </a:cubicBezTo>
                  <a:cubicBezTo>
                    <a:pt x="21082" y="5878"/>
                    <a:pt x="21349" y="6111"/>
                    <a:pt x="21749" y="6211"/>
                  </a:cubicBezTo>
                  <a:cubicBezTo>
                    <a:pt x="22016" y="6278"/>
                    <a:pt x="22283" y="6345"/>
                    <a:pt x="22550" y="6411"/>
                  </a:cubicBezTo>
                  <a:cubicBezTo>
                    <a:pt x="23317" y="6512"/>
                    <a:pt x="23951" y="6878"/>
                    <a:pt x="24485" y="7412"/>
                  </a:cubicBezTo>
                  <a:cubicBezTo>
                    <a:pt x="25752" y="8680"/>
                    <a:pt x="26920" y="10014"/>
                    <a:pt x="27754" y="11649"/>
                  </a:cubicBezTo>
                  <a:cubicBezTo>
                    <a:pt x="27854" y="11782"/>
                    <a:pt x="27920" y="11915"/>
                    <a:pt x="28021" y="12049"/>
                  </a:cubicBezTo>
                  <a:cubicBezTo>
                    <a:pt x="29055" y="13683"/>
                    <a:pt x="29255" y="15418"/>
                    <a:pt x="28754" y="17253"/>
                  </a:cubicBezTo>
                  <a:cubicBezTo>
                    <a:pt x="28121" y="19554"/>
                    <a:pt x="27120" y="21722"/>
                    <a:pt x="25619" y="23590"/>
                  </a:cubicBezTo>
                  <a:cubicBezTo>
                    <a:pt x="24618" y="24791"/>
                    <a:pt x="23617" y="26059"/>
                    <a:pt x="22417" y="27093"/>
                  </a:cubicBezTo>
                  <a:cubicBezTo>
                    <a:pt x="21382" y="27960"/>
                    <a:pt x="20282" y="28761"/>
                    <a:pt x="19081" y="29395"/>
                  </a:cubicBezTo>
                  <a:cubicBezTo>
                    <a:pt x="17501" y="30289"/>
                    <a:pt x="15841" y="30783"/>
                    <a:pt x="14054" y="30783"/>
                  </a:cubicBezTo>
                  <a:cubicBezTo>
                    <a:pt x="13841" y="30783"/>
                    <a:pt x="13627" y="30776"/>
                    <a:pt x="13410" y="30762"/>
                  </a:cubicBezTo>
                  <a:cubicBezTo>
                    <a:pt x="11942" y="30696"/>
                    <a:pt x="10441" y="30562"/>
                    <a:pt x="9074" y="29895"/>
                  </a:cubicBezTo>
                  <a:cubicBezTo>
                    <a:pt x="8340" y="29561"/>
                    <a:pt x="7639" y="29161"/>
                    <a:pt x="6972" y="28694"/>
                  </a:cubicBezTo>
                  <a:cubicBezTo>
                    <a:pt x="5371" y="27593"/>
                    <a:pt x="4037" y="26226"/>
                    <a:pt x="2969" y="24558"/>
                  </a:cubicBezTo>
                  <a:cubicBezTo>
                    <a:pt x="2202" y="23390"/>
                    <a:pt x="1668" y="22123"/>
                    <a:pt x="1335" y="20755"/>
                  </a:cubicBezTo>
                  <a:cubicBezTo>
                    <a:pt x="901" y="18887"/>
                    <a:pt x="634" y="16986"/>
                    <a:pt x="601" y="15051"/>
                  </a:cubicBezTo>
                  <a:cubicBezTo>
                    <a:pt x="568" y="12649"/>
                    <a:pt x="1335" y="10481"/>
                    <a:pt x="2602" y="8480"/>
                  </a:cubicBezTo>
                  <a:cubicBezTo>
                    <a:pt x="3737" y="6645"/>
                    <a:pt x="5071" y="5010"/>
                    <a:pt x="6672" y="3576"/>
                  </a:cubicBezTo>
                  <a:cubicBezTo>
                    <a:pt x="7506" y="2842"/>
                    <a:pt x="8373" y="2208"/>
                    <a:pt x="9341" y="1641"/>
                  </a:cubicBezTo>
                  <a:cubicBezTo>
                    <a:pt x="10410" y="1030"/>
                    <a:pt x="11564" y="699"/>
                    <a:pt x="12801" y="699"/>
                  </a:cubicBezTo>
                  <a:close/>
                  <a:moveTo>
                    <a:pt x="13220" y="1"/>
                  </a:moveTo>
                  <a:cubicBezTo>
                    <a:pt x="11516" y="1"/>
                    <a:pt x="9986" y="498"/>
                    <a:pt x="8573" y="1408"/>
                  </a:cubicBezTo>
                  <a:cubicBezTo>
                    <a:pt x="7706" y="1942"/>
                    <a:pt x="6905" y="2575"/>
                    <a:pt x="6138" y="3243"/>
                  </a:cubicBezTo>
                  <a:cubicBezTo>
                    <a:pt x="4570" y="4644"/>
                    <a:pt x="3236" y="6278"/>
                    <a:pt x="2135" y="8046"/>
                  </a:cubicBezTo>
                  <a:cubicBezTo>
                    <a:pt x="901" y="10014"/>
                    <a:pt x="134" y="12149"/>
                    <a:pt x="67" y="14484"/>
                  </a:cubicBezTo>
                  <a:cubicBezTo>
                    <a:pt x="1" y="16519"/>
                    <a:pt x="201" y="18520"/>
                    <a:pt x="634" y="20488"/>
                  </a:cubicBezTo>
                  <a:cubicBezTo>
                    <a:pt x="1201" y="22890"/>
                    <a:pt x="2235" y="25058"/>
                    <a:pt x="3970" y="26893"/>
                  </a:cubicBezTo>
                  <a:cubicBezTo>
                    <a:pt x="5071" y="28027"/>
                    <a:pt x="6305" y="28961"/>
                    <a:pt x="7639" y="29795"/>
                  </a:cubicBezTo>
                  <a:cubicBezTo>
                    <a:pt x="8807" y="30529"/>
                    <a:pt x="10074" y="30962"/>
                    <a:pt x="11442" y="31163"/>
                  </a:cubicBezTo>
                  <a:cubicBezTo>
                    <a:pt x="12543" y="31329"/>
                    <a:pt x="13610" y="31396"/>
                    <a:pt x="14711" y="31396"/>
                  </a:cubicBezTo>
                  <a:cubicBezTo>
                    <a:pt x="16045" y="31363"/>
                    <a:pt x="17313" y="31096"/>
                    <a:pt x="18514" y="30529"/>
                  </a:cubicBezTo>
                  <a:cubicBezTo>
                    <a:pt x="20649" y="29561"/>
                    <a:pt x="22517" y="28194"/>
                    <a:pt x="24084" y="26426"/>
                  </a:cubicBezTo>
                  <a:cubicBezTo>
                    <a:pt x="24451" y="25959"/>
                    <a:pt x="24818" y="25492"/>
                    <a:pt x="25185" y="25058"/>
                  </a:cubicBezTo>
                  <a:cubicBezTo>
                    <a:pt x="26820" y="23223"/>
                    <a:pt x="27987" y="21089"/>
                    <a:pt x="28854" y="18787"/>
                  </a:cubicBezTo>
                  <a:cubicBezTo>
                    <a:pt x="29488" y="17119"/>
                    <a:pt x="29655" y="15418"/>
                    <a:pt x="29188" y="13683"/>
                  </a:cubicBezTo>
                  <a:cubicBezTo>
                    <a:pt x="28921" y="12549"/>
                    <a:pt x="28421" y="11515"/>
                    <a:pt x="27887" y="10514"/>
                  </a:cubicBezTo>
                  <a:cubicBezTo>
                    <a:pt x="27487" y="9714"/>
                    <a:pt x="27087" y="8913"/>
                    <a:pt x="26486" y="8246"/>
                  </a:cubicBezTo>
                  <a:cubicBezTo>
                    <a:pt x="26119" y="7846"/>
                    <a:pt x="25752" y="7446"/>
                    <a:pt x="25352" y="7045"/>
                  </a:cubicBezTo>
                  <a:cubicBezTo>
                    <a:pt x="24551" y="6178"/>
                    <a:pt x="23584" y="5578"/>
                    <a:pt x="22383" y="5511"/>
                  </a:cubicBezTo>
                  <a:cubicBezTo>
                    <a:pt x="22316" y="5511"/>
                    <a:pt x="22216" y="5477"/>
                    <a:pt x="22150" y="5444"/>
                  </a:cubicBezTo>
                  <a:cubicBezTo>
                    <a:pt x="21616" y="5377"/>
                    <a:pt x="21282" y="5111"/>
                    <a:pt x="21149" y="4577"/>
                  </a:cubicBezTo>
                  <a:cubicBezTo>
                    <a:pt x="21116" y="4343"/>
                    <a:pt x="21016" y="4143"/>
                    <a:pt x="20915" y="3943"/>
                  </a:cubicBezTo>
                  <a:cubicBezTo>
                    <a:pt x="20282" y="2842"/>
                    <a:pt x="19481" y="1875"/>
                    <a:pt x="18447" y="1108"/>
                  </a:cubicBezTo>
                  <a:cubicBezTo>
                    <a:pt x="17980" y="741"/>
                    <a:pt x="17446" y="441"/>
                    <a:pt x="16846" y="374"/>
                  </a:cubicBezTo>
                  <a:cubicBezTo>
                    <a:pt x="15745" y="207"/>
                    <a:pt x="14644" y="107"/>
                    <a:pt x="13544" y="7"/>
                  </a:cubicBezTo>
                  <a:cubicBezTo>
                    <a:pt x="13435" y="3"/>
                    <a:pt x="13327" y="1"/>
                    <a:pt x="1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a:off x="2885575" y="583225"/>
              <a:ext cx="315250" cy="321375"/>
            </a:xfrm>
            <a:custGeom>
              <a:avLst/>
              <a:gdLst/>
              <a:ahLst/>
              <a:cxnLst/>
              <a:rect l="l" t="t" r="r" b="b"/>
              <a:pathLst>
                <a:path w="12610" h="12855" extrusionOk="0">
                  <a:moveTo>
                    <a:pt x="11375" y="8012"/>
                  </a:moveTo>
                  <a:cubicBezTo>
                    <a:pt x="11342" y="8379"/>
                    <a:pt x="10975" y="8946"/>
                    <a:pt x="10341" y="9646"/>
                  </a:cubicBezTo>
                  <a:cubicBezTo>
                    <a:pt x="10474" y="8979"/>
                    <a:pt x="10875" y="8479"/>
                    <a:pt x="11375" y="8012"/>
                  </a:cubicBezTo>
                  <a:close/>
                  <a:moveTo>
                    <a:pt x="6800" y="341"/>
                  </a:moveTo>
                  <a:cubicBezTo>
                    <a:pt x="6945" y="341"/>
                    <a:pt x="7091" y="351"/>
                    <a:pt x="7239" y="373"/>
                  </a:cubicBezTo>
                  <a:cubicBezTo>
                    <a:pt x="7772" y="406"/>
                    <a:pt x="8306" y="606"/>
                    <a:pt x="8840" y="773"/>
                  </a:cubicBezTo>
                  <a:cubicBezTo>
                    <a:pt x="9140" y="873"/>
                    <a:pt x="9474" y="1007"/>
                    <a:pt x="9774" y="1107"/>
                  </a:cubicBezTo>
                  <a:cubicBezTo>
                    <a:pt x="10541" y="1407"/>
                    <a:pt x="10741" y="1674"/>
                    <a:pt x="10774" y="2508"/>
                  </a:cubicBezTo>
                  <a:cubicBezTo>
                    <a:pt x="11175" y="2541"/>
                    <a:pt x="11342" y="2875"/>
                    <a:pt x="11508" y="3175"/>
                  </a:cubicBezTo>
                  <a:cubicBezTo>
                    <a:pt x="11842" y="3809"/>
                    <a:pt x="11842" y="4476"/>
                    <a:pt x="11909" y="5143"/>
                  </a:cubicBezTo>
                  <a:cubicBezTo>
                    <a:pt x="12042" y="6210"/>
                    <a:pt x="11675" y="7111"/>
                    <a:pt x="10975" y="7912"/>
                  </a:cubicBezTo>
                  <a:cubicBezTo>
                    <a:pt x="10641" y="8278"/>
                    <a:pt x="10341" y="8712"/>
                    <a:pt x="10141" y="9179"/>
                  </a:cubicBezTo>
                  <a:cubicBezTo>
                    <a:pt x="9674" y="10146"/>
                    <a:pt x="8906" y="10680"/>
                    <a:pt x="7972" y="11080"/>
                  </a:cubicBezTo>
                  <a:cubicBezTo>
                    <a:pt x="6838" y="11547"/>
                    <a:pt x="5637" y="11648"/>
                    <a:pt x="4403" y="11714"/>
                  </a:cubicBezTo>
                  <a:cubicBezTo>
                    <a:pt x="4353" y="11719"/>
                    <a:pt x="4302" y="11721"/>
                    <a:pt x="4251" y="11721"/>
                  </a:cubicBezTo>
                  <a:cubicBezTo>
                    <a:pt x="3928" y="11721"/>
                    <a:pt x="3586" y="11638"/>
                    <a:pt x="3269" y="11581"/>
                  </a:cubicBezTo>
                  <a:cubicBezTo>
                    <a:pt x="3002" y="11547"/>
                    <a:pt x="2802" y="11381"/>
                    <a:pt x="2702" y="11114"/>
                  </a:cubicBezTo>
                  <a:cubicBezTo>
                    <a:pt x="2569" y="10647"/>
                    <a:pt x="2202" y="10513"/>
                    <a:pt x="1768" y="10513"/>
                  </a:cubicBezTo>
                  <a:cubicBezTo>
                    <a:pt x="1601" y="10513"/>
                    <a:pt x="1434" y="10447"/>
                    <a:pt x="1201" y="10413"/>
                  </a:cubicBezTo>
                  <a:cubicBezTo>
                    <a:pt x="1601" y="9613"/>
                    <a:pt x="2068" y="8912"/>
                    <a:pt x="2068" y="8045"/>
                  </a:cubicBezTo>
                  <a:cubicBezTo>
                    <a:pt x="2035" y="8012"/>
                    <a:pt x="2002" y="8012"/>
                    <a:pt x="1968" y="8012"/>
                  </a:cubicBezTo>
                  <a:cubicBezTo>
                    <a:pt x="1668" y="8679"/>
                    <a:pt x="1368" y="9379"/>
                    <a:pt x="1034" y="10080"/>
                  </a:cubicBezTo>
                  <a:cubicBezTo>
                    <a:pt x="1001" y="10013"/>
                    <a:pt x="967" y="10013"/>
                    <a:pt x="967" y="9980"/>
                  </a:cubicBezTo>
                  <a:cubicBezTo>
                    <a:pt x="767" y="8912"/>
                    <a:pt x="434" y="7845"/>
                    <a:pt x="467" y="6744"/>
                  </a:cubicBezTo>
                  <a:cubicBezTo>
                    <a:pt x="500" y="5276"/>
                    <a:pt x="1134" y="4075"/>
                    <a:pt x="2035" y="3041"/>
                  </a:cubicBezTo>
                  <a:cubicBezTo>
                    <a:pt x="2802" y="2174"/>
                    <a:pt x="3736" y="1474"/>
                    <a:pt x="4737" y="940"/>
                  </a:cubicBezTo>
                  <a:cubicBezTo>
                    <a:pt x="5378" y="605"/>
                    <a:pt x="6066" y="341"/>
                    <a:pt x="6800" y="341"/>
                  </a:cubicBezTo>
                  <a:close/>
                  <a:moveTo>
                    <a:pt x="7972" y="11547"/>
                  </a:moveTo>
                  <a:cubicBezTo>
                    <a:pt x="7214" y="12164"/>
                    <a:pt x="5781" y="12460"/>
                    <a:pt x="4596" y="12460"/>
                  </a:cubicBezTo>
                  <a:cubicBezTo>
                    <a:pt x="4114" y="12460"/>
                    <a:pt x="3673" y="12411"/>
                    <a:pt x="3336" y="12315"/>
                  </a:cubicBezTo>
                  <a:cubicBezTo>
                    <a:pt x="4937" y="12281"/>
                    <a:pt x="6438" y="11881"/>
                    <a:pt x="7972" y="11547"/>
                  </a:cubicBezTo>
                  <a:close/>
                  <a:moveTo>
                    <a:pt x="7175" y="1"/>
                  </a:moveTo>
                  <a:cubicBezTo>
                    <a:pt x="6485" y="1"/>
                    <a:pt x="5801" y="136"/>
                    <a:pt x="5170" y="406"/>
                  </a:cubicBezTo>
                  <a:cubicBezTo>
                    <a:pt x="2969" y="1340"/>
                    <a:pt x="1368" y="2875"/>
                    <a:pt x="500" y="5143"/>
                  </a:cubicBezTo>
                  <a:cubicBezTo>
                    <a:pt x="134" y="6177"/>
                    <a:pt x="0" y="7178"/>
                    <a:pt x="200" y="8245"/>
                  </a:cubicBezTo>
                  <a:cubicBezTo>
                    <a:pt x="300" y="8779"/>
                    <a:pt x="300" y="9313"/>
                    <a:pt x="234" y="9846"/>
                  </a:cubicBezTo>
                  <a:cubicBezTo>
                    <a:pt x="134" y="10480"/>
                    <a:pt x="601" y="11080"/>
                    <a:pt x="1268" y="11147"/>
                  </a:cubicBezTo>
                  <a:cubicBezTo>
                    <a:pt x="1668" y="11214"/>
                    <a:pt x="1735" y="11247"/>
                    <a:pt x="1801" y="11614"/>
                  </a:cubicBezTo>
                  <a:cubicBezTo>
                    <a:pt x="1901" y="12081"/>
                    <a:pt x="2168" y="12381"/>
                    <a:pt x="2535" y="12515"/>
                  </a:cubicBezTo>
                  <a:cubicBezTo>
                    <a:pt x="2902" y="12648"/>
                    <a:pt x="3269" y="12782"/>
                    <a:pt x="3603" y="12815"/>
                  </a:cubicBezTo>
                  <a:cubicBezTo>
                    <a:pt x="3878" y="12842"/>
                    <a:pt x="4150" y="12855"/>
                    <a:pt x="4418" y="12855"/>
                  </a:cubicBezTo>
                  <a:cubicBezTo>
                    <a:pt x="6166" y="12855"/>
                    <a:pt x="7770" y="12302"/>
                    <a:pt x="9273" y="11347"/>
                  </a:cubicBezTo>
                  <a:cubicBezTo>
                    <a:pt x="10508" y="10580"/>
                    <a:pt x="11342" y="9446"/>
                    <a:pt x="11909" y="8112"/>
                  </a:cubicBezTo>
                  <a:cubicBezTo>
                    <a:pt x="12442" y="6844"/>
                    <a:pt x="12609" y="5577"/>
                    <a:pt x="12509" y="4276"/>
                  </a:cubicBezTo>
                  <a:cubicBezTo>
                    <a:pt x="12409" y="3375"/>
                    <a:pt x="12042" y="2674"/>
                    <a:pt x="11275" y="2274"/>
                  </a:cubicBezTo>
                  <a:cubicBezTo>
                    <a:pt x="11075" y="1974"/>
                    <a:pt x="11008" y="1707"/>
                    <a:pt x="10808" y="1540"/>
                  </a:cubicBezTo>
                  <a:cubicBezTo>
                    <a:pt x="10207" y="973"/>
                    <a:pt x="9474" y="540"/>
                    <a:pt x="8673" y="273"/>
                  </a:cubicBezTo>
                  <a:cubicBezTo>
                    <a:pt x="8239" y="173"/>
                    <a:pt x="7839" y="39"/>
                    <a:pt x="7405" y="6"/>
                  </a:cubicBezTo>
                  <a:cubicBezTo>
                    <a:pt x="7329" y="3"/>
                    <a:pt x="7252" y="1"/>
                    <a:pt x="7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a:off x="2827200" y="397700"/>
              <a:ext cx="222575" cy="94775"/>
            </a:xfrm>
            <a:custGeom>
              <a:avLst/>
              <a:gdLst/>
              <a:ahLst/>
              <a:cxnLst/>
              <a:rect l="l" t="t" r="r" b="b"/>
              <a:pathLst>
                <a:path w="8903" h="3791" extrusionOk="0">
                  <a:moveTo>
                    <a:pt x="8873" y="322"/>
                  </a:moveTo>
                  <a:cubicBezTo>
                    <a:pt x="8884" y="333"/>
                    <a:pt x="8892" y="337"/>
                    <a:pt x="8895" y="337"/>
                  </a:cubicBezTo>
                  <a:cubicBezTo>
                    <a:pt x="8903" y="337"/>
                    <a:pt x="8895" y="322"/>
                    <a:pt x="8873" y="322"/>
                  </a:cubicBezTo>
                  <a:close/>
                  <a:moveTo>
                    <a:pt x="7199" y="1"/>
                  </a:moveTo>
                  <a:cubicBezTo>
                    <a:pt x="6681" y="1"/>
                    <a:pt x="6167" y="84"/>
                    <a:pt x="5671" y="255"/>
                  </a:cubicBezTo>
                  <a:cubicBezTo>
                    <a:pt x="3736" y="922"/>
                    <a:pt x="1968" y="1890"/>
                    <a:pt x="467" y="3257"/>
                  </a:cubicBezTo>
                  <a:cubicBezTo>
                    <a:pt x="300" y="3424"/>
                    <a:pt x="167" y="3524"/>
                    <a:pt x="0" y="3658"/>
                  </a:cubicBezTo>
                  <a:cubicBezTo>
                    <a:pt x="33" y="3691"/>
                    <a:pt x="67" y="3724"/>
                    <a:pt x="100" y="3791"/>
                  </a:cubicBezTo>
                  <a:cubicBezTo>
                    <a:pt x="167" y="3724"/>
                    <a:pt x="267" y="3658"/>
                    <a:pt x="334" y="3591"/>
                  </a:cubicBezTo>
                  <a:cubicBezTo>
                    <a:pt x="1735" y="2390"/>
                    <a:pt x="3302" y="1523"/>
                    <a:pt x="5004" y="822"/>
                  </a:cubicBezTo>
                  <a:cubicBezTo>
                    <a:pt x="5738" y="522"/>
                    <a:pt x="6505" y="322"/>
                    <a:pt x="7305" y="322"/>
                  </a:cubicBezTo>
                  <a:lnTo>
                    <a:pt x="8873" y="322"/>
                  </a:lnTo>
                  <a:cubicBezTo>
                    <a:pt x="8806" y="288"/>
                    <a:pt x="8740" y="255"/>
                    <a:pt x="8673" y="222"/>
                  </a:cubicBezTo>
                  <a:cubicBezTo>
                    <a:pt x="8186" y="76"/>
                    <a:pt x="7691" y="1"/>
                    <a:pt x="7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a:off x="2911425" y="381375"/>
              <a:ext cx="128450" cy="30225"/>
            </a:xfrm>
            <a:custGeom>
              <a:avLst/>
              <a:gdLst/>
              <a:ahLst/>
              <a:cxnLst/>
              <a:rect l="l" t="t" r="r" b="b"/>
              <a:pathLst>
                <a:path w="5138" h="1209" extrusionOk="0">
                  <a:moveTo>
                    <a:pt x="4103" y="1"/>
                  </a:moveTo>
                  <a:cubicBezTo>
                    <a:pt x="2680" y="1"/>
                    <a:pt x="675" y="534"/>
                    <a:pt x="0" y="1208"/>
                  </a:cubicBezTo>
                  <a:cubicBezTo>
                    <a:pt x="1582" y="702"/>
                    <a:pt x="3164" y="136"/>
                    <a:pt x="4860" y="136"/>
                  </a:cubicBezTo>
                  <a:cubicBezTo>
                    <a:pt x="4952" y="136"/>
                    <a:pt x="5044" y="137"/>
                    <a:pt x="5137" y="141"/>
                  </a:cubicBezTo>
                  <a:cubicBezTo>
                    <a:pt x="4870" y="44"/>
                    <a:pt x="4510" y="1"/>
                    <a:pt x="4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a:off x="3089050" y="399050"/>
              <a:ext cx="79250" cy="90925"/>
            </a:xfrm>
            <a:custGeom>
              <a:avLst/>
              <a:gdLst/>
              <a:ahLst/>
              <a:cxnLst/>
              <a:rect l="l" t="t" r="r" b="b"/>
              <a:pathLst>
                <a:path w="3170" h="3637" extrusionOk="0">
                  <a:moveTo>
                    <a:pt x="0" y="1"/>
                  </a:moveTo>
                  <a:cubicBezTo>
                    <a:pt x="567" y="535"/>
                    <a:pt x="1234" y="1002"/>
                    <a:pt x="1768" y="1602"/>
                  </a:cubicBezTo>
                  <a:cubicBezTo>
                    <a:pt x="2302" y="2203"/>
                    <a:pt x="2669" y="2936"/>
                    <a:pt x="3136" y="3637"/>
                  </a:cubicBezTo>
                  <a:cubicBezTo>
                    <a:pt x="3169" y="2503"/>
                    <a:pt x="834" y="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a:off x="3138250" y="957800"/>
              <a:ext cx="48400" cy="75900"/>
            </a:xfrm>
            <a:custGeom>
              <a:avLst/>
              <a:gdLst/>
              <a:ahLst/>
              <a:cxnLst/>
              <a:rect l="l" t="t" r="r" b="b"/>
              <a:pathLst>
                <a:path w="1936" h="3036" extrusionOk="0">
                  <a:moveTo>
                    <a:pt x="100" y="0"/>
                  </a:moveTo>
                  <a:cubicBezTo>
                    <a:pt x="67" y="34"/>
                    <a:pt x="34" y="34"/>
                    <a:pt x="0" y="67"/>
                  </a:cubicBezTo>
                  <a:cubicBezTo>
                    <a:pt x="534" y="968"/>
                    <a:pt x="1068" y="1902"/>
                    <a:pt x="1635" y="2836"/>
                  </a:cubicBezTo>
                  <a:cubicBezTo>
                    <a:pt x="1668" y="2902"/>
                    <a:pt x="1768" y="2969"/>
                    <a:pt x="1868" y="3036"/>
                  </a:cubicBezTo>
                  <a:cubicBezTo>
                    <a:pt x="1902" y="3002"/>
                    <a:pt x="1902" y="3002"/>
                    <a:pt x="1935" y="2969"/>
                  </a:cubicBezTo>
                  <a:cubicBezTo>
                    <a:pt x="1468" y="1902"/>
                    <a:pt x="701" y="1001"/>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a:off x="3146575" y="424925"/>
              <a:ext cx="34225" cy="47550"/>
            </a:xfrm>
            <a:custGeom>
              <a:avLst/>
              <a:gdLst/>
              <a:ahLst/>
              <a:cxnLst/>
              <a:rect l="l" t="t" r="r" b="b"/>
              <a:pathLst>
                <a:path w="1369" h="1902" extrusionOk="0">
                  <a:moveTo>
                    <a:pt x="68" y="0"/>
                  </a:moveTo>
                  <a:cubicBezTo>
                    <a:pt x="34" y="33"/>
                    <a:pt x="34" y="67"/>
                    <a:pt x="1" y="67"/>
                  </a:cubicBezTo>
                  <a:cubicBezTo>
                    <a:pt x="301" y="600"/>
                    <a:pt x="601" y="1134"/>
                    <a:pt x="902" y="1668"/>
                  </a:cubicBezTo>
                  <a:cubicBezTo>
                    <a:pt x="968" y="1735"/>
                    <a:pt x="1068" y="1835"/>
                    <a:pt x="1168" y="1901"/>
                  </a:cubicBezTo>
                  <a:cubicBezTo>
                    <a:pt x="1369" y="1635"/>
                    <a:pt x="1202" y="1434"/>
                    <a:pt x="1102" y="1234"/>
                  </a:cubicBezTo>
                  <a:cubicBezTo>
                    <a:pt x="868" y="767"/>
                    <a:pt x="535" y="3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a:off x="2728775" y="886900"/>
              <a:ext cx="36725" cy="82600"/>
            </a:xfrm>
            <a:custGeom>
              <a:avLst/>
              <a:gdLst/>
              <a:ahLst/>
              <a:cxnLst/>
              <a:rect l="l" t="t" r="r" b="b"/>
              <a:pathLst>
                <a:path w="1469" h="3304" extrusionOk="0">
                  <a:moveTo>
                    <a:pt x="1" y="1"/>
                  </a:moveTo>
                  <a:cubicBezTo>
                    <a:pt x="368" y="1669"/>
                    <a:pt x="935" y="2903"/>
                    <a:pt x="1469" y="3303"/>
                  </a:cubicBezTo>
                  <a:cubicBezTo>
                    <a:pt x="1002" y="2236"/>
                    <a:pt x="501" y="113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a:off x="2702925" y="771000"/>
              <a:ext cx="19225" cy="78400"/>
            </a:xfrm>
            <a:custGeom>
              <a:avLst/>
              <a:gdLst/>
              <a:ahLst/>
              <a:cxnLst/>
              <a:rect l="l" t="t" r="r" b="b"/>
              <a:pathLst>
                <a:path w="769" h="3136" extrusionOk="0">
                  <a:moveTo>
                    <a:pt x="201" y="0"/>
                  </a:moveTo>
                  <a:cubicBezTo>
                    <a:pt x="1" y="801"/>
                    <a:pt x="268" y="2502"/>
                    <a:pt x="768" y="3136"/>
                  </a:cubicBezTo>
                  <a:cubicBezTo>
                    <a:pt x="568" y="2035"/>
                    <a:pt x="368" y="1001"/>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a:off x="2879725" y="618375"/>
              <a:ext cx="35050" cy="43400"/>
            </a:xfrm>
            <a:custGeom>
              <a:avLst/>
              <a:gdLst/>
              <a:ahLst/>
              <a:cxnLst/>
              <a:rect l="l" t="t" r="r" b="b"/>
              <a:pathLst>
                <a:path w="1402" h="1736" extrusionOk="0">
                  <a:moveTo>
                    <a:pt x="1" y="1"/>
                  </a:moveTo>
                  <a:lnTo>
                    <a:pt x="1" y="1"/>
                  </a:lnTo>
                  <a:cubicBezTo>
                    <a:pt x="34" y="701"/>
                    <a:pt x="768" y="1535"/>
                    <a:pt x="1402" y="1735"/>
                  </a:cubicBezTo>
                  <a:cubicBezTo>
                    <a:pt x="968" y="1168"/>
                    <a:pt x="601" y="5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a:off x="2922250" y="582525"/>
              <a:ext cx="24225" cy="45900"/>
            </a:xfrm>
            <a:custGeom>
              <a:avLst/>
              <a:gdLst/>
              <a:ahLst/>
              <a:cxnLst/>
              <a:rect l="l" t="t" r="r" b="b"/>
              <a:pathLst>
                <a:path w="969" h="1836" extrusionOk="0">
                  <a:moveTo>
                    <a:pt x="68" y="1"/>
                  </a:moveTo>
                  <a:cubicBezTo>
                    <a:pt x="68" y="34"/>
                    <a:pt x="34" y="34"/>
                    <a:pt x="1" y="67"/>
                  </a:cubicBezTo>
                  <a:cubicBezTo>
                    <a:pt x="34" y="401"/>
                    <a:pt x="201" y="701"/>
                    <a:pt x="334" y="1001"/>
                  </a:cubicBezTo>
                  <a:cubicBezTo>
                    <a:pt x="501" y="1268"/>
                    <a:pt x="535" y="1635"/>
                    <a:pt x="968" y="1835"/>
                  </a:cubicBezTo>
                  <a:cubicBezTo>
                    <a:pt x="935" y="1568"/>
                    <a:pt x="901" y="1402"/>
                    <a:pt x="868" y="1201"/>
                  </a:cubicBezTo>
                  <a:cubicBezTo>
                    <a:pt x="868" y="1168"/>
                    <a:pt x="868" y="1135"/>
                    <a:pt x="868" y="1101"/>
                  </a:cubicBezTo>
                  <a:cubicBezTo>
                    <a:pt x="735" y="968"/>
                    <a:pt x="601" y="868"/>
                    <a:pt x="535" y="701"/>
                  </a:cubicBezTo>
                  <a:cubicBezTo>
                    <a:pt x="368" y="501"/>
                    <a:pt x="234" y="2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a:off x="3156600" y="849375"/>
              <a:ext cx="33375" cy="25050"/>
            </a:xfrm>
            <a:custGeom>
              <a:avLst/>
              <a:gdLst/>
              <a:ahLst/>
              <a:cxnLst/>
              <a:rect l="l" t="t" r="r" b="b"/>
              <a:pathLst>
                <a:path w="1335" h="1002" extrusionOk="0">
                  <a:moveTo>
                    <a:pt x="0" y="1"/>
                  </a:moveTo>
                  <a:lnTo>
                    <a:pt x="0" y="1"/>
                  </a:lnTo>
                  <a:cubicBezTo>
                    <a:pt x="100" y="501"/>
                    <a:pt x="801" y="1002"/>
                    <a:pt x="1334" y="1002"/>
                  </a:cubicBezTo>
                  <a:cubicBezTo>
                    <a:pt x="1168" y="668"/>
                    <a:pt x="734" y="3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a:off x="3191625" y="608375"/>
              <a:ext cx="46725" cy="34225"/>
            </a:xfrm>
            <a:custGeom>
              <a:avLst/>
              <a:gdLst/>
              <a:ahLst/>
              <a:cxnLst/>
              <a:rect l="l" t="t" r="r" b="b"/>
              <a:pathLst>
                <a:path w="1869" h="1369" extrusionOk="0">
                  <a:moveTo>
                    <a:pt x="1801" y="1"/>
                  </a:moveTo>
                  <a:cubicBezTo>
                    <a:pt x="1101" y="301"/>
                    <a:pt x="501" y="701"/>
                    <a:pt x="0" y="1268"/>
                  </a:cubicBezTo>
                  <a:cubicBezTo>
                    <a:pt x="0" y="1302"/>
                    <a:pt x="34" y="1335"/>
                    <a:pt x="67" y="1368"/>
                  </a:cubicBezTo>
                  <a:cubicBezTo>
                    <a:pt x="667" y="935"/>
                    <a:pt x="1268" y="534"/>
                    <a:pt x="1868" y="134"/>
                  </a:cubicBezTo>
                  <a:cubicBezTo>
                    <a:pt x="1835" y="101"/>
                    <a:pt x="1801" y="34"/>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2893900" y="610875"/>
              <a:ext cx="30050" cy="38400"/>
            </a:xfrm>
            <a:custGeom>
              <a:avLst/>
              <a:gdLst/>
              <a:ahLst/>
              <a:cxnLst/>
              <a:rect l="l" t="t" r="r" b="b"/>
              <a:pathLst>
                <a:path w="1202" h="1536" extrusionOk="0">
                  <a:moveTo>
                    <a:pt x="1" y="1"/>
                  </a:moveTo>
                  <a:lnTo>
                    <a:pt x="1" y="1"/>
                  </a:lnTo>
                  <a:cubicBezTo>
                    <a:pt x="167" y="534"/>
                    <a:pt x="801" y="1302"/>
                    <a:pt x="1202" y="1535"/>
                  </a:cubicBezTo>
                  <a:cubicBezTo>
                    <a:pt x="1035" y="968"/>
                    <a:pt x="368"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3197450" y="627550"/>
              <a:ext cx="56725" cy="24250"/>
            </a:xfrm>
            <a:custGeom>
              <a:avLst/>
              <a:gdLst/>
              <a:ahLst/>
              <a:cxnLst/>
              <a:rect l="l" t="t" r="r" b="b"/>
              <a:pathLst>
                <a:path w="2269" h="970" extrusionOk="0">
                  <a:moveTo>
                    <a:pt x="2269" y="1"/>
                  </a:moveTo>
                  <a:lnTo>
                    <a:pt x="2269" y="1"/>
                  </a:lnTo>
                  <a:cubicBezTo>
                    <a:pt x="1435" y="268"/>
                    <a:pt x="735" y="568"/>
                    <a:pt x="1" y="968"/>
                  </a:cubicBezTo>
                  <a:cubicBezTo>
                    <a:pt x="14" y="969"/>
                    <a:pt x="28" y="970"/>
                    <a:pt x="42" y="970"/>
                  </a:cubicBezTo>
                  <a:cubicBezTo>
                    <a:pt x="541" y="970"/>
                    <a:pt x="1783" y="422"/>
                    <a:pt x="2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2955625" y="570850"/>
              <a:ext cx="16700" cy="38375"/>
            </a:xfrm>
            <a:custGeom>
              <a:avLst/>
              <a:gdLst/>
              <a:ahLst/>
              <a:cxnLst/>
              <a:rect l="l" t="t" r="r" b="b"/>
              <a:pathLst>
                <a:path w="668" h="1535" extrusionOk="0">
                  <a:moveTo>
                    <a:pt x="0" y="1"/>
                  </a:moveTo>
                  <a:lnTo>
                    <a:pt x="0" y="1"/>
                  </a:lnTo>
                  <a:cubicBezTo>
                    <a:pt x="33" y="734"/>
                    <a:pt x="300" y="1368"/>
                    <a:pt x="667" y="1535"/>
                  </a:cubicBezTo>
                  <a:cubicBezTo>
                    <a:pt x="567" y="935"/>
                    <a:pt x="267"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3052350" y="522475"/>
              <a:ext cx="8375" cy="47575"/>
            </a:xfrm>
            <a:custGeom>
              <a:avLst/>
              <a:gdLst/>
              <a:ahLst/>
              <a:cxnLst/>
              <a:rect l="l" t="t" r="r" b="b"/>
              <a:pathLst>
                <a:path w="335" h="1903" extrusionOk="0">
                  <a:moveTo>
                    <a:pt x="267" y="1"/>
                  </a:moveTo>
                  <a:cubicBezTo>
                    <a:pt x="134" y="635"/>
                    <a:pt x="1" y="1268"/>
                    <a:pt x="101" y="1902"/>
                  </a:cubicBezTo>
                  <a:cubicBezTo>
                    <a:pt x="301" y="1268"/>
                    <a:pt x="334" y="635"/>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2921425" y="444925"/>
              <a:ext cx="20875" cy="51725"/>
            </a:xfrm>
            <a:custGeom>
              <a:avLst/>
              <a:gdLst/>
              <a:ahLst/>
              <a:cxnLst/>
              <a:rect l="l" t="t" r="r" b="b"/>
              <a:pathLst>
                <a:path w="835" h="2069" extrusionOk="0">
                  <a:moveTo>
                    <a:pt x="0" y="1"/>
                  </a:moveTo>
                  <a:cubicBezTo>
                    <a:pt x="134" y="734"/>
                    <a:pt x="501" y="1402"/>
                    <a:pt x="834" y="2069"/>
                  </a:cubicBezTo>
                  <a:cubicBezTo>
                    <a:pt x="668" y="1368"/>
                    <a:pt x="401" y="6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a:off x="3173275" y="593375"/>
              <a:ext cx="36725" cy="29200"/>
            </a:xfrm>
            <a:custGeom>
              <a:avLst/>
              <a:gdLst/>
              <a:ahLst/>
              <a:cxnLst/>
              <a:rect l="l" t="t" r="r" b="b"/>
              <a:pathLst>
                <a:path w="1469" h="1168" extrusionOk="0">
                  <a:moveTo>
                    <a:pt x="1468" y="0"/>
                  </a:moveTo>
                  <a:lnTo>
                    <a:pt x="1468" y="0"/>
                  </a:lnTo>
                  <a:cubicBezTo>
                    <a:pt x="901" y="267"/>
                    <a:pt x="401" y="667"/>
                    <a:pt x="0" y="1168"/>
                  </a:cubicBezTo>
                  <a:cubicBezTo>
                    <a:pt x="534" y="801"/>
                    <a:pt x="1068" y="501"/>
                    <a:pt x="1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a:off x="2863875" y="866900"/>
              <a:ext cx="27550" cy="25050"/>
            </a:xfrm>
            <a:custGeom>
              <a:avLst/>
              <a:gdLst/>
              <a:ahLst/>
              <a:cxnLst/>
              <a:rect l="l" t="t" r="r" b="b"/>
              <a:pathLst>
                <a:path w="1102" h="1002" extrusionOk="0">
                  <a:moveTo>
                    <a:pt x="1102" y="0"/>
                  </a:moveTo>
                  <a:cubicBezTo>
                    <a:pt x="668" y="0"/>
                    <a:pt x="201" y="434"/>
                    <a:pt x="1" y="1001"/>
                  </a:cubicBezTo>
                  <a:cubicBezTo>
                    <a:pt x="434" y="634"/>
                    <a:pt x="835" y="401"/>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a:off x="2839700" y="709300"/>
              <a:ext cx="35050" cy="12525"/>
            </a:xfrm>
            <a:custGeom>
              <a:avLst/>
              <a:gdLst/>
              <a:ahLst/>
              <a:cxnLst/>
              <a:rect l="l" t="t" r="r" b="b"/>
              <a:pathLst>
                <a:path w="1402" h="501" extrusionOk="0">
                  <a:moveTo>
                    <a:pt x="273" y="1"/>
                  </a:moveTo>
                  <a:cubicBezTo>
                    <a:pt x="186" y="1"/>
                    <a:pt x="96" y="11"/>
                    <a:pt x="0" y="33"/>
                  </a:cubicBezTo>
                  <a:cubicBezTo>
                    <a:pt x="434" y="267"/>
                    <a:pt x="901" y="467"/>
                    <a:pt x="1401" y="500"/>
                  </a:cubicBezTo>
                  <a:cubicBezTo>
                    <a:pt x="1041" y="250"/>
                    <a:pt x="70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a:off x="3099050" y="891925"/>
              <a:ext cx="20050" cy="31700"/>
            </a:xfrm>
            <a:custGeom>
              <a:avLst/>
              <a:gdLst/>
              <a:ahLst/>
              <a:cxnLst/>
              <a:rect l="l" t="t" r="r" b="b"/>
              <a:pathLst>
                <a:path w="802" h="1268" extrusionOk="0">
                  <a:moveTo>
                    <a:pt x="1" y="0"/>
                  </a:moveTo>
                  <a:lnTo>
                    <a:pt x="1" y="0"/>
                  </a:lnTo>
                  <a:cubicBezTo>
                    <a:pt x="101" y="534"/>
                    <a:pt x="434" y="934"/>
                    <a:pt x="801" y="1268"/>
                  </a:cubicBezTo>
                  <a:cubicBezTo>
                    <a:pt x="701" y="767"/>
                    <a:pt x="334" y="3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a:off x="3169100" y="832700"/>
              <a:ext cx="26700" cy="15050"/>
            </a:xfrm>
            <a:custGeom>
              <a:avLst/>
              <a:gdLst/>
              <a:ahLst/>
              <a:cxnLst/>
              <a:rect l="l" t="t" r="r" b="b"/>
              <a:pathLst>
                <a:path w="1068" h="602" extrusionOk="0">
                  <a:moveTo>
                    <a:pt x="1" y="1"/>
                  </a:moveTo>
                  <a:cubicBezTo>
                    <a:pt x="234" y="368"/>
                    <a:pt x="568" y="534"/>
                    <a:pt x="1068" y="601"/>
                  </a:cubicBezTo>
                  <a:cubicBezTo>
                    <a:pt x="801" y="201"/>
                    <a:pt x="4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a:off x="3084050" y="896925"/>
              <a:ext cx="22525" cy="42550"/>
            </a:xfrm>
            <a:custGeom>
              <a:avLst/>
              <a:gdLst/>
              <a:ahLst/>
              <a:cxnLst/>
              <a:rect l="l" t="t" r="r" b="b"/>
              <a:pathLst>
                <a:path w="901" h="1702" extrusionOk="0">
                  <a:moveTo>
                    <a:pt x="100" y="0"/>
                  </a:moveTo>
                  <a:cubicBezTo>
                    <a:pt x="67" y="0"/>
                    <a:pt x="33" y="34"/>
                    <a:pt x="0" y="34"/>
                  </a:cubicBezTo>
                  <a:cubicBezTo>
                    <a:pt x="200" y="634"/>
                    <a:pt x="434" y="1201"/>
                    <a:pt x="801" y="1701"/>
                  </a:cubicBezTo>
                  <a:cubicBezTo>
                    <a:pt x="834" y="1701"/>
                    <a:pt x="867" y="1668"/>
                    <a:pt x="901" y="1668"/>
                  </a:cubicBezTo>
                  <a:cubicBezTo>
                    <a:pt x="634" y="1101"/>
                    <a:pt x="367" y="5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a:off x="3196625" y="775175"/>
              <a:ext cx="30050" cy="12925"/>
            </a:xfrm>
            <a:custGeom>
              <a:avLst/>
              <a:gdLst/>
              <a:ahLst/>
              <a:cxnLst/>
              <a:rect l="l" t="t" r="r" b="b"/>
              <a:pathLst>
                <a:path w="1202" h="517" extrusionOk="0">
                  <a:moveTo>
                    <a:pt x="0" y="0"/>
                  </a:moveTo>
                  <a:cubicBezTo>
                    <a:pt x="217" y="336"/>
                    <a:pt x="502" y="517"/>
                    <a:pt x="819" y="517"/>
                  </a:cubicBezTo>
                  <a:cubicBezTo>
                    <a:pt x="942" y="517"/>
                    <a:pt x="1070" y="490"/>
                    <a:pt x="1201" y="434"/>
                  </a:cubicBezTo>
                  <a:cubicBezTo>
                    <a:pt x="801" y="234"/>
                    <a:pt x="434" y="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a:off x="2848050" y="818525"/>
              <a:ext cx="29200" cy="20875"/>
            </a:xfrm>
            <a:custGeom>
              <a:avLst/>
              <a:gdLst/>
              <a:ahLst/>
              <a:cxnLst/>
              <a:rect l="l" t="t" r="r" b="b"/>
              <a:pathLst>
                <a:path w="1168" h="835" extrusionOk="0">
                  <a:moveTo>
                    <a:pt x="1101" y="1"/>
                  </a:moveTo>
                  <a:cubicBezTo>
                    <a:pt x="667" y="167"/>
                    <a:pt x="300" y="434"/>
                    <a:pt x="0" y="734"/>
                  </a:cubicBezTo>
                  <a:lnTo>
                    <a:pt x="67" y="835"/>
                  </a:lnTo>
                  <a:cubicBezTo>
                    <a:pt x="434" y="601"/>
                    <a:pt x="801" y="368"/>
                    <a:pt x="1168" y="134"/>
                  </a:cubicBezTo>
                  <a:cubicBezTo>
                    <a:pt x="1134" y="101"/>
                    <a:pt x="1134" y="34"/>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a:off x="2857200" y="840125"/>
              <a:ext cx="21725" cy="17625"/>
            </a:xfrm>
            <a:custGeom>
              <a:avLst/>
              <a:gdLst/>
              <a:ahLst/>
              <a:cxnLst/>
              <a:rect l="l" t="t" r="r" b="b"/>
              <a:pathLst>
                <a:path w="869" h="705" extrusionOk="0">
                  <a:moveTo>
                    <a:pt x="643" y="1"/>
                  </a:moveTo>
                  <a:cubicBezTo>
                    <a:pt x="330" y="1"/>
                    <a:pt x="110" y="241"/>
                    <a:pt x="1" y="704"/>
                  </a:cubicBezTo>
                  <a:cubicBezTo>
                    <a:pt x="301" y="471"/>
                    <a:pt x="568" y="271"/>
                    <a:pt x="868" y="37"/>
                  </a:cubicBezTo>
                  <a:cubicBezTo>
                    <a:pt x="789" y="13"/>
                    <a:pt x="714"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3113225" y="889400"/>
              <a:ext cx="16700" cy="24225"/>
            </a:xfrm>
            <a:custGeom>
              <a:avLst/>
              <a:gdLst/>
              <a:ahLst/>
              <a:cxnLst/>
              <a:rect l="l" t="t" r="r" b="b"/>
              <a:pathLst>
                <a:path w="668" h="969" extrusionOk="0">
                  <a:moveTo>
                    <a:pt x="1" y="1"/>
                  </a:moveTo>
                  <a:lnTo>
                    <a:pt x="1" y="1"/>
                  </a:lnTo>
                  <a:cubicBezTo>
                    <a:pt x="134" y="501"/>
                    <a:pt x="267" y="802"/>
                    <a:pt x="668" y="968"/>
                  </a:cubicBezTo>
                  <a:cubicBezTo>
                    <a:pt x="568" y="601"/>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a:off x="3003150" y="540000"/>
              <a:ext cx="9200" cy="40050"/>
            </a:xfrm>
            <a:custGeom>
              <a:avLst/>
              <a:gdLst/>
              <a:ahLst/>
              <a:cxnLst/>
              <a:rect l="l" t="t" r="r" b="b"/>
              <a:pathLst>
                <a:path w="368" h="1602" extrusionOk="0">
                  <a:moveTo>
                    <a:pt x="101" y="0"/>
                  </a:moveTo>
                  <a:cubicBezTo>
                    <a:pt x="67" y="0"/>
                    <a:pt x="34" y="34"/>
                    <a:pt x="0" y="34"/>
                  </a:cubicBezTo>
                  <a:cubicBezTo>
                    <a:pt x="101" y="534"/>
                    <a:pt x="67" y="1101"/>
                    <a:pt x="267" y="1601"/>
                  </a:cubicBezTo>
                  <a:cubicBezTo>
                    <a:pt x="301" y="1568"/>
                    <a:pt x="334" y="1568"/>
                    <a:pt x="367" y="1568"/>
                  </a:cubicBezTo>
                  <a:cubicBezTo>
                    <a:pt x="301" y="1068"/>
                    <a:pt x="201" y="5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a:off x="3038175" y="527475"/>
              <a:ext cx="3350" cy="39225"/>
            </a:xfrm>
            <a:custGeom>
              <a:avLst/>
              <a:gdLst/>
              <a:ahLst/>
              <a:cxnLst/>
              <a:rect l="l" t="t" r="r" b="b"/>
              <a:pathLst>
                <a:path w="134" h="1569" extrusionOk="0">
                  <a:moveTo>
                    <a:pt x="134" y="1"/>
                  </a:moveTo>
                  <a:cubicBezTo>
                    <a:pt x="0" y="568"/>
                    <a:pt x="0" y="1102"/>
                    <a:pt x="134" y="1569"/>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a:off x="3121575" y="877500"/>
              <a:ext cx="18375" cy="16950"/>
            </a:xfrm>
            <a:custGeom>
              <a:avLst/>
              <a:gdLst/>
              <a:ahLst/>
              <a:cxnLst/>
              <a:rect l="l" t="t" r="r" b="b"/>
              <a:pathLst>
                <a:path w="735" h="678" extrusionOk="0">
                  <a:moveTo>
                    <a:pt x="173" y="1"/>
                  </a:moveTo>
                  <a:cubicBezTo>
                    <a:pt x="128" y="1"/>
                    <a:pt x="54" y="43"/>
                    <a:pt x="0" y="43"/>
                  </a:cubicBezTo>
                  <a:cubicBezTo>
                    <a:pt x="167" y="377"/>
                    <a:pt x="300" y="644"/>
                    <a:pt x="734" y="677"/>
                  </a:cubicBezTo>
                  <a:cubicBezTo>
                    <a:pt x="667" y="344"/>
                    <a:pt x="434" y="177"/>
                    <a:pt x="200" y="10"/>
                  </a:cubicBezTo>
                  <a:cubicBezTo>
                    <a:pt x="194" y="3"/>
                    <a:pt x="184"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a:off x="2839700" y="735325"/>
              <a:ext cx="30050" cy="5750"/>
            </a:xfrm>
            <a:custGeom>
              <a:avLst/>
              <a:gdLst/>
              <a:ahLst/>
              <a:cxnLst/>
              <a:rect l="l" t="t" r="r" b="b"/>
              <a:pathLst>
                <a:path w="1202" h="230" extrusionOk="0">
                  <a:moveTo>
                    <a:pt x="193" y="0"/>
                  </a:moveTo>
                  <a:cubicBezTo>
                    <a:pt x="97" y="0"/>
                    <a:pt x="27" y="8"/>
                    <a:pt x="0" y="26"/>
                  </a:cubicBezTo>
                  <a:cubicBezTo>
                    <a:pt x="259" y="155"/>
                    <a:pt x="504" y="229"/>
                    <a:pt x="761" y="229"/>
                  </a:cubicBezTo>
                  <a:cubicBezTo>
                    <a:pt x="902" y="229"/>
                    <a:pt x="1048" y="207"/>
                    <a:pt x="1201" y="160"/>
                  </a:cubicBezTo>
                  <a:cubicBezTo>
                    <a:pt x="908" y="62"/>
                    <a:pt x="45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a:off x="3035675" y="916925"/>
              <a:ext cx="5850" cy="35900"/>
            </a:xfrm>
            <a:custGeom>
              <a:avLst/>
              <a:gdLst/>
              <a:ahLst/>
              <a:cxnLst/>
              <a:rect l="l" t="t" r="r" b="b"/>
              <a:pathLst>
                <a:path w="234" h="1436" extrusionOk="0">
                  <a:moveTo>
                    <a:pt x="0" y="1"/>
                  </a:moveTo>
                  <a:cubicBezTo>
                    <a:pt x="34" y="501"/>
                    <a:pt x="67" y="968"/>
                    <a:pt x="134" y="1435"/>
                  </a:cubicBezTo>
                  <a:lnTo>
                    <a:pt x="234" y="1435"/>
                  </a:lnTo>
                  <a:cubicBezTo>
                    <a:pt x="201" y="935"/>
                    <a:pt x="167" y="468"/>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a:off x="2980625" y="426575"/>
              <a:ext cx="8375" cy="42550"/>
            </a:xfrm>
            <a:custGeom>
              <a:avLst/>
              <a:gdLst/>
              <a:ahLst/>
              <a:cxnLst/>
              <a:rect l="l" t="t" r="r" b="b"/>
              <a:pathLst>
                <a:path w="335" h="1702" extrusionOk="0">
                  <a:moveTo>
                    <a:pt x="34" y="1"/>
                  </a:moveTo>
                  <a:lnTo>
                    <a:pt x="34" y="1"/>
                  </a:lnTo>
                  <a:cubicBezTo>
                    <a:pt x="1" y="434"/>
                    <a:pt x="101" y="1035"/>
                    <a:pt x="334" y="1702"/>
                  </a:cubicBezTo>
                  <a:cubicBezTo>
                    <a:pt x="334" y="1468"/>
                    <a:pt x="301" y="1235"/>
                    <a:pt x="268" y="1001"/>
                  </a:cubicBezTo>
                  <a:cubicBezTo>
                    <a:pt x="201" y="701"/>
                    <a:pt x="134" y="3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a:off x="3064025" y="906925"/>
              <a:ext cx="12525" cy="24200"/>
            </a:xfrm>
            <a:custGeom>
              <a:avLst/>
              <a:gdLst/>
              <a:ahLst/>
              <a:cxnLst/>
              <a:rect l="l" t="t" r="r" b="b"/>
              <a:pathLst>
                <a:path w="501" h="968" extrusionOk="0">
                  <a:moveTo>
                    <a:pt x="34" y="0"/>
                  </a:moveTo>
                  <a:cubicBezTo>
                    <a:pt x="1" y="434"/>
                    <a:pt x="101" y="701"/>
                    <a:pt x="501" y="968"/>
                  </a:cubicBezTo>
                  <a:cubicBezTo>
                    <a:pt x="367" y="601"/>
                    <a:pt x="234" y="301"/>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6"/>
            <p:cNvSpPr/>
            <p:nvPr/>
          </p:nvSpPr>
          <p:spPr>
            <a:xfrm>
              <a:off x="3061525" y="535825"/>
              <a:ext cx="11700" cy="38375"/>
            </a:xfrm>
            <a:custGeom>
              <a:avLst/>
              <a:gdLst/>
              <a:ahLst/>
              <a:cxnLst/>
              <a:rect l="l" t="t" r="r" b="b"/>
              <a:pathLst>
                <a:path w="468" h="1535" extrusionOk="0">
                  <a:moveTo>
                    <a:pt x="334" y="1"/>
                  </a:moveTo>
                  <a:cubicBezTo>
                    <a:pt x="234" y="501"/>
                    <a:pt x="101" y="1001"/>
                    <a:pt x="0" y="1502"/>
                  </a:cubicBezTo>
                  <a:cubicBezTo>
                    <a:pt x="34" y="1502"/>
                    <a:pt x="67" y="1502"/>
                    <a:pt x="101" y="1535"/>
                  </a:cubicBezTo>
                  <a:cubicBezTo>
                    <a:pt x="234" y="1035"/>
                    <a:pt x="334" y="534"/>
                    <a:pt x="467" y="34"/>
                  </a:cubicBezTo>
                  <a:cubicBezTo>
                    <a:pt x="434" y="1"/>
                    <a:pt x="36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6"/>
            <p:cNvSpPr/>
            <p:nvPr/>
          </p:nvSpPr>
          <p:spPr>
            <a:xfrm>
              <a:off x="2853050" y="766025"/>
              <a:ext cx="29200" cy="7500"/>
            </a:xfrm>
            <a:custGeom>
              <a:avLst/>
              <a:gdLst/>
              <a:ahLst/>
              <a:cxnLst/>
              <a:rect l="l" t="t" r="r" b="b"/>
              <a:pathLst>
                <a:path w="1168" h="300" extrusionOk="0">
                  <a:moveTo>
                    <a:pt x="706" y="0"/>
                  </a:moveTo>
                  <a:cubicBezTo>
                    <a:pt x="421" y="0"/>
                    <a:pt x="203" y="97"/>
                    <a:pt x="0" y="299"/>
                  </a:cubicBezTo>
                  <a:cubicBezTo>
                    <a:pt x="434" y="299"/>
                    <a:pt x="767" y="233"/>
                    <a:pt x="1168" y="66"/>
                  </a:cubicBezTo>
                  <a:cubicBezTo>
                    <a:pt x="994" y="23"/>
                    <a:pt x="842"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a:off x="3079025" y="541675"/>
              <a:ext cx="7550" cy="30025"/>
            </a:xfrm>
            <a:custGeom>
              <a:avLst/>
              <a:gdLst/>
              <a:ahLst/>
              <a:cxnLst/>
              <a:rect l="l" t="t" r="r" b="b"/>
              <a:pathLst>
                <a:path w="302" h="1201" extrusionOk="0">
                  <a:moveTo>
                    <a:pt x="201" y="0"/>
                  </a:moveTo>
                  <a:cubicBezTo>
                    <a:pt x="134" y="400"/>
                    <a:pt x="68" y="801"/>
                    <a:pt x="1" y="1201"/>
                  </a:cubicBezTo>
                  <a:lnTo>
                    <a:pt x="101" y="1201"/>
                  </a:lnTo>
                  <a:cubicBezTo>
                    <a:pt x="268" y="834"/>
                    <a:pt x="301" y="434"/>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a:off x="3227475" y="643400"/>
              <a:ext cx="32550" cy="15875"/>
            </a:xfrm>
            <a:custGeom>
              <a:avLst/>
              <a:gdLst/>
              <a:ahLst/>
              <a:cxnLst/>
              <a:rect l="l" t="t" r="r" b="b"/>
              <a:pathLst>
                <a:path w="1302" h="635" extrusionOk="0">
                  <a:moveTo>
                    <a:pt x="1268" y="1"/>
                  </a:moveTo>
                  <a:cubicBezTo>
                    <a:pt x="834" y="167"/>
                    <a:pt x="434" y="368"/>
                    <a:pt x="1" y="501"/>
                  </a:cubicBezTo>
                  <a:cubicBezTo>
                    <a:pt x="34" y="568"/>
                    <a:pt x="67" y="601"/>
                    <a:pt x="67" y="634"/>
                  </a:cubicBezTo>
                  <a:cubicBezTo>
                    <a:pt x="501" y="468"/>
                    <a:pt x="901" y="301"/>
                    <a:pt x="1301" y="134"/>
                  </a:cubicBezTo>
                  <a:cubicBezTo>
                    <a:pt x="1301" y="101"/>
                    <a:pt x="1268" y="67"/>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a:off x="2968125" y="570025"/>
              <a:ext cx="10875" cy="26700"/>
            </a:xfrm>
            <a:custGeom>
              <a:avLst/>
              <a:gdLst/>
              <a:ahLst/>
              <a:cxnLst/>
              <a:rect l="l" t="t" r="r" b="b"/>
              <a:pathLst>
                <a:path w="435" h="1068" extrusionOk="0">
                  <a:moveTo>
                    <a:pt x="0" y="0"/>
                  </a:moveTo>
                  <a:cubicBezTo>
                    <a:pt x="0" y="534"/>
                    <a:pt x="101" y="801"/>
                    <a:pt x="434" y="1068"/>
                  </a:cubicBezTo>
                  <a:cubicBezTo>
                    <a:pt x="267" y="701"/>
                    <a:pt x="134" y="3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a:off x="3064025" y="430600"/>
              <a:ext cx="24200" cy="6025"/>
            </a:xfrm>
            <a:custGeom>
              <a:avLst/>
              <a:gdLst/>
              <a:ahLst/>
              <a:cxnLst/>
              <a:rect l="l" t="t" r="r" b="b"/>
              <a:pathLst>
                <a:path w="968" h="241" extrusionOk="0">
                  <a:moveTo>
                    <a:pt x="611" y="1"/>
                  </a:moveTo>
                  <a:cubicBezTo>
                    <a:pt x="413" y="1"/>
                    <a:pt x="207" y="57"/>
                    <a:pt x="1" y="140"/>
                  </a:cubicBezTo>
                  <a:cubicBezTo>
                    <a:pt x="334" y="173"/>
                    <a:pt x="634" y="207"/>
                    <a:pt x="968" y="240"/>
                  </a:cubicBezTo>
                  <a:cubicBezTo>
                    <a:pt x="968" y="173"/>
                    <a:pt x="968" y="140"/>
                    <a:pt x="968" y="73"/>
                  </a:cubicBezTo>
                  <a:cubicBezTo>
                    <a:pt x="853" y="22"/>
                    <a:pt x="734"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6"/>
            <p:cNvSpPr/>
            <p:nvPr/>
          </p:nvSpPr>
          <p:spPr>
            <a:xfrm>
              <a:off x="2921425" y="904425"/>
              <a:ext cx="12525" cy="20875"/>
            </a:xfrm>
            <a:custGeom>
              <a:avLst/>
              <a:gdLst/>
              <a:ahLst/>
              <a:cxnLst/>
              <a:rect l="l" t="t" r="r" b="b"/>
              <a:pathLst>
                <a:path w="501" h="835" extrusionOk="0">
                  <a:moveTo>
                    <a:pt x="367" y="0"/>
                  </a:moveTo>
                  <a:cubicBezTo>
                    <a:pt x="201" y="234"/>
                    <a:pt x="0" y="467"/>
                    <a:pt x="101" y="834"/>
                  </a:cubicBezTo>
                  <a:cubicBezTo>
                    <a:pt x="234" y="567"/>
                    <a:pt x="367" y="301"/>
                    <a:pt x="501" y="67"/>
                  </a:cubicBezTo>
                  <a:cubicBezTo>
                    <a:pt x="434" y="34"/>
                    <a:pt x="401" y="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3154925" y="580850"/>
              <a:ext cx="10875" cy="17550"/>
            </a:xfrm>
            <a:custGeom>
              <a:avLst/>
              <a:gdLst/>
              <a:ahLst/>
              <a:cxnLst/>
              <a:rect l="l" t="t" r="r" b="b"/>
              <a:pathLst>
                <a:path w="435" h="702" extrusionOk="0">
                  <a:moveTo>
                    <a:pt x="367" y="1"/>
                  </a:moveTo>
                  <a:cubicBezTo>
                    <a:pt x="0" y="301"/>
                    <a:pt x="0" y="334"/>
                    <a:pt x="67" y="701"/>
                  </a:cubicBezTo>
                  <a:cubicBezTo>
                    <a:pt x="301" y="535"/>
                    <a:pt x="434" y="334"/>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6"/>
            <p:cNvSpPr/>
            <p:nvPr/>
          </p:nvSpPr>
          <p:spPr>
            <a:xfrm>
              <a:off x="2858050" y="776000"/>
              <a:ext cx="22525" cy="9200"/>
            </a:xfrm>
            <a:custGeom>
              <a:avLst/>
              <a:gdLst/>
              <a:ahLst/>
              <a:cxnLst/>
              <a:rect l="l" t="t" r="r" b="b"/>
              <a:pathLst>
                <a:path w="901" h="368" extrusionOk="0">
                  <a:moveTo>
                    <a:pt x="868" y="0"/>
                  </a:moveTo>
                  <a:cubicBezTo>
                    <a:pt x="567" y="100"/>
                    <a:pt x="267" y="167"/>
                    <a:pt x="0" y="234"/>
                  </a:cubicBezTo>
                  <a:cubicBezTo>
                    <a:pt x="0" y="267"/>
                    <a:pt x="0" y="301"/>
                    <a:pt x="0" y="367"/>
                  </a:cubicBezTo>
                  <a:cubicBezTo>
                    <a:pt x="334" y="367"/>
                    <a:pt x="634" y="301"/>
                    <a:pt x="901" y="100"/>
                  </a:cubicBezTo>
                  <a:lnTo>
                    <a:pt x="8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2939775" y="597525"/>
              <a:ext cx="11700" cy="23375"/>
            </a:xfrm>
            <a:custGeom>
              <a:avLst/>
              <a:gdLst/>
              <a:ahLst/>
              <a:cxnLst/>
              <a:rect l="l" t="t" r="r" b="b"/>
              <a:pathLst>
                <a:path w="468" h="935" extrusionOk="0">
                  <a:moveTo>
                    <a:pt x="0" y="1"/>
                  </a:moveTo>
                  <a:lnTo>
                    <a:pt x="0" y="1"/>
                  </a:lnTo>
                  <a:cubicBezTo>
                    <a:pt x="67" y="201"/>
                    <a:pt x="100" y="335"/>
                    <a:pt x="167" y="501"/>
                  </a:cubicBezTo>
                  <a:cubicBezTo>
                    <a:pt x="167" y="535"/>
                    <a:pt x="167" y="568"/>
                    <a:pt x="167" y="601"/>
                  </a:cubicBezTo>
                  <a:cubicBezTo>
                    <a:pt x="267" y="701"/>
                    <a:pt x="334" y="802"/>
                    <a:pt x="467" y="935"/>
                  </a:cubicBezTo>
                  <a:cubicBezTo>
                    <a:pt x="401" y="468"/>
                    <a:pt x="267"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p:nvPr/>
          </p:nvSpPr>
          <p:spPr>
            <a:xfrm>
              <a:off x="2861375" y="852725"/>
              <a:ext cx="14200" cy="12525"/>
            </a:xfrm>
            <a:custGeom>
              <a:avLst/>
              <a:gdLst/>
              <a:ahLst/>
              <a:cxnLst/>
              <a:rect l="l" t="t" r="r" b="b"/>
              <a:pathLst>
                <a:path w="568" h="501" extrusionOk="0">
                  <a:moveTo>
                    <a:pt x="568" y="0"/>
                  </a:moveTo>
                  <a:cubicBezTo>
                    <a:pt x="268" y="0"/>
                    <a:pt x="134" y="167"/>
                    <a:pt x="1" y="501"/>
                  </a:cubicBezTo>
                  <a:cubicBezTo>
                    <a:pt x="468" y="267"/>
                    <a:pt x="468" y="267"/>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6"/>
            <p:cNvSpPr/>
            <p:nvPr/>
          </p:nvSpPr>
          <p:spPr>
            <a:xfrm>
              <a:off x="3207450" y="757650"/>
              <a:ext cx="18375" cy="7050"/>
            </a:xfrm>
            <a:custGeom>
              <a:avLst/>
              <a:gdLst/>
              <a:ahLst/>
              <a:cxnLst/>
              <a:rect l="l" t="t" r="r" b="b"/>
              <a:pathLst>
                <a:path w="735" h="282" extrusionOk="0">
                  <a:moveTo>
                    <a:pt x="34" y="1"/>
                  </a:moveTo>
                  <a:cubicBezTo>
                    <a:pt x="1" y="67"/>
                    <a:pt x="1" y="101"/>
                    <a:pt x="1" y="167"/>
                  </a:cubicBezTo>
                  <a:cubicBezTo>
                    <a:pt x="152" y="210"/>
                    <a:pt x="302" y="281"/>
                    <a:pt x="462" y="281"/>
                  </a:cubicBezTo>
                  <a:cubicBezTo>
                    <a:pt x="550" y="281"/>
                    <a:pt x="640" y="260"/>
                    <a:pt x="735" y="201"/>
                  </a:cubicBez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6"/>
            <p:cNvSpPr/>
            <p:nvPr/>
          </p:nvSpPr>
          <p:spPr>
            <a:xfrm>
              <a:off x="2933925" y="914425"/>
              <a:ext cx="7550" cy="18375"/>
            </a:xfrm>
            <a:custGeom>
              <a:avLst/>
              <a:gdLst/>
              <a:ahLst/>
              <a:cxnLst/>
              <a:rect l="l" t="t" r="r" b="b"/>
              <a:pathLst>
                <a:path w="302" h="735" extrusionOk="0">
                  <a:moveTo>
                    <a:pt x="301" y="1"/>
                  </a:moveTo>
                  <a:cubicBezTo>
                    <a:pt x="1" y="268"/>
                    <a:pt x="1" y="301"/>
                    <a:pt x="134" y="735"/>
                  </a:cubicBezTo>
                  <a:cubicBezTo>
                    <a:pt x="201" y="434"/>
                    <a:pt x="268" y="234"/>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6"/>
            <p:cNvSpPr/>
            <p:nvPr/>
          </p:nvSpPr>
          <p:spPr>
            <a:xfrm>
              <a:off x="2884725" y="651750"/>
              <a:ext cx="14200" cy="14200"/>
            </a:xfrm>
            <a:custGeom>
              <a:avLst/>
              <a:gdLst/>
              <a:ahLst/>
              <a:cxnLst/>
              <a:rect l="l" t="t" r="r" b="b"/>
              <a:pathLst>
                <a:path w="568" h="568" extrusionOk="0">
                  <a:moveTo>
                    <a:pt x="1" y="0"/>
                  </a:moveTo>
                  <a:lnTo>
                    <a:pt x="1" y="0"/>
                  </a:lnTo>
                  <a:cubicBezTo>
                    <a:pt x="34" y="300"/>
                    <a:pt x="234" y="467"/>
                    <a:pt x="468" y="567"/>
                  </a:cubicBezTo>
                  <a:cubicBezTo>
                    <a:pt x="501" y="567"/>
                    <a:pt x="534" y="534"/>
                    <a:pt x="568" y="501"/>
                  </a:cubicBezTo>
                  <a:cubicBezTo>
                    <a:pt x="368" y="334"/>
                    <a:pt x="201" y="1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6"/>
            <p:cNvSpPr/>
            <p:nvPr/>
          </p:nvSpPr>
          <p:spPr>
            <a:xfrm>
              <a:off x="2989800" y="557500"/>
              <a:ext cx="8375" cy="23375"/>
            </a:xfrm>
            <a:custGeom>
              <a:avLst/>
              <a:gdLst/>
              <a:ahLst/>
              <a:cxnLst/>
              <a:rect l="l" t="t" r="r" b="b"/>
              <a:pathLst>
                <a:path w="335" h="935" extrusionOk="0">
                  <a:moveTo>
                    <a:pt x="101" y="1"/>
                  </a:moveTo>
                  <a:lnTo>
                    <a:pt x="1" y="34"/>
                  </a:lnTo>
                  <a:cubicBezTo>
                    <a:pt x="67" y="334"/>
                    <a:pt x="168" y="635"/>
                    <a:pt x="234" y="935"/>
                  </a:cubicBezTo>
                  <a:lnTo>
                    <a:pt x="334" y="901"/>
                  </a:lnTo>
                  <a:cubicBezTo>
                    <a:pt x="268" y="601"/>
                    <a:pt x="168" y="30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6"/>
            <p:cNvSpPr/>
            <p:nvPr/>
          </p:nvSpPr>
          <p:spPr>
            <a:xfrm>
              <a:off x="2924750" y="620875"/>
              <a:ext cx="11700" cy="12550"/>
            </a:xfrm>
            <a:custGeom>
              <a:avLst/>
              <a:gdLst/>
              <a:ahLst/>
              <a:cxnLst/>
              <a:rect l="l" t="t" r="r" b="b"/>
              <a:pathLst>
                <a:path w="468" h="502" extrusionOk="0">
                  <a:moveTo>
                    <a:pt x="101" y="1"/>
                  </a:moveTo>
                  <a:cubicBezTo>
                    <a:pt x="68" y="34"/>
                    <a:pt x="34" y="34"/>
                    <a:pt x="1" y="68"/>
                  </a:cubicBezTo>
                  <a:cubicBezTo>
                    <a:pt x="68" y="268"/>
                    <a:pt x="134" y="468"/>
                    <a:pt x="468" y="501"/>
                  </a:cubicBezTo>
                  <a:cubicBezTo>
                    <a:pt x="334" y="335"/>
                    <a:pt x="234" y="1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6"/>
            <p:cNvSpPr/>
            <p:nvPr/>
          </p:nvSpPr>
          <p:spPr>
            <a:xfrm>
              <a:off x="3015650" y="560850"/>
              <a:ext cx="6700" cy="16700"/>
            </a:xfrm>
            <a:custGeom>
              <a:avLst/>
              <a:gdLst/>
              <a:ahLst/>
              <a:cxnLst/>
              <a:rect l="l" t="t" r="r" b="b"/>
              <a:pathLst>
                <a:path w="268" h="668" extrusionOk="0">
                  <a:moveTo>
                    <a:pt x="34" y="0"/>
                  </a:moveTo>
                  <a:cubicBezTo>
                    <a:pt x="68" y="234"/>
                    <a:pt x="1" y="467"/>
                    <a:pt x="268" y="667"/>
                  </a:cubicBezTo>
                  <a:cubicBezTo>
                    <a:pt x="201" y="434"/>
                    <a:pt x="168" y="2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6"/>
            <p:cNvSpPr/>
            <p:nvPr/>
          </p:nvSpPr>
          <p:spPr>
            <a:xfrm>
              <a:off x="3024000" y="557500"/>
              <a:ext cx="5850" cy="15050"/>
            </a:xfrm>
            <a:custGeom>
              <a:avLst/>
              <a:gdLst/>
              <a:ahLst/>
              <a:cxnLst/>
              <a:rect l="l" t="t" r="r" b="b"/>
              <a:pathLst>
                <a:path w="234" h="602" extrusionOk="0">
                  <a:moveTo>
                    <a:pt x="0" y="1"/>
                  </a:moveTo>
                  <a:lnTo>
                    <a:pt x="67" y="601"/>
                  </a:lnTo>
                  <a:cubicBezTo>
                    <a:pt x="234" y="268"/>
                    <a:pt x="234" y="2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6"/>
            <p:cNvSpPr/>
            <p:nvPr/>
          </p:nvSpPr>
          <p:spPr>
            <a:xfrm>
              <a:off x="3193275" y="799350"/>
              <a:ext cx="15875" cy="9625"/>
            </a:xfrm>
            <a:custGeom>
              <a:avLst/>
              <a:gdLst/>
              <a:ahLst/>
              <a:cxnLst/>
              <a:rect l="l" t="t" r="r" b="b"/>
              <a:pathLst>
                <a:path w="635" h="385" extrusionOk="0">
                  <a:moveTo>
                    <a:pt x="68" y="0"/>
                  </a:moveTo>
                  <a:cubicBezTo>
                    <a:pt x="34" y="67"/>
                    <a:pt x="1" y="100"/>
                    <a:pt x="1" y="134"/>
                  </a:cubicBezTo>
                  <a:cubicBezTo>
                    <a:pt x="83" y="271"/>
                    <a:pt x="210" y="385"/>
                    <a:pt x="455" y="385"/>
                  </a:cubicBezTo>
                  <a:cubicBezTo>
                    <a:pt x="509" y="385"/>
                    <a:pt x="569" y="379"/>
                    <a:pt x="635" y="367"/>
                  </a:cubicBezTo>
                  <a:cubicBezTo>
                    <a:pt x="401" y="234"/>
                    <a:pt x="234" y="1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6"/>
            <p:cNvSpPr/>
            <p:nvPr/>
          </p:nvSpPr>
          <p:spPr>
            <a:xfrm>
              <a:off x="3178275" y="821875"/>
              <a:ext cx="15875" cy="8800"/>
            </a:xfrm>
            <a:custGeom>
              <a:avLst/>
              <a:gdLst/>
              <a:ahLst/>
              <a:cxnLst/>
              <a:rect l="l" t="t" r="r" b="b"/>
              <a:pathLst>
                <a:path w="635" h="352" extrusionOk="0">
                  <a:moveTo>
                    <a:pt x="67" y="0"/>
                  </a:moveTo>
                  <a:cubicBezTo>
                    <a:pt x="34" y="33"/>
                    <a:pt x="34" y="67"/>
                    <a:pt x="0" y="100"/>
                  </a:cubicBezTo>
                  <a:cubicBezTo>
                    <a:pt x="110" y="237"/>
                    <a:pt x="242" y="351"/>
                    <a:pt x="469" y="351"/>
                  </a:cubicBezTo>
                  <a:cubicBezTo>
                    <a:pt x="519" y="351"/>
                    <a:pt x="574" y="346"/>
                    <a:pt x="634" y="334"/>
                  </a:cubicBezTo>
                  <a:cubicBezTo>
                    <a:pt x="401" y="200"/>
                    <a:pt x="234"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6"/>
            <p:cNvSpPr/>
            <p:nvPr/>
          </p:nvSpPr>
          <p:spPr>
            <a:xfrm>
              <a:off x="2863050" y="792650"/>
              <a:ext cx="12525" cy="6725"/>
            </a:xfrm>
            <a:custGeom>
              <a:avLst/>
              <a:gdLst/>
              <a:ahLst/>
              <a:cxnLst/>
              <a:rect l="l" t="t" r="r" b="b"/>
              <a:pathLst>
                <a:path w="501" h="269" extrusionOk="0">
                  <a:moveTo>
                    <a:pt x="359" y="0"/>
                  </a:moveTo>
                  <a:cubicBezTo>
                    <a:pt x="199" y="0"/>
                    <a:pt x="55" y="23"/>
                    <a:pt x="0" y="268"/>
                  </a:cubicBezTo>
                  <a:cubicBezTo>
                    <a:pt x="167" y="202"/>
                    <a:pt x="334" y="135"/>
                    <a:pt x="501" y="102"/>
                  </a:cubicBezTo>
                  <a:cubicBezTo>
                    <a:pt x="467" y="68"/>
                    <a:pt x="467" y="35"/>
                    <a:pt x="467" y="2"/>
                  </a:cubicBezTo>
                  <a:cubicBezTo>
                    <a:pt x="431" y="2"/>
                    <a:pt x="395"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6"/>
            <p:cNvSpPr/>
            <p:nvPr/>
          </p:nvSpPr>
          <p:spPr>
            <a:xfrm>
              <a:off x="2995650" y="438250"/>
              <a:ext cx="4200" cy="11700"/>
            </a:xfrm>
            <a:custGeom>
              <a:avLst/>
              <a:gdLst/>
              <a:ahLst/>
              <a:cxnLst/>
              <a:rect l="l" t="t" r="r" b="b"/>
              <a:pathLst>
                <a:path w="168" h="468" extrusionOk="0">
                  <a:moveTo>
                    <a:pt x="0" y="1"/>
                  </a:moveTo>
                  <a:lnTo>
                    <a:pt x="67" y="468"/>
                  </a:lnTo>
                  <a:lnTo>
                    <a:pt x="167" y="468"/>
                  </a:lnTo>
                  <a:cubicBezTo>
                    <a:pt x="167" y="301"/>
                    <a:pt x="134" y="1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6"/>
            <p:cNvSpPr/>
            <p:nvPr/>
          </p:nvSpPr>
          <p:spPr>
            <a:xfrm>
              <a:off x="3121575" y="578350"/>
              <a:ext cx="9200" cy="13375"/>
            </a:xfrm>
            <a:custGeom>
              <a:avLst/>
              <a:gdLst/>
              <a:ahLst/>
              <a:cxnLst/>
              <a:rect l="l" t="t" r="r" b="b"/>
              <a:pathLst>
                <a:path w="368" h="535" extrusionOk="0">
                  <a:moveTo>
                    <a:pt x="300" y="1"/>
                  </a:moveTo>
                  <a:cubicBezTo>
                    <a:pt x="167" y="201"/>
                    <a:pt x="100" y="334"/>
                    <a:pt x="0" y="434"/>
                  </a:cubicBezTo>
                  <a:cubicBezTo>
                    <a:pt x="34" y="468"/>
                    <a:pt x="100" y="501"/>
                    <a:pt x="134" y="534"/>
                  </a:cubicBezTo>
                  <a:cubicBezTo>
                    <a:pt x="200" y="401"/>
                    <a:pt x="367" y="30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6"/>
            <p:cNvSpPr/>
            <p:nvPr/>
          </p:nvSpPr>
          <p:spPr>
            <a:xfrm>
              <a:off x="3148250" y="862725"/>
              <a:ext cx="10875" cy="10875"/>
            </a:xfrm>
            <a:custGeom>
              <a:avLst/>
              <a:gdLst/>
              <a:ahLst/>
              <a:cxnLst/>
              <a:rect l="l" t="t" r="r" b="b"/>
              <a:pathLst>
                <a:path w="435" h="435" extrusionOk="0">
                  <a:moveTo>
                    <a:pt x="1" y="1"/>
                  </a:moveTo>
                  <a:lnTo>
                    <a:pt x="1" y="1"/>
                  </a:lnTo>
                  <a:cubicBezTo>
                    <a:pt x="167" y="367"/>
                    <a:pt x="167" y="367"/>
                    <a:pt x="434" y="434"/>
                  </a:cubicBezTo>
                  <a:cubicBezTo>
                    <a:pt x="301" y="301"/>
                    <a:pt x="167"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6"/>
            <p:cNvSpPr/>
            <p:nvPr/>
          </p:nvSpPr>
          <p:spPr>
            <a:xfrm>
              <a:off x="3056525" y="913600"/>
              <a:ext cx="4200" cy="11700"/>
            </a:xfrm>
            <a:custGeom>
              <a:avLst/>
              <a:gdLst/>
              <a:ahLst/>
              <a:cxnLst/>
              <a:rect l="l" t="t" r="r" b="b"/>
              <a:pathLst>
                <a:path w="168" h="468" extrusionOk="0">
                  <a:moveTo>
                    <a:pt x="100" y="0"/>
                  </a:moveTo>
                  <a:cubicBezTo>
                    <a:pt x="67" y="0"/>
                    <a:pt x="34" y="34"/>
                    <a:pt x="0" y="34"/>
                  </a:cubicBezTo>
                  <a:cubicBezTo>
                    <a:pt x="34" y="167"/>
                    <a:pt x="34" y="301"/>
                    <a:pt x="67" y="467"/>
                  </a:cubicBezTo>
                  <a:lnTo>
                    <a:pt x="167" y="467"/>
                  </a:lnTo>
                  <a:cubicBezTo>
                    <a:pt x="134" y="301"/>
                    <a:pt x="134" y="1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2907250" y="884400"/>
              <a:ext cx="4200" cy="10875"/>
            </a:xfrm>
            <a:custGeom>
              <a:avLst/>
              <a:gdLst/>
              <a:ahLst/>
              <a:cxnLst/>
              <a:rect l="l" t="t" r="r" b="b"/>
              <a:pathLst>
                <a:path w="168" h="435" extrusionOk="0">
                  <a:moveTo>
                    <a:pt x="0" y="1"/>
                  </a:moveTo>
                  <a:lnTo>
                    <a:pt x="0" y="1"/>
                  </a:lnTo>
                  <a:cubicBezTo>
                    <a:pt x="34" y="168"/>
                    <a:pt x="34" y="268"/>
                    <a:pt x="67" y="434"/>
                  </a:cubicBezTo>
                  <a:cubicBezTo>
                    <a:pt x="167" y="201"/>
                    <a:pt x="1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2888900" y="875225"/>
              <a:ext cx="9200" cy="10050"/>
            </a:xfrm>
            <a:custGeom>
              <a:avLst/>
              <a:gdLst/>
              <a:ahLst/>
              <a:cxnLst/>
              <a:rect l="l" t="t" r="r" b="b"/>
              <a:pathLst>
                <a:path w="368" h="402" extrusionOk="0">
                  <a:moveTo>
                    <a:pt x="267" y="1"/>
                  </a:moveTo>
                  <a:cubicBezTo>
                    <a:pt x="167" y="134"/>
                    <a:pt x="101" y="234"/>
                    <a:pt x="1" y="368"/>
                  </a:cubicBezTo>
                  <a:cubicBezTo>
                    <a:pt x="34" y="368"/>
                    <a:pt x="67" y="401"/>
                    <a:pt x="67" y="401"/>
                  </a:cubicBezTo>
                  <a:cubicBezTo>
                    <a:pt x="167" y="301"/>
                    <a:pt x="267" y="201"/>
                    <a:pt x="367" y="68"/>
                  </a:cubicBez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2948100" y="924425"/>
              <a:ext cx="3375" cy="7550"/>
            </a:xfrm>
            <a:custGeom>
              <a:avLst/>
              <a:gdLst/>
              <a:ahLst/>
              <a:cxnLst/>
              <a:rect l="l" t="t" r="r" b="b"/>
              <a:pathLst>
                <a:path w="135" h="302" extrusionOk="0">
                  <a:moveTo>
                    <a:pt x="34" y="1"/>
                  </a:moveTo>
                  <a:cubicBezTo>
                    <a:pt x="34" y="101"/>
                    <a:pt x="1" y="168"/>
                    <a:pt x="1" y="268"/>
                  </a:cubicBezTo>
                  <a:cubicBezTo>
                    <a:pt x="34" y="268"/>
                    <a:pt x="68" y="268"/>
                    <a:pt x="101" y="301"/>
                  </a:cubicBezTo>
                  <a:lnTo>
                    <a:pt x="134" y="34"/>
                  </a:lnTo>
                  <a:cubicBezTo>
                    <a:pt x="101" y="1"/>
                    <a:pt x="68"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2952275" y="604200"/>
              <a:ext cx="4200" cy="7550"/>
            </a:xfrm>
            <a:custGeom>
              <a:avLst/>
              <a:gdLst/>
              <a:ahLst/>
              <a:cxnLst/>
              <a:rect l="l" t="t" r="r" b="b"/>
              <a:pathLst>
                <a:path w="168" h="302" extrusionOk="0">
                  <a:moveTo>
                    <a:pt x="67" y="1"/>
                  </a:moveTo>
                  <a:cubicBezTo>
                    <a:pt x="67" y="1"/>
                    <a:pt x="34" y="1"/>
                    <a:pt x="1" y="34"/>
                  </a:cubicBezTo>
                  <a:cubicBezTo>
                    <a:pt x="34" y="134"/>
                    <a:pt x="67" y="201"/>
                    <a:pt x="101" y="301"/>
                  </a:cubicBezTo>
                  <a:cubicBezTo>
                    <a:pt x="134" y="301"/>
                    <a:pt x="167" y="268"/>
                    <a:pt x="167" y="268"/>
                  </a:cubicBezTo>
                  <a:cubicBezTo>
                    <a:pt x="134" y="201"/>
                    <a:pt x="101" y="10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2942275" y="455775"/>
              <a:ext cx="4200" cy="8350"/>
            </a:xfrm>
            <a:custGeom>
              <a:avLst/>
              <a:gdLst/>
              <a:ahLst/>
              <a:cxnLst/>
              <a:rect l="l" t="t" r="r" b="b"/>
              <a:pathLst>
                <a:path w="168" h="334" extrusionOk="0">
                  <a:moveTo>
                    <a:pt x="34" y="0"/>
                  </a:moveTo>
                  <a:cubicBezTo>
                    <a:pt x="34" y="34"/>
                    <a:pt x="0" y="34"/>
                    <a:pt x="0" y="34"/>
                  </a:cubicBezTo>
                  <a:cubicBezTo>
                    <a:pt x="34" y="134"/>
                    <a:pt x="67" y="234"/>
                    <a:pt x="100" y="334"/>
                  </a:cubicBezTo>
                  <a:cubicBezTo>
                    <a:pt x="134" y="300"/>
                    <a:pt x="134" y="300"/>
                    <a:pt x="167" y="267"/>
                  </a:cubicBezTo>
                  <a:cubicBezTo>
                    <a:pt x="134" y="200"/>
                    <a:pt x="67"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3275000" y="946950"/>
              <a:ext cx="5050" cy="5875"/>
            </a:xfrm>
            <a:custGeom>
              <a:avLst/>
              <a:gdLst/>
              <a:ahLst/>
              <a:cxnLst/>
              <a:rect l="l" t="t" r="r" b="b"/>
              <a:pathLst>
                <a:path w="202" h="235" extrusionOk="0">
                  <a:moveTo>
                    <a:pt x="134" y="1"/>
                  </a:moveTo>
                  <a:cubicBezTo>
                    <a:pt x="101" y="67"/>
                    <a:pt x="34" y="134"/>
                    <a:pt x="1" y="201"/>
                  </a:cubicBezTo>
                  <a:lnTo>
                    <a:pt x="34" y="234"/>
                  </a:lnTo>
                  <a:cubicBezTo>
                    <a:pt x="101" y="167"/>
                    <a:pt x="134" y="101"/>
                    <a:pt x="201" y="34"/>
                  </a:cubicBezTo>
                  <a:cubicBezTo>
                    <a:pt x="168" y="1"/>
                    <a:pt x="16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2968950" y="871900"/>
              <a:ext cx="115950" cy="22850"/>
            </a:xfrm>
            <a:custGeom>
              <a:avLst/>
              <a:gdLst/>
              <a:ahLst/>
              <a:cxnLst/>
              <a:rect l="l" t="t" r="r" b="b"/>
              <a:pathLst>
                <a:path w="4638" h="914" extrusionOk="0">
                  <a:moveTo>
                    <a:pt x="4637" y="0"/>
                  </a:moveTo>
                  <a:lnTo>
                    <a:pt x="4637" y="0"/>
                  </a:lnTo>
                  <a:cubicBezTo>
                    <a:pt x="3103" y="334"/>
                    <a:pt x="1602" y="734"/>
                    <a:pt x="1" y="768"/>
                  </a:cubicBezTo>
                  <a:cubicBezTo>
                    <a:pt x="338" y="864"/>
                    <a:pt x="779" y="913"/>
                    <a:pt x="1261" y="913"/>
                  </a:cubicBezTo>
                  <a:cubicBezTo>
                    <a:pt x="2446" y="913"/>
                    <a:pt x="3879" y="617"/>
                    <a:pt x="4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3144075" y="783500"/>
              <a:ext cx="25875" cy="40900"/>
            </a:xfrm>
            <a:custGeom>
              <a:avLst/>
              <a:gdLst/>
              <a:ahLst/>
              <a:cxnLst/>
              <a:rect l="l" t="t" r="r" b="b"/>
              <a:pathLst>
                <a:path w="1035" h="1636" extrusionOk="0">
                  <a:moveTo>
                    <a:pt x="1035" y="1"/>
                  </a:moveTo>
                  <a:lnTo>
                    <a:pt x="1035" y="1"/>
                  </a:lnTo>
                  <a:cubicBezTo>
                    <a:pt x="535" y="468"/>
                    <a:pt x="134" y="968"/>
                    <a:pt x="1" y="1635"/>
                  </a:cubicBezTo>
                  <a:cubicBezTo>
                    <a:pt x="635" y="935"/>
                    <a:pt x="1002" y="368"/>
                    <a:pt x="1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6"/>
            <p:cNvSpPr/>
            <p:nvPr/>
          </p:nvSpPr>
          <p:spPr>
            <a:xfrm>
              <a:off x="2973125" y="815200"/>
              <a:ext cx="40900" cy="38375"/>
            </a:xfrm>
            <a:custGeom>
              <a:avLst/>
              <a:gdLst/>
              <a:ahLst/>
              <a:cxnLst/>
              <a:rect l="l" t="t" r="r" b="b"/>
              <a:pathLst>
                <a:path w="1636" h="1535" extrusionOk="0">
                  <a:moveTo>
                    <a:pt x="1368" y="0"/>
                  </a:moveTo>
                  <a:cubicBezTo>
                    <a:pt x="935" y="467"/>
                    <a:pt x="468" y="934"/>
                    <a:pt x="1" y="1435"/>
                  </a:cubicBezTo>
                  <a:cubicBezTo>
                    <a:pt x="66" y="1456"/>
                    <a:pt x="121" y="1465"/>
                    <a:pt x="170" y="1465"/>
                  </a:cubicBezTo>
                  <a:cubicBezTo>
                    <a:pt x="347" y="1465"/>
                    <a:pt x="437" y="1346"/>
                    <a:pt x="568" y="1268"/>
                  </a:cubicBezTo>
                  <a:cubicBezTo>
                    <a:pt x="661" y="1193"/>
                    <a:pt x="797" y="1149"/>
                    <a:pt x="928" y="1149"/>
                  </a:cubicBezTo>
                  <a:cubicBezTo>
                    <a:pt x="1030" y="1149"/>
                    <a:pt x="1128" y="1176"/>
                    <a:pt x="1201" y="1234"/>
                  </a:cubicBezTo>
                  <a:cubicBezTo>
                    <a:pt x="1268" y="1301"/>
                    <a:pt x="1302" y="1368"/>
                    <a:pt x="1435" y="1535"/>
                  </a:cubicBezTo>
                  <a:cubicBezTo>
                    <a:pt x="1535" y="1101"/>
                    <a:pt x="1568" y="734"/>
                    <a:pt x="1635" y="367"/>
                  </a:cubicBezTo>
                  <a:cubicBezTo>
                    <a:pt x="1568" y="367"/>
                    <a:pt x="1468" y="400"/>
                    <a:pt x="1368" y="400"/>
                  </a:cubicBezTo>
                  <a:cubicBezTo>
                    <a:pt x="1402" y="267"/>
                    <a:pt x="1435" y="167"/>
                    <a:pt x="1468" y="67"/>
                  </a:cubicBezTo>
                  <a:cubicBezTo>
                    <a:pt x="1435" y="67"/>
                    <a:pt x="1402" y="34"/>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6"/>
            <p:cNvSpPr/>
            <p:nvPr/>
          </p:nvSpPr>
          <p:spPr>
            <a:xfrm>
              <a:off x="3025675" y="801850"/>
              <a:ext cx="31700" cy="30050"/>
            </a:xfrm>
            <a:custGeom>
              <a:avLst/>
              <a:gdLst/>
              <a:ahLst/>
              <a:cxnLst/>
              <a:rect l="l" t="t" r="r" b="b"/>
              <a:pathLst>
                <a:path w="1268" h="1202" extrusionOk="0">
                  <a:moveTo>
                    <a:pt x="1268" y="0"/>
                  </a:moveTo>
                  <a:lnTo>
                    <a:pt x="1268" y="0"/>
                  </a:lnTo>
                  <a:cubicBezTo>
                    <a:pt x="834" y="101"/>
                    <a:pt x="234" y="634"/>
                    <a:pt x="0" y="1201"/>
                  </a:cubicBezTo>
                  <a:cubicBezTo>
                    <a:pt x="601" y="1035"/>
                    <a:pt x="1234" y="43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3131575" y="744300"/>
              <a:ext cx="20050" cy="35900"/>
            </a:xfrm>
            <a:custGeom>
              <a:avLst/>
              <a:gdLst/>
              <a:ahLst/>
              <a:cxnLst/>
              <a:rect l="l" t="t" r="r" b="b"/>
              <a:pathLst>
                <a:path w="802" h="1436" extrusionOk="0">
                  <a:moveTo>
                    <a:pt x="701" y="1"/>
                  </a:moveTo>
                  <a:cubicBezTo>
                    <a:pt x="467" y="468"/>
                    <a:pt x="234" y="901"/>
                    <a:pt x="0" y="1368"/>
                  </a:cubicBezTo>
                  <a:cubicBezTo>
                    <a:pt x="34" y="1368"/>
                    <a:pt x="67" y="1402"/>
                    <a:pt x="101" y="1435"/>
                  </a:cubicBezTo>
                  <a:cubicBezTo>
                    <a:pt x="568" y="1102"/>
                    <a:pt x="701" y="601"/>
                    <a:pt x="801" y="68"/>
                  </a:cubicBezTo>
                  <a:cubicBezTo>
                    <a:pt x="768" y="34"/>
                    <a:pt x="734"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2927250" y="682600"/>
              <a:ext cx="26725" cy="26700"/>
            </a:xfrm>
            <a:custGeom>
              <a:avLst/>
              <a:gdLst/>
              <a:ahLst/>
              <a:cxnLst/>
              <a:rect l="l" t="t" r="r" b="b"/>
              <a:pathLst>
                <a:path w="1069" h="1068" extrusionOk="0">
                  <a:moveTo>
                    <a:pt x="1068" y="0"/>
                  </a:moveTo>
                  <a:lnTo>
                    <a:pt x="1068" y="0"/>
                  </a:lnTo>
                  <a:cubicBezTo>
                    <a:pt x="635" y="167"/>
                    <a:pt x="268" y="401"/>
                    <a:pt x="34" y="801"/>
                  </a:cubicBezTo>
                  <a:cubicBezTo>
                    <a:pt x="1" y="834"/>
                    <a:pt x="34" y="934"/>
                    <a:pt x="34" y="1068"/>
                  </a:cubicBezTo>
                  <a:cubicBezTo>
                    <a:pt x="535" y="801"/>
                    <a:pt x="735" y="334"/>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2988150" y="613375"/>
              <a:ext cx="37550" cy="24225"/>
            </a:xfrm>
            <a:custGeom>
              <a:avLst/>
              <a:gdLst/>
              <a:ahLst/>
              <a:cxnLst/>
              <a:rect l="l" t="t" r="r" b="b"/>
              <a:pathLst>
                <a:path w="1502" h="969" extrusionOk="0">
                  <a:moveTo>
                    <a:pt x="1501" y="1"/>
                  </a:moveTo>
                  <a:lnTo>
                    <a:pt x="1501" y="1"/>
                  </a:lnTo>
                  <a:cubicBezTo>
                    <a:pt x="1034" y="34"/>
                    <a:pt x="400" y="468"/>
                    <a:pt x="0" y="968"/>
                  </a:cubicBezTo>
                  <a:cubicBezTo>
                    <a:pt x="567" y="801"/>
                    <a:pt x="1001" y="40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3154100" y="685100"/>
              <a:ext cx="13350" cy="30875"/>
            </a:xfrm>
            <a:custGeom>
              <a:avLst/>
              <a:gdLst/>
              <a:ahLst/>
              <a:cxnLst/>
              <a:rect l="l" t="t" r="r" b="b"/>
              <a:pathLst>
                <a:path w="534" h="1235" extrusionOk="0">
                  <a:moveTo>
                    <a:pt x="367" y="0"/>
                  </a:moveTo>
                  <a:lnTo>
                    <a:pt x="367" y="0"/>
                  </a:lnTo>
                  <a:cubicBezTo>
                    <a:pt x="234" y="401"/>
                    <a:pt x="134" y="768"/>
                    <a:pt x="0" y="1235"/>
                  </a:cubicBezTo>
                  <a:cubicBezTo>
                    <a:pt x="400" y="901"/>
                    <a:pt x="534" y="5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2923925" y="733475"/>
              <a:ext cx="17550" cy="30875"/>
            </a:xfrm>
            <a:custGeom>
              <a:avLst/>
              <a:gdLst/>
              <a:ahLst/>
              <a:cxnLst/>
              <a:rect l="l" t="t" r="r" b="b"/>
              <a:pathLst>
                <a:path w="702" h="1235" extrusionOk="0">
                  <a:moveTo>
                    <a:pt x="701" y="0"/>
                  </a:moveTo>
                  <a:lnTo>
                    <a:pt x="701" y="0"/>
                  </a:lnTo>
                  <a:cubicBezTo>
                    <a:pt x="234" y="267"/>
                    <a:pt x="1" y="734"/>
                    <a:pt x="67" y="1234"/>
                  </a:cubicBezTo>
                  <a:cubicBezTo>
                    <a:pt x="301" y="767"/>
                    <a:pt x="501" y="40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3096550" y="661750"/>
              <a:ext cx="15025" cy="23375"/>
            </a:xfrm>
            <a:custGeom>
              <a:avLst/>
              <a:gdLst/>
              <a:ahLst/>
              <a:cxnLst/>
              <a:rect l="l" t="t" r="r" b="b"/>
              <a:pathLst>
                <a:path w="601" h="935" extrusionOk="0">
                  <a:moveTo>
                    <a:pt x="601" y="0"/>
                  </a:moveTo>
                  <a:lnTo>
                    <a:pt x="601" y="0"/>
                  </a:lnTo>
                  <a:cubicBezTo>
                    <a:pt x="201" y="267"/>
                    <a:pt x="101" y="601"/>
                    <a:pt x="0" y="934"/>
                  </a:cubicBezTo>
                  <a:cubicBezTo>
                    <a:pt x="334" y="734"/>
                    <a:pt x="534" y="467"/>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3014825" y="844375"/>
              <a:ext cx="21700" cy="12550"/>
            </a:xfrm>
            <a:custGeom>
              <a:avLst/>
              <a:gdLst/>
              <a:ahLst/>
              <a:cxnLst/>
              <a:rect l="l" t="t" r="r" b="b"/>
              <a:pathLst>
                <a:path w="868" h="502" extrusionOk="0">
                  <a:moveTo>
                    <a:pt x="868" y="1"/>
                  </a:moveTo>
                  <a:lnTo>
                    <a:pt x="868" y="1"/>
                  </a:lnTo>
                  <a:cubicBezTo>
                    <a:pt x="501" y="34"/>
                    <a:pt x="167" y="234"/>
                    <a:pt x="0" y="501"/>
                  </a:cubicBezTo>
                  <a:cubicBezTo>
                    <a:pt x="434" y="434"/>
                    <a:pt x="6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3063200" y="734300"/>
              <a:ext cx="25875" cy="25875"/>
            </a:xfrm>
            <a:custGeom>
              <a:avLst/>
              <a:gdLst/>
              <a:ahLst/>
              <a:cxnLst/>
              <a:rect l="l" t="t" r="r" b="b"/>
              <a:pathLst>
                <a:path w="1035" h="1035" extrusionOk="0">
                  <a:moveTo>
                    <a:pt x="968" y="1"/>
                  </a:moveTo>
                  <a:cubicBezTo>
                    <a:pt x="634" y="334"/>
                    <a:pt x="300" y="701"/>
                    <a:pt x="0" y="1035"/>
                  </a:cubicBezTo>
                  <a:cubicBezTo>
                    <a:pt x="434" y="801"/>
                    <a:pt x="801" y="501"/>
                    <a:pt x="1034" y="67"/>
                  </a:cubicBezTo>
                  <a:cubicBezTo>
                    <a:pt x="1034" y="34"/>
                    <a:pt x="1001"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3067350" y="830200"/>
              <a:ext cx="21725" cy="13375"/>
            </a:xfrm>
            <a:custGeom>
              <a:avLst/>
              <a:gdLst/>
              <a:ahLst/>
              <a:cxnLst/>
              <a:rect l="l" t="t" r="r" b="b"/>
              <a:pathLst>
                <a:path w="869" h="535" extrusionOk="0">
                  <a:moveTo>
                    <a:pt x="868" y="1"/>
                  </a:moveTo>
                  <a:lnTo>
                    <a:pt x="868" y="1"/>
                  </a:lnTo>
                  <a:cubicBezTo>
                    <a:pt x="535" y="201"/>
                    <a:pt x="268" y="368"/>
                    <a:pt x="1" y="534"/>
                  </a:cubicBezTo>
                  <a:cubicBezTo>
                    <a:pt x="701" y="368"/>
                    <a:pt x="7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6"/>
            <p:cNvSpPr/>
            <p:nvPr/>
          </p:nvSpPr>
          <p:spPr>
            <a:xfrm>
              <a:off x="2908925" y="715125"/>
              <a:ext cx="11700" cy="18375"/>
            </a:xfrm>
            <a:custGeom>
              <a:avLst/>
              <a:gdLst/>
              <a:ahLst/>
              <a:cxnLst/>
              <a:rect l="l" t="t" r="r" b="b"/>
              <a:pathLst>
                <a:path w="468" h="735" extrusionOk="0">
                  <a:moveTo>
                    <a:pt x="334" y="0"/>
                  </a:moveTo>
                  <a:cubicBezTo>
                    <a:pt x="234" y="234"/>
                    <a:pt x="100" y="467"/>
                    <a:pt x="0" y="667"/>
                  </a:cubicBezTo>
                  <a:cubicBezTo>
                    <a:pt x="33" y="701"/>
                    <a:pt x="67" y="734"/>
                    <a:pt x="134" y="734"/>
                  </a:cubicBezTo>
                  <a:cubicBezTo>
                    <a:pt x="234" y="534"/>
                    <a:pt x="400" y="334"/>
                    <a:pt x="467" y="67"/>
                  </a:cubicBezTo>
                  <a:cubicBezTo>
                    <a:pt x="400" y="34"/>
                    <a:pt x="367" y="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6"/>
            <p:cNvSpPr/>
            <p:nvPr/>
          </p:nvSpPr>
          <p:spPr>
            <a:xfrm>
              <a:off x="3100725" y="754325"/>
              <a:ext cx="15875" cy="18350"/>
            </a:xfrm>
            <a:custGeom>
              <a:avLst/>
              <a:gdLst/>
              <a:ahLst/>
              <a:cxnLst/>
              <a:rect l="l" t="t" r="r" b="b"/>
              <a:pathLst>
                <a:path w="635" h="734" extrusionOk="0">
                  <a:moveTo>
                    <a:pt x="534" y="0"/>
                  </a:moveTo>
                  <a:cubicBezTo>
                    <a:pt x="367" y="234"/>
                    <a:pt x="167" y="467"/>
                    <a:pt x="0" y="667"/>
                  </a:cubicBezTo>
                  <a:cubicBezTo>
                    <a:pt x="34" y="701"/>
                    <a:pt x="67" y="734"/>
                    <a:pt x="100" y="734"/>
                  </a:cubicBezTo>
                  <a:cubicBezTo>
                    <a:pt x="267" y="534"/>
                    <a:pt x="467" y="334"/>
                    <a:pt x="634" y="134"/>
                  </a:cubicBezTo>
                  <a:cubicBezTo>
                    <a:pt x="601" y="100"/>
                    <a:pt x="567"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6"/>
            <p:cNvSpPr/>
            <p:nvPr/>
          </p:nvSpPr>
          <p:spPr>
            <a:xfrm>
              <a:off x="2946450" y="812700"/>
              <a:ext cx="13350" cy="20875"/>
            </a:xfrm>
            <a:custGeom>
              <a:avLst/>
              <a:gdLst/>
              <a:ahLst/>
              <a:cxnLst/>
              <a:rect l="l" t="t" r="r" b="b"/>
              <a:pathLst>
                <a:path w="534" h="835" extrusionOk="0">
                  <a:moveTo>
                    <a:pt x="534" y="0"/>
                  </a:moveTo>
                  <a:cubicBezTo>
                    <a:pt x="300" y="300"/>
                    <a:pt x="167" y="534"/>
                    <a:pt x="0" y="767"/>
                  </a:cubicBezTo>
                  <a:cubicBezTo>
                    <a:pt x="34" y="801"/>
                    <a:pt x="67" y="801"/>
                    <a:pt x="100" y="834"/>
                  </a:cubicBezTo>
                  <a:cubicBezTo>
                    <a:pt x="501" y="467"/>
                    <a:pt x="534" y="4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6"/>
            <p:cNvSpPr/>
            <p:nvPr/>
          </p:nvSpPr>
          <p:spPr>
            <a:xfrm>
              <a:off x="3084875" y="793750"/>
              <a:ext cx="15025" cy="7650"/>
            </a:xfrm>
            <a:custGeom>
              <a:avLst/>
              <a:gdLst/>
              <a:ahLst/>
              <a:cxnLst/>
              <a:rect l="l" t="t" r="r" b="b"/>
              <a:pathLst>
                <a:path w="601" h="306" extrusionOk="0">
                  <a:moveTo>
                    <a:pt x="391" y="0"/>
                  </a:moveTo>
                  <a:cubicBezTo>
                    <a:pt x="192" y="0"/>
                    <a:pt x="77" y="87"/>
                    <a:pt x="0" y="291"/>
                  </a:cubicBezTo>
                  <a:cubicBezTo>
                    <a:pt x="76" y="299"/>
                    <a:pt x="132" y="306"/>
                    <a:pt x="179" y="306"/>
                  </a:cubicBezTo>
                  <a:cubicBezTo>
                    <a:pt x="319" y="306"/>
                    <a:pt x="376" y="249"/>
                    <a:pt x="601" y="24"/>
                  </a:cubicBezTo>
                  <a:cubicBezTo>
                    <a:pt x="522" y="9"/>
                    <a:pt x="453"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6"/>
            <p:cNvSpPr/>
            <p:nvPr/>
          </p:nvSpPr>
          <p:spPr>
            <a:xfrm>
              <a:off x="3119075" y="691775"/>
              <a:ext cx="15025" cy="20875"/>
            </a:xfrm>
            <a:custGeom>
              <a:avLst/>
              <a:gdLst/>
              <a:ahLst/>
              <a:cxnLst/>
              <a:rect l="l" t="t" r="r" b="b"/>
              <a:pathLst>
                <a:path w="601" h="835" extrusionOk="0">
                  <a:moveTo>
                    <a:pt x="500" y="0"/>
                  </a:moveTo>
                  <a:cubicBezTo>
                    <a:pt x="334" y="267"/>
                    <a:pt x="167" y="534"/>
                    <a:pt x="0" y="801"/>
                  </a:cubicBezTo>
                  <a:cubicBezTo>
                    <a:pt x="33" y="801"/>
                    <a:pt x="67" y="834"/>
                    <a:pt x="100" y="834"/>
                  </a:cubicBezTo>
                  <a:cubicBezTo>
                    <a:pt x="267" y="601"/>
                    <a:pt x="434" y="334"/>
                    <a:pt x="601" y="100"/>
                  </a:cubicBezTo>
                  <a:cubicBezTo>
                    <a:pt x="567" y="67"/>
                    <a:pt x="534" y="34"/>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6"/>
            <p:cNvSpPr/>
            <p:nvPr/>
          </p:nvSpPr>
          <p:spPr>
            <a:xfrm>
              <a:off x="2932275" y="809350"/>
              <a:ext cx="14200" cy="23375"/>
            </a:xfrm>
            <a:custGeom>
              <a:avLst/>
              <a:gdLst/>
              <a:ahLst/>
              <a:cxnLst/>
              <a:rect l="l" t="t" r="r" b="b"/>
              <a:pathLst>
                <a:path w="568" h="935" extrusionOk="0">
                  <a:moveTo>
                    <a:pt x="467" y="1"/>
                  </a:moveTo>
                  <a:cubicBezTo>
                    <a:pt x="300" y="301"/>
                    <a:pt x="134" y="601"/>
                    <a:pt x="0" y="868"/>
                  </a:cubicBezTo>
                  <a:cubicBezTo>
                    <a:pt x="33" y="901"/>
                    <a:pt x="67" y="935"/>
                    <a:pt x="100" y="935"/>
                  </a:cubicBezTo>
                  <a:cubicBezTo>
                    <a:pt x="234" y="634"/>
                    <a:pt x="400" y="334"/>
                    <a:pt x="567" y="34"/>
                  </a:cubicBezTo>
                  <a:cubicBezTo>
                    <a:pt x="534" y="34"/>
                    <a:pt x="500"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6"/>
            <p:cNvSpPr/>
            <p:nvPr/>
          </p:nvSpPr>
          <p:spPr>
            <a:xfrm>
              <a:off x="3049025" y="628400"/>
              <a:ext cx="15025" cy="14200"/>
            </a:xfrm>
            <a:custGeom>
              <a:avLst/>
              <a:gdLst/>
              <a:ahLst/>
              <a:cxnLst/>
              <a:rect l="l" t="t" r="r" b="b"/>
              <a:pathLst>
                <a:path w="601" h="568" extrusionOk="0">
                  <a:moveTo>
                    <a:pt x="534" y="0"/>
                  </a:moveTo>
                  <a:cubicBezTo>
                    <a:pt x="367" y="167"/>
                    <a:pt x="167" y="300"/>
                    <a:pt x="0" y="467"/>
                  </a:cubicBezTo>
                  <a:cubicBezTo>
                    <a:pt x="0" y="501"/>
                    <a:pt x="33" y="534"/>
                    <a:pt x="67" y="567"/>
                  </a:cubicBezTo>
                  <a:cubicBezTo>
                    <a:pt x="334" y="501"/>
                    <a:pt x="500" y="334"/>
                    <a:pt x="601" y="100"/>
                  </a:cubicBezTo>
                  <a:cubicBezTo>
                    <a:pt x="601" y="67"/>
                    <a:pt x="567" y="34"/>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6"/>
            <p:cNvSpPr/>
            <p:nvPr/>
          </p:nvSpPr>
          <p:spPr>
            <a:xfrm>
              <a:off x="2970625" y="753475"/>
              <a:ext cx="5875" cy="11700"/>
            </a:xfrm>
            <a:custGeom>
              <a:avLst/>
              <a:gdLst/>
              <a:ahLst/>
              <a:cxnLst/>
              <a:rect l="l" t="t" r="r" b="b"/>
              <a:pathLst>
                <a:path w="235" h="468" extrusionOk="0">
                  <a:moveTo>
                    <a:pt x="201" y="1"/>
                  </a:moveTo>
                  <a:lnTo>
                    <a:pt x="201" y="1"/>
                  </a:lnTo>
                  <a:cubicBezTo>
                    <a:pt x="1" y="201"/>
                    <a:pt x="1" y="201"/>
                    <a:pt x="1" y="468"/>
                  </a:cubicBezTo>
                  <a:cubicBezTo>
                    <a:pt x="234" y="234"/>
                    <a:pt x="234" y="2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6"/>
            <p:cNvSpPr/>
            <p:nvPr/>
          </p:nvSpPr>
          <p:spPr>
            <a:xfrm>
              <a:off x="3010650" y="640075"/>
              <a:ext cx="13375" cy="11700"/>
            </a:xfrm>
            <a:custGeom>
              <a:avLst/>
              <a:gdLst/>
              <a:ahLst/>
              <a:cxnLst/>
              <a:rect l="l" t="t" r="r" b="b"/>
              <a:pathLst>
                <a:path w="535" h="468" extrusionOk="0">
                  <a:moveTo>
                    <a:pt x="534" y="0"/>
                  </a:moveTo>
                  <a:lnTo>
                    <a:pt x="534" y="0"/>
                  </a:lnTo>
                  <a:cubicBezTo>
                    <a:pt x="67" y="100"/>
                    <a:pt x="34" y="167"/>
                    <a:pt x="1" y="467"/>
                  </a:cubicBezTo>
                  <a:cubicBezTo>
                    <a:pt x="167" y="334"/>
                    <a:pt x="3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6"/>
            <p:cNvSpPr/>
            <p:nvPr/>
          </p:nvSpPr>
          <p:spPr>
            <a:xfrm>
              <a:off x="3059850" y="720125"/>
              <a:ext cx="10875" cy="11700"/>
            </a:xfrm>
            <a:custGeom>
              <a:avLst/>
              <a:gdLst/>
              <a:ahLst/>
              <a:cxnLst/>
              <a:rect l="l" t="t" r="r" b="b"/>
              <a:pathLst>
                <a:path w="435" h="468" extrusionOk="0">
                  <a:moveTo>
                    <a:pt x="434" y="0"/>
                  </a:moveTo>
                  <a:cubicBezTo>
                    <a:pt x="67" y="134"/>
                    <a:pt x="67" y="134"/>
                    <a:pt x="1" y="467"/>
                  </a:cubicBezTo>
                  <a:cubicBezTo>
                    <a:pt x="168" y="301"/>
                    <a:pt x="301" y="1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6"/>
            <p:cNvSpPr/>
            <p:nvPr/>
          </p:nvSpPr>
          <p:spPr>
            <a:xfrm>
              <a:off x="3162425" y="740975"/>
              <a:ext cx="10025" cy="12525"/>
            </a:xfrm>
            <a:custGeom>
              <a:avLst/>
              <a:gdLst/>
              <a:ahLst/>
              <a:cxnLst/>
              <a:rect l="l" t="t" r="r" b="b"/>
              <a:pathLst>
                <a:path w="401" h="501" extrusionOk="0">
                  <a:moveTo>
                    <a:pt x="268" y="0"/>
                  </a:moveTo>
                  <a:cubicBezTo>
                    <a:pt x="101" y="67"/>
                    <a:pt x="1" y="167"/>
                    <a:pt x="101" y="501"/>
                  </a:cubicBezTo>
                  <a:cubicBezTo>
                    <a:pt x="234" y="334"/>
                    <a:pt x="334" y="234"/>
                    <a:pt x="401" y="100"/>
                  </a:cubicBezTo>
                  <a:cubicBezTo>
                    <a:pt x="368" y="67"/>
                    <a:pt x="334" y="67"/>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6"/>
            <p:cNvSpPr/>
            <p:nvPr/>
          </p:nvSpPr>
          <p:spPr>
            <a:xfrm>
              <a:off x="3126575" y="635075"/>
              <a:ext cx="8350" cy="9175"/>
            </a:xfrm>
            <a:custGeom>
              <a:avLst/>
              <a:gdLst/>
              <a:ahLst/>
              <a:cxnLst/>
              <a:rect l="l" t="t" r="r" b="b"/>
              <a:pathLst>
                <a:path w="334" h="367" extrusionOk="0">
                  <a:moveTo>
                    <a:pt x="234" y="0"/>
                  </a:moveTo>
                  <a:cubicBezTo>
                    <a:pt x="167" y="33"/>
                    <a:pt x="67" y="67"/>
                    <a:pt x="34" y="133"/>
                  </a:cubicBezTo>
                  <a:cubicBezTo>
                    <a:pt x="0" y="167"/>
                    <a:pt x="100" y="267"/>
                    <a:pt x="167" y="367"/>
                  </a:cubicBezTo>
                  <a:cubicBezTo>
                    <a:pt x="234" y="267"/>
                    <a:pt x="334" y="234"/>
                    <a:pt x="334" y="167"/>
                  </a:cubicBezTo>
                  <a:cubicBezTo>
                    <a:pt x="334" y="100"/>
                    <a:pt x="267" y="33"/>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6"/>
            <p:cNvSpPr/>
            <p:nvPr/>
          </p:nvSpPr>
          <p:spPr>
            <a:xfrm>
              <a:off x="2964800" y="831025"/>
              <a:ext cx="9175" cy="9200"/>
            </a:xfrm>
            <a:custGeom>
              <a:avLst/>
              <a:gdLst/>
              <a:ahLst/>
              <a:cxnLst/>
              <a:rect l="l" t="t" r="r" b="b"/>
              <a:pathLst>
                <a:path w="367" h="368" extrusionOk="0">
                  <a:moveTo>
                    <a:pt x="367" y="1"/>
                  </a:moveTo>
                  <a:cubicBezTo>
                    <a:pt x="167" y="1"/>
                    <a:pt x="0" y="68"/>
                    <a:pt x="33" y="368"/>
                  </a:cubicBezTo>
                  <a:cubicBezTo>
                    <a:pt x="167" y="201"/>
                    <a:pt x="267" y="10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6"/>
            <p:cNvSpPr/>
            <p:nvPr/>
          </p:nvSpPr>
          <p:spPr>
            <a:xfrm>
              <a:off x="2959775" y="821875"/>
              <a:ext cx="7550" cy="7525"/>
            </a:xfrm>
            <a:custGeom>
              <a:avLst/>
              <a:gdLst/>
              <a:ahLst/>
              <a:cxnLst/>
              <a:rect l="l" t="t" r="r" b="b"/>
              <a:pathLst>
                <a:path w="302" h="301" extrusionOk="0">
                  <a:moveTo>
                    <a:pt x="234" y="0"/>
                  </a:moveTo>
                  <a:lnTo>
                    <a:pt x="234" y="0"/>
                  </a:lnTo>
                  <a:cubicBezTo>
                    <a:pt x="134" y="100"/>
                    <a:pt x="68" y="200"/>
                    <a:pt x="1" y="300"/>
                  </a:cubicBezTo>
                  <a:cubicBezTo>
                    <a:pt x="234" y="300"/>
                    <a:pt x="301" y="20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6"/>
            <p:cNvSpPr/>
            <p:nvPr/>
          </p:nvSpPr>
          <p:spPr>
            <a:xfrm>
              <a:off x="3061525" y="828525"/>
              <a:ext cx="10025" cy="7550"/>
            </a:xfrm>
            <a:custGeom>
              <a:avLst/>
              <a:gdLst/>
              <a:ahLst/>
              <a:cxnLst/>
              <a:rect l="l" t="t" r="r" b="b"/>
              <a:pathLst>
                <a:path w="401" h="302" extrusionOk="0">
                  <a:moveTo>
                    <a:pt x="334" y="1"/>
                  </a:moveTo>
                  <a:cubicBezTo>
                    <a:pt x="234" y="68"/>
                    <a:pt x="101" y="134"/>
                    <a:pt x="0" y="201"/>
                  </a:cubicBezTo>
                  <a:cubicBezTo>
                    <a:pt x="0" y="234"/>
                    <a:pt x="34" y="301"/>
                    <a:pt x="67" y="301"/>
                  </a:cubicBezTo>
                  <a:cubicBezTo>
                    <a:pt x="167" y="234"/>
                    <a:pt x="267" y="168"/>
                    <a:pt x="401" y="101"/>
                  </a:cubicBezTo>
                  <a:cubicBezTo>
                    <a:pt x="367" y="68"/>
                    <a:pt x="367" y="34"/>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6"/>
            <p:cNvSpPr/>
            <p:nvPr/>
          </p:nvSpPr>
          <p:spPr>
            <a:xfrm>
              <a:off x="3136575" y="667575"/>
              <a:ext cx="7525" cy="6700"/>
            </a:xfrm>
            <a:custGeom>
              <a:avLst/>
              <a:gdLst/>
              <a:ahLst/>
              <a:cxnLst/>
              <a:rect l="l" t="t" r="r" b="b"/>
              <a:pathLst>
                <a:path w="301" h="268" extrusionOk="0">
                  <a:moveTo>
                    <a:pt x="101" y="1"/>
                  </a:moveTo>
                  <a:cubicBezTo>
                    <a:pt x="67" y="1"/>
                    <a:pt x="1" y="101"/>
                    <a:pt x="1" y="134"/>
                  </a:cubicBezTo>
                  <a:cubicBezTo>
                    <a:pt x="1" y="168"/>
                    <a:pt x="34" y="234"/>
                    <a:pt x="101" y="268"/>
                  </a:cubicBezTo>
                  <a:cubicBezTo>
                    <a:pt x="134" y="268"/>
                    <a:pt x="167" y="201"/>
                    <a:pt x="301" y="134"/>
                  </a:cubicBezTo>
                  <a:cubicBezTo>
                    <a:pt x="201" y="68"/>
                    <a:pt x="134"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6"/>
            <p:cNvSpPr/>
            <p:nvPr/>
          </p:nvSpPr>
          <p:spPr>
            <a:xfrm>
              <a:off x="3129900" y="744300"/>
              <a:ext cx="9200" cy="8375"/>
            </a:xfrm>
            <a:custGeom>
              <a:avLst/>
              <a:gdLst/>
              <a:ahLst/>
              <a:cxnLst/>
              <a:rect l="l" t="t" r="r" b="b"/>
              <a:pathLst>
                <a:path w="368" h="335" extrusionOk="0">
                  <a:moveTo>
                    <a:pt x="268" y="1"/>
                  </a:moveTo>
                  <a:lnTo>
                    <a:pt x="268" y="1"/>
                  </a:lnTo>
                  <a:cubicBezTo>
                    <a:pt x="201" y="34"/>
                    <a:pt x="134" y="34"/>
                    <a:pt x="101" y="68"/>
                  </a:cubicBezTo>
                  <a:cubicBezTo>
                    <a:pt x="67" y="134"/>
                    <a:pt x="67" y="201"/>
                    <a:pt x="1" y="334"/>
                  </a:cubicBezTo>
                  <a:cubicBezTo>
                    <a:pt x="234" y="234"/>
                    <a:pt x="368" y="20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6"/>
            <p:cNvSpPr/>
            <p:nvPr/>
          </p:nvSpPr>
          <p:spPr>
            <a:xfrm>
              <a:off x="3110725" y="806025"/>
              <a:ext cx="5875" cy="7525"/>
            </a:xfrm>
            <a:custGeom>
              <a:avLst/>
              <a:gdLst/>
              <a:ahLst/>
              <a:cxnLst/>
              <a:rect l="l" t="t" r="r" b="b"/>
              <a:pathLst>
                <a:path w="235" h="301" extrusionOk="0">
                  <a:moveTo>
                    <a:pt x="134" y="0"/>
                  </a:moveTo>
                  <a:cubicBezTo>
                    <a:pt x="101" y="67"/>
                    <a:pt x="34" y="167"/>
                    <a:pt x="1" y="267"/>
                  </a:cubicBezTo>
                  <a:lnTo>
                    <a:pt x="67" y="300"/>
                  </a:lnTo>
                  <a:cubicBezTo>
                    <a:pt x="101" y="267"/>
                    <a:pt x="167" y="234"/>
                    <a:pt x="201" y="200"/>
                  </a:cubicBezTo>
                  <a:cubicBezTo>
                    <a:pt x="201" y="167"/>
                    <a:pt x="201" y="100"/>
                    <a:pt x="234" y="34"/>
                  </a:cubicBezTo>
                  <a:cubicBezTo>
                    <a:pt x="201" y="34"/>
                    <a:pt x="167"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6"/>
            <p:cNvSpPr/>
            <p:nvPr/>
          </p:nvSpPr>
          <p:spPr>
            <a:xfrm>
              <a:off x="2910575" y="763500"/>
              <a:ext cx="3375" cy="7525"/>
            </a:xfrm>
            <a:custGeom>
              <a:avLst/>
              <a:gdLst/>
              <a:ahLst/>
              <a:cxnLst/>
              <a:rect l="l" t="t" r="r" b="b"/>
              <a:pathLst>
                <a:path w="135" h="301" extrusionOk="0">
                  <a:moveTo>
                    <a:pt x="68" y="0"/>
                  </a:moveTo>
                  <a:cubicBezTo>
                    <a:pt x="34" y="67"/>
                    <a:pt x="1" y="167"/>
                    <a:pt x="1" y="267"/>
                  </a:cubicBezTo>
                  <a:cubicBezTo>
                    <a:pt x="1" y="267"/>
                    <a:pt x="34" y="267"/>
                    <a:pt x="68" y="300"/>
                  </a:cubicBezTo>
                  <a:cubicBezTo>
                    <a:pt x="68" y="200"/>
                    <a:pt x="101"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6"/>
            <p:cNvSpPr/>
            <p:nvPr/>
          </p:nvSpPr>
          <p:spPr>
            <a:xfrm>
              <a:off x="3119900" y="758475"/>
              <a:ext cx="6700" cy="5050"/>
            </a:xfrm>
            <a:custGeom>
              <a:avLst/>
              <a:gdLst/>
              <a:ahLst/>
              <a:cxnLst/>
              <a:rect l="l" t="t" r="r" b="b"/>
              <a:pathLst>
                <a:path w="268" h="202" extrusionOk="0">
                  <a:moveTo>
                    <a:pt x="201" y="1"/>
                  </a:moveTo>
                  <a:cubicBezTo>
                    <a:pt x="134" y="34"/>
                    <a:pt x="67" y="101"/>
                    <a:pt x="0" y="134"/>
                  </a:cubicBezTo>
                  <a:cubicBezTo>
                    <a:pt x="0" y="134"/>
                    <a:pt x="34" y="168"/>
                    <a:pt x="67" y="201"/>
                  </a:cubicBezTo>
                  <a:cubicBezTo>
                    <a:pt x="134" y="168"/>
                    <a:pt x="201" y="134"/>
                    <a:pt x="267" y="101"/>
                  </a:cubicBezTo>
                  <a:cubicBezTo>
                    <a:pt x="234" y="68"/>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6"/>
            <p:cNvSpPr/>
            <p:nvPr/>
          </p:nvSpPr>
          <p:spPr>
            <a:xfrm>
              <a:off x="3133250" y="716800"/>
              <a:ext cx="4175" cy="10850"/>
            </a:xfrm>
            <a:custGeom>
              <a:avLst/>
              <a:gdLst/>
              <a:ahLst/>
              <a:cxnLst/>
              <a:rect l="l" t="t" r="r" b="b"/>
              <a:pathLst>
                <a:path w="167" h="434" extrusionOk="0">
                  <a:moveTo>
                    <a:pt x="134" y="0"/>
                  </a:moveTo>
                  <a:cubicBezTo>
                    <a:pt x="100" y="67"/>
                    <a:pt x="34" y="167"/>
                    <a:pt x="0" y="267"/>
                  </a:cubicBezTo>
                  <a:cubicBezTo>
                    <a:pt x="0" y="300"/>
                    <a:pt x="34" y="334"/>
                    <a:pt x="67" y="434"/>
                  </a:cubicBezTo>
                  <a:cubicBezTo>
                    <a:pt x="134" y="234"/>
                    <a:pt x="167" y="13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6"/>
            <p:cNvSpPr/>
            <p:nvPr/>
          </p:nvSpPr>
          <p:spPr>
            <a:xfrm>
              <a:off x="3148250" y="695100"/>
              <a:ext cx="5875" cy="6700"/>
            </a:xfrm>
            <a:custGeom>
              <a:avLst/>
              <a:gdLst/>
              <a:ahLst/>
              <a:cxnLst/>
              <a:rect l="l" t="t" r="r" b="b"/>
              <a:pathLst>
                <a:path w="235" h="268" extrusionOk="0">
                  <a:moveTo>
                    <a:pt x="134" y="1"/>
                  </a:moveTo>
                  <a:cubicBezTo>
                    <a:pt x="67" y="67"/>
                    <a:pt x="34" y="134"/>
                    <a:pt x="1" y="234"/>
                  </a:cubicBezTo>
                  <a:cubicBezTo>
                    <a:pt x="1" y="234"/>
                    <a:pt x="34" y="268"/>
                    <a:pt x="67" y="268"/>
                  </a:cubicBezTo>
                  <a:cubicBezTo>
                    <a:pt x="101" y="234"/>
                    <a:pt x="167" y="168"/>
                    <a:pt x="234" y="101"/>
                  </a:cubicBezTo>
                  <a:cubicBezTo>
                    <a:pt x="201" y="67"/>
                    <a:pt x="167"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6"/>
            <p:cNvSpPr/>
            <p:nvPr/>
          </p:nvSpPr>
          <p:spPr>
            <a:xfrm>
              <a:off x="3151600" y="720950"/>
              <a:ext cx="4175" cy="5875"/>
            </a:xfrm>
            <a:custGeom>
              <a:avLst/>
              <a:gdLst/>
              <a:ahLst/>
              <a:cxnLst/>
              <a:rect l="l" t="t" r="r" b="b"/>
              <a:pathLst>
                <a:path w="167" h="235" extrusionOk="0">
                  <a:moveTo>
                    <a:pt x="100" y="1"/>
                  </a:moveTo>
                  <a:cubicBezTo>
                    <a:pt x="67" y="68"/>
                    <a:pt x="33" y="134"/>
                    <a:pt x="0" y="201"/>
                  </a:cubicBezTo>
                  <a:cubicBezTo>
                    <a:pt x="33" y="201"/>
                    <a:pt x="67" y="234"/>
                    <a:pt x="100" y="234"/>
                  </a:cubicBezTo>
                  <a:lnTo>
                    <a:pt x="167" y="34"/>
                  </a:lnTo>
                  <a:cubicBezTo>
                    <a:pt x="133" y="1"/>
                    <a:pt x="100"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9_1">
    <p:spTree>
      <p:nvGrpSpPr>
        <p:cNvPr id="1" name="Shape 2681"/>
        <p:cNvGrpSpPr/>
        <p:nvPr/>
      </p:nvGrpSpPr>
      <p:grpSpPr>
        <a:xfrm>
          <a:off x="0" y="0"/>
          <a:ext cx="0" cy="0"/>
          <a:chOff x="0" y="0"/>
          <a:chExt cx="0" cy="0"/>
        </a:xfrm>
      </p:grpSpPr>
      <p:sp>
        <p:nvSpPr>
          <p:cNvPr id="2682" name="Google Shape;2682;p37"/>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3" name="Google Shape;2683;p37"/>
          <p:cNvGrpSpPr/>
          <p:nvPr/>
        </p:nvGrpSpPr>
        <p:grpSpPr>
          <a:xfrm rot="698666">
            <a:off x="6049909" y="3298148"/>
            <a:ext cx="465260" cy="1470558"/>
            <a:chOff x="4895550" y="2860525"/>
            <a:chExt cx="725150" cy="2292000"/>
          </a:xfrm>
        </p:grpSpPr>
        <p:sp>
          <p:nvSpPr>
            <p:cNvPr id="2684" name="Google Shape;2684;p37"/>
            <p:cNvSpPr/>
            <p:nvPr/>
          </p:nvSpPr>
          <p:spPr>
            <a:xfrm>
              <a:off x="5267225" y="2860525"/>
              <a:ext cx="185250" cy="840525"/>
            </a:xfrm>
            <a:custGeom>
              <a:avLst/>
              <a:gdLst/>
              <a:ahLst/>
              <a:cxnLst/>
              <a:rect l="l" t="t" r="r" b="b"/>
              <a:pathLst>
                <a:path w="7410" h="33621" extrusionOk="0">
                  <a:moveTo>
                    <a:pt x="2940" y="0"/>
                  </a:moveTo>
                  <a:cubicBezTo>
                    <a:pt x="2187" y="6827"/>
                    <a:pt x="1434" y="13677"/>
                    <a:pt x="680" y="20503"/>
                  </a:cubicBezTo>
                  <a:cubicBezTo>
                    <a:pt x="462" y="22349"/>
                    <a:pt x="268" y="24196"/>
                    <a:pt x="268" y="26042"/>
                  </a:cubicBezTo>
                  <a:cubicBezTo>
                    <a:pt x="268" y="28617"/>
                    <a:pt x="0" y="31556"/>
                    <a:pt x="1409" y="33621"/>
                  </a:cubicBezTo>
                  <a:cubicBezTo>
                    <a:pt x="4494" y="29977"/>
                    <a:pt x="4324" y="25143"/>
                    <a:pt x="5272" y="20455"/>
                  </a:cubicBezTo>
                  <a:cubicBezTo>
                    <a:pt x="5976" y="17078"/>
                    <a:pt x="7409" y="13774"/>
                    <a:pt x="7264" y="10325"/>
                  </a:cubicBezTo>
                  <a:cubicBezTo>
                    <a:pt x="7094" y="6584"/>
                    <a:pt x="4883" y="3207"/>
                    <a:pt x="294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7"/>
            <p:cNvSpPr/>
            <p:nvPr/>
          </p:nvSpPr>
          <p:spPr>
            <a:xfrm>
              <a:off x="5083200" y="2914575"/>
              <a:ext cx="201650" cy="748825"/>
            </a:xfrm>
            <a:custGeom>
              <a:avLst/>
              <a:gdLst/>
              <a:ahLst/>
              <a:cxnLst/>
              <a:rect l="l" t="t" r="r" b="b"/>
              <a:pathLst>
                <a:path w="8066" h="29953" extrusionOk="0">
                  <a:moveTo>
                    <a:pt x="1" y="0"/>
                  </a:moveTo>
                  <a:lnTo>
                    <a:pt x="1" y="0"/>
                  </a:lnTo>
                  <a:cubicBezTo>
                    <a:pt x="317" y="2333"/>
                    <a:pt x="632" y="4665"/>
                    <a:pt x="948" y="6997"/>
                  </a:cubicBezTo>
                  <a:cubicBezTo>
                    <a:pt x="1361" y="10130"/>
                    <a:pt x="1798" y="13264"/>
                    <a:pt x="2381" y="16373"/>
                  </a:cubicBezTo>
                  <a:cubicBezTo>
                    <a:pt x="2746" y="18341"/>
                    <a:pt x="3159" y="20285"/>
                    <a:pt x="3645" y="22204"/>
                  </a:cubicBezTo>
                  <a:cubicBezTo>
                    <a:pt x="4398" y="25264"/>
                    <a:pt x="5564" y="28009"/>
                    <a:pt x="8066" y="29953"/>
                  </a:cubicBezTo>
                  <a:cubicBezTo>
                    <a:pt x="6997" y="25872"/>
                    <a:pt x="7094" y="22349"/>
                    <a:pt x="6803" y="18147"/>
                  </a:cubicBezTo>
                  <a:cubicBezTo>
                    <a:pt x="6705" y="16446"/>
                    <a:pt x="6705" y="14722"/>
                    <a:pt x="6463" y="13045"/>
                  </a:cubicBezTo>
                  <a:cubicBezTo>
                    <a:pt x="5734" y="8066"/>
                    <a:pt x="2819" y="4130"/>
                    <a:pt x="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7"/>
            <p:cNvSpPr/>
            <p:nvPr/>
          </p:nvSpPr>
          <p:spPr>
            <a:xfrm>
              <a:off x="5125100" y="3617475"/>
              <a:ext cx="171125" cy="370850"/>
            </a:xfrm>
            <a:custGeom>
              <a:avLst/>
              <a:gdLst/>
              <a:ahLst/>
              <a:cxnLst/>
              <a:rect l="l" t="t" r="r" b="b"/>
              <a:pathLst>
                <a:path w="6845" h="14834" extrusionOk="0">
                  <a:moveTo>
                    <a:pt x="1724" y="0"/>
                  </a:moveTo>
                  <a:cubicBezTo>
                    <a:pt x="1653" y="0"/>
                    <a:pt x="1578" y="6"/>
                    <a:pt x="1507" y="15"/>
                  </a:cubicBezTo>
                  <a:cubicBezTo>
                    <a:pt x="973" y="88"/>
                    <a:pt x="560" y="476"/>
                    <a:pt x="414" y="987"/>
                  </a:cubicBezTo>
                  <a:cubicBezTo>
                    <a:pt x="50" y="2055"/>
                    <a:pt x="1" y="3246"/>
                    <a:pt x="171" y="4388"/>
                  </a:cubicBezTo>
                  <a:cubicBezTo>
                    <a:pt x="341" y="5796"/>
                    <a:pt x="803" y="7133"/>
                    <a:pt x="1313" y="8469"/>
                  </a:cubicBezTo>
                  <a:cubicBezTo>
                    <a:pt x="1847" y="9878"/>
                    <a:pt x="3256" y="10631"/>
                    <a:pt x="4301" y="11724"/>
                  </a:cubicBezTo>
                  <a:cubicBezTo>
                    <a:pt x="5199" y="12623"/>
                    <a:pt x="6171" y="13789"/>
                    <a:pt x="6754" y="14833"/>
                  </a:cubicBezTo>
                  <a:cubicBezTo>
                    <a:pt x="6730" y="12598"/>
                    <a:pt x="6608" y="9926"/>
                    <a:pt x="6827" y="7521"/>
                  </a:cubicBezTo>
                  <a:cubicBezTo>
                    <a:pt x="6844" y="7453"/>
                    <a:pt x="6825" y="7384"/>
                    <a:pt x="6786" y="7384"/>
                  </a:cubicBezTo>
                  <a:cubicBezTo>
                    <a:pt x="6770" y="7384"/>
                    <a:pt x="6751" y="7396"/>
                    <a:pt x="6730" y="7424"/>
                  </a:cubicBezTo>
                  <a:cubicBezTo>
                    <a:pt x="5831" y="4849"/>
                    <a:pt x="4374" y="2468"/>
                    <a:pt x="2527" y="476"/>
                  </a:cubicBezTo>
                  <a:cubicBezTo>
                    <a:pt x="2382" y="306"/>
                    <a:pt x="2236" y="161"/>
                    <a:pt x="2041" y="64"/>
                  </a:cubicBezTo>
                  <a:cubicBezTo>
                    <a:pt x="1964" y="17"/>
                    <a:pt x="1848" y="0"/>
                    <a:pt x="172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7"/>
            <p:cNvSpPr/>
            <p:nvPr/>
          </p:nvSpPr>
          <p:spPr>
            <a:xfrm>
              <a:off x="5130575" y="3661550"/>
              <a:ext cx="78975" cy="29175"/>
            </a:xfrm>
            <a:custGeom>
              <a:avLst/>
              <a:gdLst/>
              <a:ahLst/>
              <a:cxnLst/>
              <a:rect l="l" t="t" r="r" b="b"/>
              <a:pathLst>
                <a:path w="3159" h="1167" fill="none" extrusionOk="0">
                  <a:moveTo>
                    <a:pt x="1" y="1167"/>
                  </a:moveTo>
                  <a:cubicBezTo>
                    <a:pt x="1094" y="948"/>
                    <a:pt x="3159" y="1"/>
                    <a:pt x="3159"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7"/>
            <p:cNvSpPr/>
            <p:nvPr/>
          </p:nvSpPr>
          <p:spPr>
            <a:xfrm>
              <a:off x="5134225" y="3698600"/>
              <a:ext cx="102650" cy="43150"/>
            </a:xfrm>
            <a:custGeom>
              <a:avLst/>
              <a:gdLst/>
              <a:ahLst/>
              <a:cxnLst/>
              <a:rect l="l" t="t" r="r" b="b"/>
              <a:pathLst>
                <a:path w="4106" h="1726" fill="none" extrusionOk="0">
                  <a:moveTo>
                    <a:pt x="0" y="1726"/>
                  </a:moveTo>
                  <a:cubicBezTo>
                    <a:pt x="0" y="1726"/>
                    <a:pt x="559" y="1531"/>
                    <a:pt x="899" y="1385"/>
                  </a:cubicBezTo>
                  <a:cubicBezTo>
                    <a:pt x="1968" y="924"/>
                    <a:pt x="3037" y="462"/>
                    <a:pt x="4106"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7"/>
            <p:cNvSpPr/>
            <p:nvPr/>
          </p:nvSpPr>
          <p:spPr>
            <a:xfrm>
              <a:off x="5146975" y="3738700"/>
              <a:ext cx="115400" cy="52850"/>
            </a:xfrm>
            <a:custGeom>
              <a:avLst/>
              <a:gdLst/>
              <a:ahLst/>
              <a:cxnLst/>
              <a:rect l="l" t="t" r="r" b="b"/>
              <a:pathLst>
                <a:path w="4616" h="2114" fill="none" extrusionOk="0">
                  <a:moveTo>
                    <a:pt x="0" y="2114"/>
                  </a:moveTo>
                  <a:lnTo>
                    <a:pt x="4616" y="0"/>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7"/>
            <p:cNvSpPr/>
            <p:nvPr/>
          </p:nvSpPr>
          <p:spPr>
            <a:xfrm>
              <a:off x="5162150" y="3786050"/>
              <a:ext cx="122100" cy="49225"/>
            </a:xfrm>
            <a:custGeom>
              <a:avLst/>
              <a:gdLst/>
              <a:ahLst/>
              <a:cxnLst/>
              <a:rect l="l" t="t" r="r" b="b"/>
              <a:pathLst>
                <a:path w="4884" h="1969" fill="none" extrusionOk="0">
                  <a:moveTo>
                    <a:pt x="1" y="1969"/>
                  </a:moveTo>
                  <a:cubicBezTo>
                    <a:pt x="1555" y="1458"/>
                    <a:pt x="3426" y="730"/>
                    <a:pt x="4883"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7"/>
            <p:cNvSpPr/>
            <p:nvPr/>
          </p:nvSpPr>
          <p:spPr>
            <a:xfrm>
              <a:off x="5195550" y="3837675"/>
              <a:ext cx="86275" cy="34050"/>
            </a:xfrm>
            <a:custGeom>
              <a:avLst/>
              <a:gdLst/>
              <a:ahLst/>
              <a:cxnLst/>
              <a:rect l="l" t="t" r="r" b="b"/>
              <a:pathLst>
                <a:path w="3451" h="1362" fill="none" extrusionOk="0">
                  <a:moveTo>
                    <a:pt x="1" y="1361"/>
                  </a:moveTo>
                  <a:cubicBezTo>
                    <a:pt x="1070" y="875"/>
                    <a:pt x="3450" y="1"/>
                    <a:pt x="3450"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7"/>
            <p:cNvSpPr/>
            <p:nvPr/>
          </p:nvSpPr>
          <p:spPr>
            <a:xfrm>
              <a:off x="5235650" y="3881400"/>
              <a:ext cx="51625" cy="21275"/>
            </a:xfrm>
            <a:custGeom>
              <a:avLst/>
              <a:gdLst/>
              <a:ahLst/>
              <a:cxnLst/>
              <a:rect l="l" t="t" r="r" b="b"/>
              <a:pathLst>
                <a:path w="2065" h="851" fill="none" extrusionOk="0">
                  <a:moveTo>
                    <a:pt x="0" y="851"/>
                  </a:moveTo>
                  <a:lnTo>
                    <a:pt x="2065" y="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7"/>
            <p:cNvSpPr/>
            <p:nvPr/>
          </p:nvSpPr>
          <p:spPr>
            <a:xfrm>
              <a:off x="5170050" y="3631800"/>
              <a:ext cx="114200" cy="283025"/>
            </a:xfrm>
            <a:custGeom>
              <a:avLst/>
              <a:gdLst/>
              <a:ahLst/>
              <a:cxnLst/>
              <a:rect l="l" t="t" r="r" b="b"/>
              <a:pathLst>
                <a:path w="4568" h="11321" fill="none" extrusionOk="0">
                  <a:moveTo>
                    <a:pt x="1" y="1"/>
                  </a:moveTo>
                  <a:lnTo>
                    <a:pt x="4567" y="1132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7"/>
            <p:cNvSpPr/>
            <p:nvPr/>
          </p:nvSpPr>
          <p:spPr>
            <a:xfrm>
              <a:off x="5136650" y="3656700"/>
              <a:ext cx="104475" cy="258125"/>
            </a:xfrm>
            <a:custGeom>
              <a:avLst/>
              <a:gdLst/>
              <a:ahLst/>
              <a:cxnLst/>
              <a:rect l="l" t="t" r="r" b="b"/>
              <a:pathLst>
                <a:path w="4179" h="10325" fill="none" extrusionOk="0">
                  <a:moveTo>
                    <a:pt x="0" y="1"/>
                  </a:moveTo>
                  <a:lnTo>
                    <a:pt x="4179" y="1032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7"/>
            <p:cNvSpPr/>
            <p:nvPr/>
          </p:nvSpPr>
          <p:spPr>
            <a:xfrm>
              <a:off x="5306700" y="3786825"/>
              <a:ext cx="181600" cy="271800"/>
            </a:xfrm>
            <a:custGeom>
              <a:avLst/>
              <a:gdLst/>
              <a:ahLst/>
              <a:cxnLst/>
              <a:rect l="l" t="t" r="r" b="b"/>
              <a:pathLst>
                <a:path w="7264" h="10872" extrusionOk="0">
                  <a:moveTo>
                    <a:pt x="5579" y="1"/>
                  </a:moveTo>
                  <a:cubicBezTo>
                    <a:pt x="5327" y="1"/>
                    <a:pt x="5076" y="115"/>
                    <a:pt x="4907" y="334"/>
                  </a:cubicBezTo>
                  <a:cubicBezTo>
                    <a:pt x="3693" y="1792"/>
                    <a:pt x="316" y="6310"/>
                    <a:pt x="0" y="10537"/>
                  </a:cubicBezTo>
                  <a:cubicBezTo>
                    <a:pt x="122" y="10731"/>
                    <a:pt x="219" y="10853"/>
                    <a:pt x="438" y="10853"/>
                  </a:cubicBezTo>
                  <a:cubicBezTo>
                    <a:pt x="462" y="10865"/>
                    <a:pt x="486" y="10871"/>
                    <a:pt x="510" y="10871"/>
                  </a:cubicBezTo>
                  <a:cubicBezTo>
                    <a:pt x="535" y="10871"/>
                    <a:pt x="559" y="10865"/>
                    <a:pt x="583" y="10853"/>
                  </a:cubicBezTo>
                  <a:cubicBezTo>
                    <a:pt x="632" y="10804"/>
                    <a:pt x="656" y="10731"/>
                    <a:pt x="680" y="10683"/>
                  </a:cubicBezTo>
                  <a:cubicBezTo>
                    <a:pt x="802" y="10318"/>
                    <a:pt x="899" y="9978"/>
                    <a:pt x="1021" y="9638"/>
                  </a:cubicBezTo>
                  <a:cubicBezTo>
                    <a:pt x="1093" y="9420"/>
                    <a:pt x="1191" y="9177"/>
                    <a:pt x="1312" y="8982"/>
                  </a:cubicBezTo>
                  <a:cubicBezTo>
                    <a:pt x="1579" y="8594"/>
                    <a:pt x="1992" y="8351"/>
                    <a:pt x="2430" y="8181"/>
                  </a:cubicBezTo>
                  <a:cubicBezTo>
                    <a:pt x="3377" y="7768"/>
                    <a:pt x="4349" y="7500"/>
                    <a:pt x="5393" y="7452"/>
                  </a:cubicBezTo>
                  <a:cubicBezTo>
                    <a:pt x="5903" y="6237"/>
                    <a:pt x="6778" y="2885"/>
                    <a:pt x="7142" y="1379"/>
                  </a:cubicBezTo>
                  <a:cubicBezTo>
                    <a:pt x="7264" y="942"/>
                    <a:pt x="7021" y="504"/>
                    <a:pt x="6608" y="334"/>
                  </a:cubicBezTo>
                  <a:lnTo>
                    <a:pt x="5903" y="67"/>
                  </a:lnTo>
                  <a:cubicBezTo>
                    <a:pt x="5800" y="23"/>
                    <a:pt x="5689" y="1"/>
                    <a:pt x="557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7"/>
            <p:cNvSpPr/>
            <p:nvPr/>
          </p:nvSpPr>
          <p:spPr>
            <a:xfrm>
              <a:off x="5346175" y="3794550"/>
              <a:ext cx="100225" cy="178575"/>
            </a:xfrm>
            <a:custGeom>
              <a:avLst/>
              <a:gdLst/>
              <a:ahLst/>
              <a:cxnLst/>
              <a:rect l="l" t="t" r="r" b="b"/>
              <a:pathLst>
                <a:path w="4009" h="7143" fill="none" extrusionOk="0">
                  <a:moveTo>
                    <a:pt x="4009" y="1"/>
                  </a:moveTo>
                  <a:lnTo>
                    <a:pt x="0" y="7143"/>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7"/>
            <p:cNvSpPr/>
            <p:nvPr/>
          </p:nvSpPr>
          <p:spPr>
            <a:xfrm>
              <a:off x="5400225" y="3803675"/>
              <a:ext cx="73500" cy="154875"/>
            </a:xfrm>
            <a:custGeom>
              <a:avLst/>
              <a:gdLst/>
              <a:ahLst/>
              <a:cxnLst/>
              <a:rect l="l" t="t" r="r" b="b"/>
              <a:pathLst>
                <a:path w="2940" h="6195" fill="none" extrusionOk="0">
                  <a:moveTo>
                    <a:pt x="2940" y="0"/>
                  </a:moveTo>
                  <a:lnTo>
                    <a:pt x="0" y="619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7"/>
            <p:cNvSpPr/>
            <p:nvPr/>
          </p:nvSpPr>
          <p:spPr>
            <a:xfrm>
              <a:off x="5422075" y="3812175"/>
              <a:ext cx="56525" cy="22500"/>
            </a:xfrm>
            <a:custGeom>
              <a:avLst/>
              <a:gdLst/>
              <a:ahLst/>
              <a:cxnLst/>
              <a:rect l="l" t="t" r="r" b="b"/>
              <a:pathLst>
                <a:path w="2261" h="900" fill="none" extrusionOk="0">
                  <a:moveTo>
                    <a:pt x="1" y="0"/>
                  </a:moveTo>
                  <a:cubicBezTo>
                    <a:pt x="875" y="365"/>
                    <a:pt x="1361" y="535"/>
                    <a:pt x="2260" y="899"/>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7"/>
            <p:cNvSpPr/>
            <p:nvPr/>
          </p:nvSpPr>
          <p:spPr>
            <a:xfrm>
              <a:off x="5400225" y="3840100"/>
              <a:ext cx="66225" cy="26150"/>
            </a:xfrm>
            <a:custGeom>
              <a:avLst/>
              <a:gdLst/>
              <a:ahLst/>
              <a:cxnLst/>
              <a:rect l="l" t="t" r="r" b="b"/>
              <a:pathLst>
                <a:path w="2649" h="1046" fill="none" extrusionOk="0">
                  <a:moveTo>
                    <a:pt x="0" y="1"/>
                  </a:moveTo>
                  <a:cubicBezTo>
                    <a:pt x="899" y="365"/>
                    <a:pt x="1774" y="705"/>
                    <a:pt x="2648" y="1045"/>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7"/>
            <p:cNvSpPr/>
            <p:nvPr/>
          </p:nvSpPr>
          <p:spPr>
            <a:xfrm>
              <a:off x="5378975" y="3870475"/>
              <a:ext cx="80775" cy="32200"/>
            </a:xfrm>
            <a:custGeom>
              <a:avLst/>
              <a:gdLst/>
              <a:ahLst/>
              <a:cxnLst/>
              <a:rect l="l" t="t" r="r" b="b"/>
              <a:pathLst>
                <a:path w="3231" h="1288" fill="none" extrusionOk="0">
                  <a:moveTo>
                    <a:pt x="0" y="1"/>
                  </a:moveTo>
                  <a:cubicBezTo>
                    <a:pt x="1045" y="413"/>
                    <a:pt x="3231" y="1288"/>
                    <a:pt x="3231" y="128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7"/>
            <p:cNvSpPr/>
            <p:nvPr/>
          </p:nvSpPr>
          <p:spPr>
            <a:xfrm>
              <a:off x="5362575" y="3897200"/>
              <a:ext cx="87475" cy="36450"/>
            </a:xfrm>
            <a:custGeom>
              <a:avLst/>
              <a:gdLst/>
              <a:ahLst/>
              <a:cxnLst/>
              <a:rect l="l" t="t" r="r" b="b"/>
              <a:pathLst>
                <a:path w="3499" h="1458" fill="none" extrusionOk="0">
                  <a:moveTo>
                    <a:pt x="0" y="0"/>
                  </a:moveTo>
                  <a:cubicBezTo>
                    <a:pt x="1045" y="438"/>
                    <a:pt x="3498" y="1458"/>
                    <a:pt x="3498" y="145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7"/>
            <p:cNvSpPr/>
            <p:nvPr/>
          </p:nvSpPr>
          <p:spPr>
            <a:xfrm>
              <a:off x="5349825" y="3928775"/>
              <a:ext cx="90500" cy="34025"/>
            </a:xfrm>
            <a:custGeom>
              <a:avLst/>
              <a:gdLst/>
              <a:ahLst/>
              <a:cxnLst/>
              <a:rect l="l" t="t" r="r" b="b"/>
              <a:pathLst>
                <a:path w="3620" h="1361" fill="none" extrusionOk="0">
                  <a:moveTo>
                    <a:pt x="0" y="1"/>
                  </a:moveTo>
                  <a:cubicBezTo>
                    <a:pt x="1045" y="438"/>
                    <a:pt x="3620" y="1361"/>
                    <a:pt x="3620" y="136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7"/>
            <p:cNvSpPr/>
            <p:nvPr/>
          </p:nvSpPr>
          <p:spPr>
            <a:xfrm>
              <a:off x="5313975" y="3985875"/>
              <a:ext cx="94175" cy="359550"/>
            </a:xfrm>
            <a:custGeom>
              <a:avLst/>
              <a:gdLst/>
              <a:ahLst/>
              <a:cxnLst/>
              <a:rect l="l" t="t" r="r" b="b"/>
              <a:pathLst>
                <a:path w="3767" h="14382" extrusionOk="0">
                  <a:moveTo>
                    <a:pt x="948" y="0"/>
                  </a:moveTo>
                  <a:cubicBezTo>
                    <a:pt x="438" y="1360"/>
                    <a:pt x="195" y="2696"/>
                    <a:pt x="1" y="4154"/>
                  </a:cubicBezTo>
                  <a:lnTo>
                    <a:pt x="341" y="14381"/>
                  </a:lnTo>
                  <a:cubicBezTo>
                    <a:pt x="1118" y="11150"/>
                    <a:pt x="2333" y="7749"/>
                    <a:pt x="3766" y="4737"/>
                  </a:cubicBezTo>
                  <a:lnTo>
                    <a:pt x="94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7"/>
            <p:cNvSpPr/>
            <p:nvPr/>
          </p:nvSpPr>
          <p:spPr>
            <a:xfrm>
              <a:off x="5337675" y="3966875"/>
              <a:ext cx="223500" cy="367600"/>
            </a:xfrm>
            <a:custGeom>
              <a:avLst/>
              <a:gdLst/>
              <a:ahLst/>
              <a:cxnLst/>
              <a:rect l="l" t="t" r="r" b="b"/>
              <a:pathLst>
                <a:path w="8940" h="14704" extrusionOk="0">
                  <a:moveTo>
                    <a:pt x="3550" y="1"/>
                  </a:moveTo>
                  <a:cubicBezTo>
                    <a:pt x="2510" y="1"/>
                    <a:pt x="1397" y="531"/>
                    <a:pt x="413" y="760"/>
                  </a:cubicBezTo>
                  <a:lnTo>
                    <a:pt x="0" y="784"/>
                  </a:lnTo>
                  <a:cubicBezTo>
                    <a:pt x="292" y="1197"/>
                    <a:pt x="705" y="1902"/>
                    <a:pt x="948" y="2363"/>
                  </a:cubicBezTo>
                  <a:cubicBezTo>
                    <a:pt x="2162" y="4598"/>
                    <a:pt x="3498" y="6785"/>
                    <a:pt x="4932" y="8874"/>
                  </a:cubicBezTo>
                  <a:cubicBezTo>
                    <a:pt x="6073" y="10574"/>
                    <a:pt x="7531" y="12688"/>
                    <a:pt x="7385" y="14704"/>
                  </a:cubicBezTo>
                  <a:cubicBezTo>
                    <a:pt x="8138" y="13562"/>
                    <a:pt x="8940" y="12299"/>
                    <a:pt x="8915" y="10890"/>
                  </a:cubicBezTo>
                  <a:cubicBezTo>
                    <a:pt x="8891" y="9821"/>
                    <a:pt x="8381" y="8801"/>
                    <a:pt x="8114" y="7756"/>
                  </a:cubicBezTo>
                  <a:cubicBezTo>
                    <a:pt x="7604" y="5546"/>
                    <a:pt x="8138" y="2946"/>
                    <a:pt x="6632" y="1270"/>
                  </a:cubicBezTo>
                  <a:cubicBezTo>
                    <a:pt x="5903" y="493"/>
                    <a:pt x="4810" y="80"/>
                    <a:pt x="3741" y="7"/>
                  </a:cubicBezTo>
                  <a:cubicBezTo>
                    <a:pt x="3678" y="3"/>
                    <a:pt x="3614" y="1"/>
                    <a:pt x="355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7"/>
            <p:cNvSpPr/>
            <p:nvPr/>
          </p:nvSpPr>
          <p:spPr>
            <a:xfrm>
              <a:off x="5406900" y="3975550"/>
              <a:ext cx="122100" cy="359550"/>
            </a:xfrm>
            <a:custGeom>
              <a:avLst/>
              <a:gdLst/>
              <a:ahLst/>
              <a:cxnLst/>
              <a:rect l="l" t="t" r="r" b="b"/>
              <a:pathLst>
                <a:path w="4884" h="14382" fill="none" extrusionOk="0">
                  <a:moveTo>
                    <a:pt x="1" y="0"/>
                  </a:moveTo>
                  <a:cubicBezTo>
                    <a:pt x="899" y="1020"/>
                    <a:pt x="1652" y="2186"/>
                    <a:pt x="2211" y="3425"/>
                  </a:cubicBezTo>
                  <a:cubicBezTo>
                    <a:pt x="2648" y="4397"/>
                    <a:pt x="2988" y="5442"/>
                    <a:pt x="3304" y="6462"/>
                  </a:cubicBezTo>
                  <a:cubicBezTo>
                    <a:pt x="3669" y="7701"/>
                    <a:pt x="4057" y="8915"/>
                    <a:pt x="4446" y="10130"/>
                  </a:cubicBezTo>
                  <a:cubicBezTo>
                    <a:pt x="4835" y="11393"/>
                    <a:pt x="4883" y="13069"/>
                    <a:pt x="4592" y="1438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7"/>
            <p:cNvSpPr/>
            <p:nvPr/>
          </p:nvSpPr>
          <p:spPr>
            <a:xfrm>
              <a:off x="5049800" y="3802450"/>
              <a:ext cx="249025" cy="194375"/>
            </a:xfrm>
            <a:custGeom>
              <a:avLst/>
              <a:gdLst/>
              <a:ahLst/>
              <a:cxnLst/>
              <a:rect l="l" t="t" r="r" b="b"/>
              <a:pathLst>
                <a:path w="9961" h="7775" extrusionOk="0">
                  <a:moveTo>
                    <a:pt x="2066" y="1"/>
                  </a:moveTo>
                  <a:lnTo>
                    <a:pt x="1" y="1896"/>
                  </a:lnTo>
                  <a:cubicBezTo>
                    <a:pt x="754" y="2138"/>
                    <a:pt x="1483" y="2527"/>
                    <a:pt x="2066" y="3062"/>
                  </a:cubicBezTo>
                  <a:cubicBezTo>
                    <a:pt x="2843" y="3742"/>
                    <a:pt x="3426" y="4592"/>
                    <a:pt x="4130" y="5321"/>
                  </a:cubicBezTo>
                  <a:cubicBezTo>
                    <a:pt x="5078" y="6292"/>
                    <a:pt x="6244" y="7021"/>
                    <a:pt x="7531" y="7458"/>
                  </a:cubicBezTo>
                  <a:cubicBezTo>
                    <a:pt x="8211" y="7677"/>
                    <a:pt x="9353" y="7386"/>
                    <a:pt x="9961" y="7774"/>
                  </a:cubicBezTo>
                  <a:cubicBezTo>
                    <a:pt x="8357" y="4641"/>
                    <a:pt x="5053" y="1823"/>
                    <a:pt x="20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7"/>
            <p:cNvSpPr/>
            <p:nvPr/>
          </p:nvSpPr>
          <p:spPr>
            <a:xfrm>
              <a:off x="4895550" y="3786050"/>
              <a:ext cx="205900" cy="280000"/>
            </a:xfrm>
            <a:custGeom>
              <a:avLst/>
              <a:gdLst/>
              <a:ahLst/>
              <a:cxnLst/>
              <a:rect l="l" t="t" r="r" b="b"/>
              <a:pathLst>
                <a:path w="8236" h="11200" extrusionOk="0">
                  <a:moveTo>
                    <a:pt x="4640" y="1"/>
                  </a:moveTo>
                  <a:cubicBezTo>
                    <a:pt x="2697" y="1823"/>
                    <a:pt x="170" y="3402"/>
                    <a:pt x="73" y="6074"/>
                  </a:cubicBezTo>
                  <a:cubicBezTo>
                    <a:pt x="0" y="7750"/>
                    <a:pt x="438" y="9523"/>
                    <a:pt x="681" y="11200"/>
                  </a:cubicBezTo>
                  <a:cubicBezTo>
                    <a:pt x="1191" y="9402"/>
                    <a:pt x="2162" y="7799"/>
                    <a:pt x="3134" y="6220"/>
                  </a:cubicBezTo>
                  <a:cubicBezTo>
                    <a:pt x="3693" y="5297"/>
                    <a:pt x="4252" y="4373"/>
                    <a:pt x="5005" y="3620"/>
                  </a:cubicBezTo>
                  <a:cubicBezTo>
                    <a:pt x="5369" y="3256"/>
                    <a:pt x="5806" y="2916"/>
                    <a:pt x="6195" y="2552"/>
                  </a:cubicBezTo>
                  <a:cubicBezTo>
                    <a:pt x="6899" y="1969"/>
                    <a:pt x="7580" y="1337"/>
                    <a:pt x="8236" y="657"/>
                  </a:cubicBezTo>
                  <a:cubicBezTo>
                    <a:pt x="7021" y="438"/>
                    <a:pt x="5855" y="1"/>
                    <a:pt x="46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7"/>
            <p:cNvSpPr/>
            <p:nvPr/>
          </p:nvSpPr>
          <p:spPr>
            <a:xfrm>
              <a:off x="5008500" y="4127975"/>
              <a:ext cx="194375" cy="200425"/>
            </a:xfrm>
            <a:custGeom>
              <a:avLst/>
              <a:gdLst/>
              <a:ahLst/>
              <a:cxnLst/>
              <a:rect l="l" t="t" r="r" b="b"/>
              <a:pathLst>
                <a:path w="7775" h="8017" extrusionOk="0">
                  <a:moveTo>
                    <a:pt x="2843" y="0"/>
                  </a:moveTo>
                  <a:cubicBezTo>
                    <a:pt x="1968" y="705"/>
                    <a:pt x="1240" y="1555"/>
                    <a:pt x="681" y="2527"/>
                  </a:cubicBezTo>
                  <a:cubicBezTo>
                    <a:pt x="438" y="2988"/>
                    <a:pt x="244" y="3474"/>
                    <a:pt x="147" y="3960"/>
                  </a:cubicBezTo>
                  <a:cubicBezTo>
                    <a:pt x="1" y="4616"/>
                    <a:pt x="74" y="5272"/>
                    <a:pt x="195" y="5928"/>
                  </a:cubicBezTo>
                  <a:cubicBezTo>
                    <a:pt x="365" y="6681"/>
                    <a:pt x="1021" y="7725"/>
                    <a:pt x="1337" y="8017"/>
                  </a:cubicBezTo>
                  <a:cubicBezTo>
                    <a:pt x="1847" y="6535"/>
                    <a:pt x="2770" y="5175"/>
                    <a:pt x="3960" y="4154"/>
                  </a:cubicBezTo>
                  <a:cubicBezTo>
                    <a:pt x="4422" y="3741"/>
                    <a:pt x="4932" y="3401"/>
                    <a:pt x="5394" y="2988"/>
                  </a:cubicBezTo>
                  <a:cubicBezTo>
                    <a:pt x="6171" y="2308"/>
                    <a:pt x="6827" y="535"/>
                    <a:pt x="7774" y="316"/>
                  </a:cubicBezTo>
                  <a:cubicBezTo>
                    <a:pt x="6147" y="268"/>
                    <a:pt x="4471" y="49"/>
                    <a:pt x="284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7"/>
            <p:cNvSpPr/>
            <p:nvPr/>
          </p:nvSpPr>
          <p:spPr>
            <a:xfrm>
              <a:off x="5106275" y="4135875"/>
              <a:ext cx="210150" cy="238075"/>
            </a:xfrm>
            <a:custGeom>
              <a:avLst/>
              <a:gdLst/>
              <a:ahLst/>
              <a:cxnLst/>
              <a:rect l="l" t="t" r="r" b="b"/>
              <a:pathLst>
                <a:path w="8406" h="9523" extrusionOk="0">
                  <a:moveTo>
                    <a:pt x="3863" y="0"/>
                  </a:moveTo>
                  <a:cubicBezTo>
                    <a:pt x="3450" y="122"/>
                    <a:pt x="3110" y="292"/>
                    <a:pt x="2746" y="875"/>
                  </a:cubicBezTo>
                  <a:cubicBezTo>
                    <a:pt x="1969" y="2065"/>
                    <a:pt x="973" y="3231"/>
                    <a:pt x="1" y="3838"/>
                  </a:cubicBezTo>
                  <a:cubicBezTo>
                    <a:pt x="194" y="3798"/>
                    <a:pt x="406" y="3769"/>
                    <a:pt x="642" y="3769"/>
                  </a:cubicBezTo>
                  <a:cubicBezTo>
                    <a:pt x="1267" y="3769"/>
                    <a:pt x="2066" y="3972"/>
                    <a:pt x="3159" y="4713"/>
                  </a:cubicBezTo>
                  <a:cubicBezTo>
                    <a:pt x="3936" y="5247"/>
                    <a:pt x="4471" y="6098"/>
                    <a:pt x="5102" y="6826"/>
                  </a:cubicBezTo>
                  <a:cubicBezTo>
                    <a:pt x="6098" y="7992"/>
                    <a:pt x="7118" y="8697"/>
                    <a:pt x="8406" y="9523"/>
                  </a:cubicBezTo>
                  <a:cubicBezTo>
                    <a:pt x="6876" y="7871"/>
                    <a:pt x="6414" y="5515"/>
                    <a:pt x="5734" y="3377"/>
                  </a:cubicBezTo>
                  <a:cubicBezTo>
                    <a:pt x="5564" y="2818"/>
                    <a:pt x="5369" y="2284"/>
                    <a:pt x="5102" y="1774"/>
                  </a:cubicBezTo>
                  <a:cubicBezTo>
                    <a:pt x="4786" y="1166"/>
                    <a:pt x="4398" y="437"/>
                    <a:pt x="38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7"/>
            <p:cNvSpPr/>
            <p:nvPr/>
          </p:nvSpPr>
          <p:spPr>
            <a:xfrm>
              <a:off x="5032800" y="4129800"/>
              <a:ext cx="99625" cy="198000"/>
            </a:xfrm>
            <a:custGeom>
              <a:avLst/>
              <a:gdLst/>
              <a:ahLst/>
              <a:cxnLst/>
              <a:rect l="l" t="t" r="r" b="b"/>
              <a:pathLst>
                <a:path w="3985" h="7920" fill="none" extrusionOk="0">
                  <a:moveTo>
                    <a:pt x="365" y="7920"/>
                  </a:moveTo>
                  <a:cubicBezTo>
                    <a:pt x="0" y="6243"/>
                    <a:pt x="413" y="4397"/>
                    <a:pt x="1482" y="3037"/>
                  </a:cubicBezTo>
                  <a:cubicBezTo>
                    <a:pt x="1822" y="2624"/>
                    <a:pt x="2211" y="2235"/>
                    <a:pt x="2575" y="1822"/>
                  </a:cubicBezTo>
                  <a:cubicBezTo>
                    <a:pt x="3110" y="1263"/>
                    <a:pt x="3571" y="656"/>
                    <a:pt x="3984"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7"/>
            <p:cNvSpPr/>
            <p:nvPr/>
          </p:nvSpPr>
          <p:spPr>
            <a:xfrm>
              <a:off x="5304875" y="4432850"/>
              <a:ext cx="220475" cy="284225"/>
            </a:xfrm>
            <a:custGeom>
              <a:avLst/>
              <a:gdLst/>
              <a:ahLst/>
              <a:cxnLst/>
              <a:rect l="l" t="t" r="r" b="b"/>
              <a:pathLst>
                <a:path w="8819" h="11369" extrusionOk="0">
                  <a:moveTo>
                    <a:pt x="4737" y="0"/>
                  </a:moveTo>
                  <a:cubicBezTo>
                    <a:pt x="3377" y="948"/>
                    <a:pt x="2551" y="2332"/>
                    <a:pt x="1822" y="3814"/>
                  </a:cubicBezTo>
                  <a:cubicBezTo>
                    <a:pt x="1118" y="5320"/>
                    <a:pt x="656" y="6923"/>
                    <a:pt x="243" y="8551"/>
                  </a:cubicBezTo>
                  <a:cubicBezTo>
                    <a:pt x="0" y="9401"/>
                    <a:pt x="608" y="10470"/>
                    <a:pt x="583" y="11369"/>
                  </a:cubicBezTo>
                  <a:cubicBezTo>
                    <a:pt x="1288" y="9936"/>
                    <a:pt x="2114" y="8381"/>
                    <a:pt x="2891" y="6996"/>
                  </a:cubicBezTo>
                  <a:cubicBezTo>
                    <a:pt x="3911" y="5199"/>
                    <a:pt x="7288" y="1579"/>
                    <a:pt x="8819" y="194"/>
                  </a:cubicBezTo>
                  <a:lnTo>
                    <a:pt x="8819" y="194"/>
                  </a:lnTo>
                  <a:lnTo>
                    <a:pt x="6584" y="365"/>
                  </a:lnTo>
                  <a:lnTo>
                    <a:pt x="4737"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7"/>
            <p:cNvSpPr/>
            <p:nvPr/>
          </p:nvSpPr>
          <p:spPr>
            <a:xfrm>
              <a:off x="5423300" y="4426775"/>
              <a:ext cx="197400" cy="219250"/>
            </a:xfrm>
            <a:custGeom>
              <a:avLst/>
              <a:gdLst/>
              <a:ahLst/>
              <a:cxnLst/>
              <a:rect l="l" t="t" r="r" b="b"/>
              <a:pathLst>
                <a:path w="7896" h="8770" extrusionOk="0">
                  <a:moveTo>
                    <a:pt x="4130" y="0"/>
                  </a:moveTo>
                  <a:cubicBezTo>
                    <a:pt x="3060" y="143"/>
                    <a:pt x="2120" y="325"/>
                    <a:pt x="1119" y="325"/>
                  </a:cubicBezTo>
                  <a:cubicBezTo>
                    <a:pt x="757" y="325"/>
                    <a:pt x="387" y="301"/>
                    <a:pt x="0" y="243"/>
                  </a:cubicBezTo>
                  <a:lnTo>
                    <a:pt x="0" y="243"/>
                  </a:lnTo>
                  <a:cubicBezTo>
                    <a:pt x="1191" y="1531"/>
                    <a:pt x="2017" y="3085"/>
                    <a:pt x="3061" y="4494"/>
                  </a:cubicBezTo>
                  <a:cubicBezTo>
                    <a:pt x="4082" y="5903"/>
                    <a:pt x="6559" y="8187"/>
                    <a:pt x="7823" y="8770"/>
                  </a:cubicBezTo>
                  <a:cubicBezTo>
                    <a:pt x="7895" y="6146"/>
                    <a:pt x="6073" y="1774"/>
                    <a:pt x="413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7"/>
            <p:cNvSpPr/>
            <p:nvPr/>
          </p:nvSpPr>
          <p:spPr>
            <a:xfrm>
              <a:off x="5480375" y="4432850"/>
              <a:ext cx="138500" cy="213175"/>
            </a:xfrm>
            <a:custGeom>
              <a:avLst/>
              <a:gdLst/>
              <a:ahLst/>
              <a:cxnLst/>
              <a:rect l="l" t="t" r="r" b="b"/>
              <a:pathLst>
                <a:path w="5540" h="8527" fill="none" extrusionOk="0">
                  <a:moveTo>
                    <a:pt x="1" y="0"/>
                  </a:moveTo>
                  <a:cubicBezTo>
                    <a:pt x="2187" y="2818"/>
                    <a:pt x="4592" y="5102"/>
                    <a:pt x="5540" y="8527"/>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7"/>
            <p:cNvSpPr/>
            <p:nvPr/>
          </p:nvSpPr>
          <p:spPr>
            <a:xfrm>
              <a:off x="5293950" y="3656700"/>
              <a:ext cx="26750" cy="1495825"/>
            </a:xfrm>
            <a:custGeom>
              <a:avLst/>
              <a:gdLst/>
              <a:ahLst/>
              <a:cxnLst/>
              <a:rect l="l" t="t" r="r" b="b"/>
              <a:pathLst>
                <a:path w="1070" h="59833" fill="none" extrusionOk="0">
                  <a:moveTo>
                    <a:pt x="0" y="1"/>
                  </a:moveTo>
                  <a:cubicBezTo>
                    <a:pt x="753" y="17928"/>
                    <a:pt x="1069" y="41880"/>
                    <a:pt x="778" y="59832"/>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37"/>
          <p:cNvGrpSpPr/>
          <p:nvPr/>
        </p:nvGrpSpPr>
        <p:grpSpPr>
          <a:xfrm rot="1716091">
            <a:off x="507443" y="2404944"/>
            <a:ext cx="890401" cy="870572"/>
            <a:chOff x="-2048125" y="2702750"/>
            <a:chExt cx="966550" cy="945025"/>
          </a:xfrm>
        </p:grpSpPr>
        <p:sp>
          <p:nvSpPr>
            <p:cNvPr id="2716" name="Google Shape;2716;p37"/>
            <p:cNvSpPr/>
            <p:nvPr/>
          </p:nvSpPr>
          <p:spPr>
            <a:xfrm>
              <a:off x="-2048125" y="2783650"/>
              <a:ext cx="316900" cy="528975"/>
            </a:xfrm>
            <a:custGeom>
              <a:avLst/>
              <a:gdLst/>
              <a:ahLst/>
              <a:cxnLst/>
              <a:rect l="l" t="t" r="r" b="b"/>
              <a:pathLst>
                <a:path w="12676" h="21159" extrusionOk="0">
                  <a:moveTo>
                    <a:pt x="9974" y="0"/>
                  </a:moveTo>
                  <a:cubicBezTo>
                    <a:pt x="9532" y="0"/>
                    <a:pt x="9123" y="125"/>
                    <a:pt x="8940" y="509"/>
                  </a:cubicBezTo>
                  <a:cubicBezTo>
                    <a:pt x="8740" y="876"/>
                    <a:pt x="8806" y="1376"/>
                    <a:pt x="8840" y="1777"/>
                  </a:cubicBezTo>
                  <a:cubicBezTo>
                    <a:pt x="8907" y="2444"/>
                    <a:pt x="9040" y="3077"/>
                    <a:pt x="9240" y="3711"/>
                  </a:cubicBezTo>
                  <a:cubicBezTo>
                    <a:pt x="9374" y="4145"/>
                    <a:pt x="9674" y="4679"/>
                    <a:pt x="9774" y="5146"/>
                  </a:cubicBezTo>
                  <a:cubicBezTo>
                    <a:pt x="9941" y="5379"/>
                    <a:pt x="9874" y="5579"/>
                    <a:pt x="9574" y="5779"/>
                  </a:cubicBezTo>
                  <a:cubicBezTo>
                    <a:pt x="9474" y="5713"/>
                    <a:pt x="9340" y="5613"/>
                    <a:pt x="9240" y="5546"/>
                  </a:cubicBezTo>
                  <a:cubicBezTo>
                    <a:pt x="8973" y="5312"/>
                    <a:pt x="8740" y="5079"/>
                    <a:pt x="8506" y="4812"/>
                  </a:cubicBezTo>
                  <a:cubicBezTo>
                    <a:pt x="7772" y="3945"/>
                    <a:pt x="7372" y="2811"/>
                    <a:pt x="6505" y="2077"/>
                  </a:cubicBezTo>
                  <a:cubicBezTo>
                    <a:pt x="5704" y="1343"/>
                    <a:pt x="4570" y="1143"/>
                    <a:pt x="3536" y="1143"/>
                  </a:cubicBezTo>
                  <a:cubicBezTo>
                    <a:pt x="2769" y="1176"/>
                    <a:pt x="2135" y="1476"/>
                    <a:pt x="2235" y="2310"/>
                  </a:cubicBezTo>
                  <a:cubicBezTo>
                    <a:pt x="2302" y="2911"/>
                    <a:pt x="2569" y="3578"/>
                    <a:pt x="2735" y="4145"/>
                  </a:cubicBezTo>
                  <a:cubicBezTo>
                    <a:pt x="2902" y="4679"/>
                    <a:pt x="3069" y="5212"/>
                    <a:pt x="3236" y="5713"/>
                  </a:cubicBezTo>
                  <a:cubicBezTo>
                    <a:pt x="2533" y="5600"/>
                    <a:pt x="1782" y="5464"/>
                    <a:pt x="1064" y="5464"/>
                  </a:cubicBezTo>
                  <a:cubicBezTo>
                    <a:pt x="931" y="5464"/>
                    <a:pt x="798" y="5469"/>
                    <a:pt x="667" y="5479"/>
                  </a:cubicBezTo>
                  <a:cubicBezTo>
                    <a:pt x="234" y="5513"/>
                    <a:pt x="67" y="5679"/>
                    <a:pt x="67" y="6146"/>
                  </a:cubicBezTo>
                  <a:cubicBezTo>
                    <a:pt x="0" y="7381"/>
                    <a:pt x="467" y="8915"/>
                    <a:pt x="1668" y="9449"/>
                  </a:cubicBezTo>
                  <a:cubicBezTo>
                    <a:pt x="1635" y="10049"/>
                    <a:pt x="2135" y="10449"/>
                    <a:pt x="2702" y="10616"/>
                  </a:cubicBezTo>
                  <a:cubicBezTo>
                    <a:pt x="3736" y="10850"/>
                    <a:pt x="4804" y="10883"/>
                    <a:pt x="5871" y="11150"/>
                  </a:cubicBezTo>
                  <a:cubicBezTo>
                    <a:pt x="6238" y="11283"/>
                    <a:pt x="7305" y="11450"/>
                    <a:pt x="7239" y="11984"/>
                  </a:cubicBezTo>
                  <a:cubicBezTo>
                    <a:pt x="7239" y="12151"/>
                    <a:pt x="6972" y="12351"/>
                    <a:pt x="6972" y="12584"/>
                  </a:cubicBezTo>
                  <a:cubicBezTo>
                    <a:pt x="6938" y="12751"/>
                    <a:pt x="6972" y="12918"/>
                    <a:pt x="7005" y="13051"/>
                  </a:cubicBezTo>
                  <a:cubicBezTo>
                    <a:pt x="6908" y="13037"/>
                    <a:pt x="6812" y="13029"/>
                    <a:pt x="6715" y="13029"/>
                  </a:cubicBezTo>
                  <a:cubicBezTo>
                    <a:pt x="6578" y="13029"/>
                    <a:pt x="6441" y="13046"/>
                    <a:pt x="6305" y="13085"/>
                  </a:cubicBezTo>
                  <a:cubicBezTo>
                    <a:pt x="5838" y="13251"/>
                    <a:pt x="5704" y="13552"/>
                    <a:pt x="5404" y="13885"/>
                  </a:cubicBezTo>
                  <a:cubicBezTo>
                    <a:pt x="5104" y="14252"/>
                    <a:pt x="4704" y="14286"/>
                    <a:pt x="4570" y="14819"/>
                  </a:cubicBezTo>
                  <a:cubicBezTo>
                    <a:pt x="4503" y="15186"/>
                    <a:pt x="4570" y="15586"/>
                    <a:pt x="4770" y="15887"/>
                  </a:cubicBezTo>
                  <a:cubicBezTo>
                    <a:pt x="5037" y="16320"/>
                    <a:pt x="5504" y="16587"/>
                    <a:pt x="5938" y="16821"/>
                  </a:cubicBezTo>
                  <a:cubicBezTo>
                    <a:pt x="6171" y="16987"/>
                    <a:pt x="6438" y="17121"/>
                    <a:pt x="6672" y="17321"/>
                  </a:cubicBezTo>
                  <a:cubicBezTo>
                    <a:pt x="6972" y="17588"/>
                    <a:pt x="7005" y="17855"/>
                    <a:pt x="7172" y="18222"/>
                  </a:cubicBezTo>
                  <a:cubicBezTo>
                    <a:pt x="7305" y="18622"/>
                    <a:pt x="7506" y="18589"/>
                    <a:pt x="7872" y="18689"/>
                  </a:cubicBezTo>
                  <a:cubicBezTo>
                    <a:pt x="8673" y="18889"/>
                    <a:pt x="9307" y="19356"/>
                    <a:pt x="10007" y="19823"/>
                  </a:cubicBezTo>
                  <a:cubicBezTo>
                    <a:pt x="10207" y="19956"/>
                    <a:pt x="10474" y="20090"/>
                    <a:pt x="10641" y="20223"/>
                  </a:cubicBezTo>
                  <a:cubicBezTo>
                    <a:pt x="10808" y="20423"/>
                    <a:pt x="11041" y="20357"/>
                    <a:pt x="10641" y="20457"/>
                  </a:cubicBezTo>
                  <a:cubicBezTo>
                    <a:pt x="10596" y="20466"/>
                    <a:pt x="10549" y="20470"/>
                    <a:pt x="10503" y="20470"/>
                  </a:cubicBezTo>
                  <a:cubicBezTo>
                    <a:pt x="10208" y="20470"/>
                    <a:pt x="9900" y="20305"/>
                    <a:pt x="9640" y="20190"/>
                  </a:cubicBezTo>
                  <a:cubicBezTo>
                    <a:pt x="8940" y="19923"/>
                    <a:pt x="8273" y="19589"/>
                    <a:pt x="7606" y="19222"/>
                  </a:cubicBezTo>
                  <a:cubicBezTo>
                    <a:pt x="7039" y="18889"/>
                    <a:pt x="6538" y="18455"/>
                    <a:pt x="5971" y="18122"/>
                  </a:cubicBezTo>
                  <a:cubicBezTo>
                    <a:pt x="5790" y="18008"/>
                    <a:pt x="5593" y="17941"/>
                    <a:pt x="5381" y="17941"/>
                  </a:cubicBezTo>
                  <a:cubicBezTo>
                    <a:pt x="5281" y="17941"/>
                    <a:pt x="5177" y="17956"/>
                    <a:pt x="5070" y="17988"/>
                  </a:cubicBezTo>
                  <a:cubicBezTo>
                    <a:pt x="4804" y="18122"/>
                    <a:pt x="4603" y="18355"/>
                    <a:pt x="4637" y="18689"/>
                  </a:cubicBezTo>
                  <a:cubicBezTo>
                    <a:pt x="4637" y="19022"/>
                    <a:pt x="5004" y="19222"/>
                    <a:pt x="4904" y="19556"/>
                  </a:cubicBezTo>
                  <a:cubicBezTo>
                    <a:pt x="4804" y="19856"/>
                    <a:pt x="4103" y="20123"/>
                    <a:pt x="3836" y="20390"/>
                  </a:cubicBezTo>
                  <a:cubicBezTo>
                    <a:pt x="3903" y="20557"/>
                    <a:pt x="3970" y="20757"/>
                    <a:pt x="4036" y="20924"/>
                  </a:cubicBezTo>
                  <a:cubicBezTo>
                    <a:pt x="4337" y="20523"/>
                    <a:pt x="4737" y="20357"/>
                    <a:pt x="5204" y="20123"/>
                  </a:cubicBezTo>
                  <a:cubicBezTo>
                    <a:pt x="5404" y="19990"/>
                    <a:pt x="5571" y="19823"/>
                    <a:pt x="5537" y="19556"/>
                  </a:cubicBezTo>
                  <a:cubicBezTo>
                    <a:pt x="5506" y="19244"/>
                    <a:pt x="4718" y="18409"/>
                    <a:pt x="5430" y="18409"/>
                  </a:cubicBezTo>
                  <a:cubicBezTo>
                    <a:pt x="5481" y="18409"/>
                    <a:pt x="5538" y="18413"/>
                    <a:pt x="5604" y="18422"/>
                  </a:cubicBezTo>
                  <a:cubicBezTo>
                    <a:pt x="5838" y="18455"/>
                    <a:pt x="6138" y="18755"/>
                    <a:pt x="6305" y="18922"/>
                  </a:cubicBezTo>
                  <a:cubicBezTo>
                    <a:pt x="6605" y="19122"/>
                    <a:pt x="6905" y="19322"/>
                    <a:pt x="7205" y="19523"/>
                  </a:cubicBezTo>
                  <a:cubicBezTo>
                    <a:pt x="7772" y="19890"/>
                    <a:pt x="8339" y="20223"/>
                    <a:pt x="8940" y="20490"/>
                  </a:cubicBezTo>
                  <a:cubicBezTo>
                    <a:pt x="9440" y="20757"/>
                    <a:pt x="10107" y="21124"/>
                    <a:pt x="10674" y="21157"/>
                  </a:cubicBezTo>
                  <a:cubicBezTo>
                    <a:pt x="10690" y="21158"/>
                    <a:pt x="10705" y="21158"/>
                    <a:pt x="10721" y="21158"/>
                  </a:cubicBezTo>
                  <a:cubicBezTo>
                    <a:pt x="11426" y="21158"/>
                    <a:pt x="11827" y="20415"/>
                    <a:pt x="11141" y="20023"/>
                  </a:cubicBezTo>
                  <a:cubicBezTo>
                    <a:pt x="10541" y="19656"/>
                    <a:pt x="9974" y="19289"/>
                    <a:pt x="9407" y="18922"/>
                  </a:cubicBezTo>
                  <a:cubicBezTo>
                    <a:pt x="9173" y="18755"/>
                    <a:pt x="8940" y="18555"/>
                    <a:pt x="8673" y="18422"/>
                  </a:cubicBezTo>
                  <a:cubicBezTo>
                    <a:pt x="8440" y="18322"/>
                    <a:pt x="8139" y="18355"/>
                    <a:pt x="7939" y="18255"/>
                  </a:cubicBezTo>
                  <a:cubicBezTo>
                    <a:pt x="7472" y="18055"/>
                    <a:pt x="7405" y="17421"/>
                    <a:pt x="7072" y="17088"/>
                  </a:cubicBezTo>
                  <a:cubicBezTo>
                    <a:pt x="6638" y="16654"/>
                    <a:pt x="6071" y="16454"/>
                    <a:pt x="5604" y="16087"/>
                  </a:cubicBezTo>
                  <a:cubicBezTo>
                    <a:pt x="5237" y="15820"/>
                    <a:pt x="4737" y="15220"/>
                    <a:pt x="5137" y="14719"/>
                  </a:cubicBezTo>
                  <a:cubicBezTo>
                    <a:pt x="5271" y="14552"/>
                    <a:pt x="5604" y="14486"/>
                    <a:pt x="5771" y="14319"/>
                  </a:cubicBezTo>
                  <a:cubicBezTo>
                    <a:pt x="6071" y="14052"/>
                    <a:pt x="6071" y="13652"/>
                    <a:pt x="6572" y="13585"/>
                  </a:cubicBezTo>
                  <a:cubicBezTo>
                    <a:pt x="6634" y="13575"/>
                    <a:pt x="6697" y="13570"/>
                    <a:pt x="6760" y="13570"/>
                  </a:cubicBezTo>
                  <a:cubicBezTo>
                    <a:pt x="7096" y="13570"/>
                    <a:pt x="7424" y="13706"/>
                    <a:pt x="7706" y="13819"/>
                  </a:cubicBezTo>
                  <a:cubicBezTo>
                    <a:pt x="7738" y="13828"/>
                    <a:pt x="7768" y="13832"/>
                    <a:pt x="7796" y="13832"/>
                  </a:cubicBezTo>
                  <a:cubicBezTo>
                    <a:pt x="8067" y="13832"/>
                    <a:pt x="8177" y="13439"/>
                    <a:pt x="7906" y="13318"/>
                  </a:cubicBezTo>
                  <a:cubicBezTo>
                    <a:pt x="7472" y="13185"/>
                    <a:pt x="7372" y="12784"/>
                    <a:pt x="7539" y="12418"/>
                  </a:cubicBezTo>
                  <a:cubicBezTo>
                    <a:pt x="7639" y="12251"/>
                    <a:pt x="7706" y="12217"/>
                    <a:pt x="7772" y="12084"/>
                  </a:cubicBezTo>
                  <a:cubicBezTo>
                    <a:pt x="7839" y="11951"/>
                    <a:pt x="7939" y="11850"/>
                    <a:pt x="7906" y="11684"/>
                  </a:cubicBezTo>
                  <a:cubicBezTo>
                    <a:pt x="7839" y="11283"/>
                    <a:pt x="7239" y="11183"/>
                    <a:pt x="6938" y="11050"/>
                  </a:cubicBezTo>
                  <a:cubicBezTo>
                    <a:pt x="6271" y="10816"/>
                    <a:pt x="5571" y="10616"/>
                    <a:pt x="4870" y="10449"/>
                  </a:cubicBezTo>
                  <a:cubicBezTo>
                    <a:pt x="4470" y="10349"/>
                    <a:pt x="4036" y="10283"/>
                    <a:pt x="3636" y="10216"/>
                  </a:cubicBezTo>
                  <a:cubicBezTo>
                    <a:pt x="3436" y="10216"/>
                    <a:pt x="3269" y="10183"/>
                    <a:pt x="3102" y="10149"/>
                  </a:cubicBezTo>
                  <a:cubicBezTo>
                    <a:pt x="2936" y="10116"/>
                    <a:pt x="2802" y="10083"/>
                    <a:pt x="2635" y="10049"/>
                  </a:cubicBezTo>
                  <a:cubicBezTo>
                    <a:pt x="2502" y="9849"/>
                    <a:pt x="2369" y="9616"/>
                    <a:pt x="2235" y="9382"/>
                  </a:cubicBezTo>
                  <a:cubicBezTo>
                    <a:pt x="2268" y="9249"/>
                    <a:pt x="2202" y="9082"/>
                    <a:pt x="2068" y="9048"/>
                  </a:cubicBezTo>
                  <a:cubicBezTo>
                    <a:pt x="1068" y="8748"/>
                    <a:pt x="434" y="7481"/>
                    <a:pt x="534" y="6447"/>
                  </a:cubicBezTo>
                  <a:cubicBezTo>
                    <a:pt x="574" y="6021"/>
                    <a:pt x="886" y="5928"/>
                    <a:pt x="1244" y="5928"/>
                  </a:cubicBezTo>
                  <a:cubicBezTo>
                    <a:pt x="1475" y="5928"/>
                    <a:pt x="1726" y="5966"/>
                    <a:pt x="1935" y="5980"/>
                  </a:cubicBezTo>
                  <a:cubicBezTo>
                    <a:pt x="2469" y="6013"/>
                    <a:pt x="2969" y="6080"/>
                    <a:pt x="3503" y="6180"/>
                  </a:cubicBezTo>
                  <a:cubicBezTo>
                    <a:pt x="3603" y="6180"/>
                    <a:pt x="3736" y="6080"/>
                    <a:pt x="3703" y="5946"/>
                  </a:cubicBezTo>
                  <a:cubicBezTo>
                    <a:pt x="3436" y="4945"/>
                    <a:pt x="3169" y="3945"/>
                    <a:pt x="2869" y="2944"/>
                  </a:cubicBezTo>
                  <a:cubicBezTo>
                    <a:pt x="2735" y="2510"/>
                    <a:pt x="2402" y="1977"/>
                    <a:pt x="3036" y="1676"/>
                  </a:cubicBezTo>
                  <a:cubicBezTo>
                    <a:pt x="3107" y="1634"/>
                    <a:pt x="3197" y="1621"/>
                    <a:pt x="3292" y="1621"/>
                  </a:cubicBezTo>
                  <a:cubicBezTo>
                    <a:pt x="3419" y="1621"/>
                    <a:pt x="3555" y="1643"/>
                    <a:pt x="3669" y="1643"/>
                  </a:cubicBezTo>
                  <a:cubicBezTo>
                    <a:pt x="4203" y="1676"/>
                    <a:pt x="4804" y="1743"/>
                    <a:pt x="5304" y="1977"/>
                  </a:cubicBezTo>
                  <a:cubicBezTo>
                    <a:pt x="6405" y="2377"/>
                    <a:pt x="6838" y="3378"/>
                    <a:pt x="7405" y="4278"/>
                  </a:cubicBezTo>
                  <a:cubicBezTo>
                    <a:pt x="7872" y="4979"/>
                    <a:pt x="8440" y="5679"/>
                    <a:pt x="9107" y="6146"/>
                  </a:cubicBezTo>
                  <a:cubicBezTo>
                    <a:pt x="9336" y="6292"/>
                    <a:pt x="9616" y="6438"/>
                    <a:pt x="9876" y="6438"/>
                  </a:cubicBezTo>
                  <a:cubicBezTo>
                    <a:pt x="10033" y="6438"/>
                    <a:pt x="10182" y="6385"/>
                    <a:pt x="10308" y="6246"/>
                  </a:cubicBezTo>
                  <a:cubicBezTo>
                    <a:pt x="10775" y="5746"/>
                    <a:pt x="10174" y="4979"/>
                    <a:pt x="9974" y="4478"/>
                  </a:cubicBezTo>
                  <a:cubicBezTo>
                    <a:pt x="9607" y="3578"/>
                    <a:pt x="9407" y="2577"/>
                    <a:pt x="9340" y="1576"/>
                  </a:cubicBezTo>
                  <a:cubicBezTo>
                    <a:pt x="9340" y="1276"/>
                    <a:pt x="9307" y="776"/>
                    <a:pt x="9674" y="576"/>
                  </a:cubicBezTo>
                  <a:cubicBezTo>
                    <a:pt x="9727" y="544"/>
                    <a:pt x="9810" y="532"/>
                    <a:pt x="9906" y="532"/>
                  </a:cubicBezTo>
                  <a:cubicBezTo>
                    <a:pt x="10113" y="532"/>
                    <a:pt x="10382" y="586"/>
                    <a:pt x="10541" y="609"/>
                  </a:cubicBezTo>
                  <a:cubicBezTo>
                    <a:pt x="11275" y="742"/>
                    <a:pt x="12109" y="1176"/>
                    <a:pt x="12109" y="2077"/>
                  </a:cubicBezTo>
                  <a:cubicBezTo>
                    <a:pt x="12109" y="2239"/>
                    <a:pt x="12245" y="2333"/>
                    <a:pt x="12375" y="2333"/>
                  </a:cubicBezTo>
                  <a:cubicBezTo>
                    <a:pt x="12486" y="2333"/>
                    <a:pt x="12594" y="2264"/>
                    <a:pt x="12609" y="2110"/>
                  </a:cubicBezTo>
                  <a:cubicBezTo>
                    <a:pt x="12676" y="1209"/>
                    <a:pt x="12042" y="509"/>
                    <a:pt x="11208" y="242"/>
                  </a:cubicBezTo>
                  <a:cubicBezTo>
                    <a:pt x="10891" y="125"/>
                    <a:pt x="10416" y="0"/>
                    <a:pt x="9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7"/>
            <p:cNvSpPr/>
            <p:nvPr/>
          </p:nvSpPr>
          <p:spPr>
            <a:xfrm>
              <a:off x="-1921375" y="3363375"/>
              <a:ext cx="54800" cy="40125"/>
            </a:xfrm>
            <a:custGeom>
              <a:avLst/>
              <a:gdLst/>
              <a:ahLst/>
              <a:cxnLst/>
              <a:rect l="l" t="t" r="r" b="b"/>
              <a:pathLst>
                <a:path w="2192" h="1605" extrusionOk="0">
                  <a:moveTo>
                    <a:pt x="1869" y="1"/>
                  </a:moveTo>
                  <a:cubicBezTo>
                    <a:pt x="1858" y="1"/>
                    <a:pt x="1847" y="1"/>
                    <a:pt x="1835" y="3"/>
                  </a:cubicBezTo>
                  <a:cubicBezTo>
                    <a:pt x="1455" y="45"/>
                    <a:pt x="1062" y="87"/>
                    <a:pt x="673" y="87"/>
                  </a:cubicBezTo>
                  <a:cubicBezTo>
                    <a:pt x="446" y="87"/>
                    <a:pt x="221" y="73"/>
                    <a:pt x="0" y="36"/>
                  </a:cubicBezTo>
                  <a:lnTo>
                    <a:pt x="0" y="36"/>
                  </a:lnTo>
                  <a:cubicBezTo>
                    <a:pt x="134" y="236"/>
                    <a:pt x="234" y="403"/>
                    <a:pt x="367" y="603"/>
                  </a:cubicBezTo>
                  <a:cubicBezTo>
                    <a:pt x="634" y="603"/>
                    <a:pt x="868" y="603"/>
                    <a:pt x="1135" y="570"/>
                  </a:cubicBezTo>
                  <a:lnTo>
                    <a:pt x="1135" y="570"/>
                  </a:lnTo>
                  <a:cubicBezTo>
                    <a:pt x="968" y="770"/>
                    <a:pt x="868" y="1004"/>
                    <a:pt x="801" y="1204"/>
                  </a:cubicBezTo>
                  <a:cubicBezTo>
                    <a:pt x="901" y="1337"/>
                    <a:pt x="1001" y="1471"/>
                    <a:pt x="1101" y="1604"/>
                  </a:cubicBezTo>
                  <a:cubicBezTo>
                    <a:pt x="1068" y="1104"/>
                    <a:pt x="1535" y="703"/>
                    <a:pt x="1969" y="470"/>
                  </a:cubicBezTo>
                  <a:cubicBezTo>
                    <a:pt x="2192" y="342"/>
                    <a:pt x="2110"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7"/>
            <p:cNvSpPr/>
            <p:nvPr/>
          </p:nvSpPr>
          <p:spPr>
            <a:xfrm>
              <a:off x="-1874675" y="3407550"/>
              <a:ext cx="221850" cy="53825"/>
            </a:xfrm>
            <a:custGeom>
              <a:avLst/>
              <a:gdLst/>
              <a:ahLst/>
              <a:cxnLst/>
              <a:rect l="l" t="t" r="r" b="b"/>
              <a:pathLst>
                <a:path w="8874" h="2153" extrusionOk="0">
                  <a:moveTo>
                    <a:pt x="7843" y="0"/>
                  </a:moveTo>
                  <a:cubicBezTo>
                    <a:pt x="7658" y="0"/>
                    <a:pt x="7472" y="26"/>
                    <a:pt x="7306" y="71"/>
                  </a:cubicBezTo>
                  <a:cubicBezTo>
                    <a:pt x="7106" y="104"/>
                    <a:pt x="6905" y="204"/>
                    <a:pt x="6705" y="337"/>
                  </a:cubicBezTo>
                  <a:cubicBezTo>
                    <a:pt x="6426" y="486"/>
                    <a:pt x="6198" y="552"/>
                    <a:pt x="5953" y="552"/>
                  </a:cubicBezTo>
                  <a:cubicBezTo>
                    <a:pt x="5759" y="552"/>
                    <a:pt x="5555" y="511"/>
                    <a:pt x="5304" y="437"/>
                  </a:cubicBezTo>
                  <a:cubicBezTo>
                    <a:pt x="5054" y="371"/>
                    <a:pt x="4771" y="329"/>
                    <a:pt x="4487" y="329"/>
                  </a:cubicBezTo>
                  <a:cubicBezTo>
                    <a:pt x="4203" y="329"/>
                    <a:pt x="3920" y="371"/>
                    <a:pt x="3670" y="471"/>
                  </a:cubicBezTo>
                  <a:cubicBezTo>
                    <a:pt x="2936" y="738"/>
                    <a:pt x="2602" y="1572"/>
                    <a:pt x="1802" y="1672"/>
                  </a:cubicBezTo>
                  <a:cubicBezTo>
                    <a:pt x="1401" y="1405"/>
                    <a:pt x="968" y="1171"/>
                    <a:pt x="534" y="938"/>
                  </a:cubicBezTo>
                  <a:cubicBezTo>
                    <a:pt x="367" y="871"/>
                    <a:pt x="201" y="804"/>
                    <a:pt x="0" y="704"/>
                  </a:cubicBezTo>
                  <a:lnTo>
                    <a:pt x="0" y="704"/>
                  </a:lnTo>
                  <a:cubicBezTo>
                    <a:pt x="467" y="1171"/>
                    <a:pt x="1001" y="1605"/>
                    <a:pt x="1568" y="1972"/>
                  </a:cubicBezTo>
                  <a:cubicBezTo>
                    <a:pt x="1702" y="2005"/>
                    <a:pt x="1835" y="2072"/>
                    <a:pt x="1969" y="2139"/>
                  </a:cubicBezTo>
                  <a:cubicBezTo>
                    <a:pt x="1978" y="2148"/>
                    <a:pt x="1991" y="2153"/>
                    <a:pt x="2005" y="2153"/>
                  </a:cubicBezTo>
                  <a:cubicBezTo>
                    <a:pt x="2038" y="2153"/>
                    <a:pt x="2078" y="2129"/>
                    <a:pt x="2102" y="2105"/>
                  </a:cubicBezTo>
                  <a:cubicBezTo>
                    <a:pt x="2335" y="2105"/>
                    <a:pt x="2602" y="2005"/>
                    <a:pt x="2802" y="1872"/>
                  </a:cubicBezTo>
                  <a:cubicBezTo>
                    <a:pt x="3471" y="1477"/>
                    <a:pt x="3918" y="749"/>
                    <a:pt x="4749" y="749"/>
                  </a:cubicBezTo>
                  <a:cubicBezTo>
                    <a:pt x="4830" y="749"/>
                    <a:pt x="4915" y="756"/>
                    <a:pt x="5004" y="771"/>
                  </a:cubicBezTo>
                  <a:cubicBezTo>
                    <a:pt x="5491" y="844"/>
                    <a:pt x="5801" y="1095"/>
                    <a:pt x="6192" y="1095"/>
                  </a:cubicBezTo>
                  <a:cubicBezTo>
                    <a:pt x="6337" y="1095"/>
                    <a:pt x="6492" y="1061"/>
                    <a:pt x="6672" y="971"/>
                  </a:cubicBezTo>
                  <a:cubicBezTo>
                    <a:pt x="7046" y="784"/>
                    <a:pt x="7333" y="568"/>
                    <a:pt x="7751" y="568"/>
                  </a:cubicBezTo>
                  <a:cubicBezTo>
                    <a:pt x="7780" y="568"/>
                    <a:pt x="7809" y="569"/>
                    <a:pt x="7839" y="571"/>
                  </a:cubicBezTo>
                  <a:cubicBezTo>
                    <a:pt x="8106" y="571"/>
                    <a:pt x="8320" y="676"/>
                    <a:pt x="8576" y="676"/>
                  </a:cubicBezTo>
                  <a:cubicBezTo>
                    <a:pt x="8607" y="676"/>
                    <a:pt x="8640" y="675"/>
                    <a:pt x="8673" y="671"/>
                  </a:cubicBezTo>
                  <a:cubicBezTo>
                    <a:pt x="8840" y="671"/>
                    <a:pt x="8873" y="471"/>
                    <a:pt x="8807" y="371"/>
                  </a:cubicBezTo>
                  <a:cubicBezTo>
                    <a:pt x="8584" y="104"/>
                    <a:pt x="8214" y="0"/>
                    <a:pt x="78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7"/>
            <p:cNvSpPr/>
            <p:nvPr/>
          </p:nvSpPr>
          <p:spPr>
            <a:xfrm>
              <a:off x="-1682875" y="2922275"/>
              <a:ext cx="68400" cy="80100"/>
            </a:xfrm>
            <a:custGeom>
              <a:avLst/>
              <a:gdLst/>
              <a:ahLst/>
              <a:cxnLst/>
              <a:rect l="l" t="t" r="r" b="b"/>
              <a:pathLst>
                <a:path w="2736" h="3204" extrusionOk="0">
                  <a:moveTo>
                    <a:pt x="1" y="1"/>
                  </a:moveTo>
                  <a:cubicBezTo>
                    <a:pt x="134" y="234"/>
                    <a:pt x="301" y="468"/>
                    <a:pt x="434" y="701"/>
                  </a:cubicBezTo>
                  <a:cubicBezTo>
                    <a:pt x="935" y="1569"/>
                    <a:pt x="1602" y="2336"/>
                    <a:pt x="1935" y="3203"/>
                  </a:cubicBezTo>
                  <a:cubicBezTo>
                    <a:pt x="1969" y="3170"/>
                    <a:pt x="1969" y="3137"/>
                    <a:pt x="1969" y="3103"/>
                  </a:cubicBezTo>
                  <a:cubicBezTo>
                    <a:pt x="2035" y="2970"/>
                    <a:pt x="2102" y="2870"/>
                    <a:pt x="2202" y="2803"/>
                  </a:cubicBezTo>
                  <a:cubicBezTo>
                    <a:pt x="2436" y="2603"/>
                    <a:pt x="2736" y="2670"/>
                    <a:pt x="2602" y="2269"/>
                  </a:cubicBezTo>
                  <a:cubicBezTo>
                    <a:pt x="2402" y="1669"/>
                    <a:pt x="1668" y="1202"/>
                    <a:pt x="1201" y="835"/>
                  </a:cubicBezTo>
                  <a:cubicBezTo>
                    <a:pt x="801" y="568"/>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7"/>
            <p:cNvSpPr/>
            <p:nvPr/>
          </p:nvSpPr>
          <p:spPr>
            <a:xfrm>
              <a:off x="-1628675" y="3024025"/>
              <a:ext cx="107600" cy="103975"/>
            </a:xfrm>
            <a:custGeom>
              <a:avLst/>
              <a:gdLst/>
              <a:ahLst/>
              <a:cxnLst/>
              <a:rect l="l" t="t" r="r" b="b"/>
              <a:pathLst>
                <a:path w="4304" h="4159" extrusionOk="0">
                  <a:moveTo>
                    <a:pt x="1" y="1"/>
                  </a:moveTo>
                  <a:lnTo>
                    <a:pt x="1" y="1"/>
                  </a:lnTo>
                  <a:cubicBezTo>
                    <a:pt x="34" y="267"/>
                    <a:pt x="34" y="534"/>
                    <a:pt x="1" y="834"/>
                  </a:cubicBezTo>
                  <a:cubicBezTo>
                    <a:pt x="1135" y="1268"/>
                    <a:pt x="2036" y="2102"/>
                    <a:pt x="2836" y="2969"/>
                  </a:cubicBezTo>
                  <a:cubicBezTo>
                    <a:pt x="3070" y="3203"/>
                    <a:pt x="3303" y="3470"/>
                    <a:pt x="3537" y="3703"/>
                  </a:cubicBezTo>
                  <a:cubicBezTo>
                    <a:pt x="3637" y="3803"/>
                    <a:pt x="3870" y="4137"/>
                    <a:pt x="3937" y="4137"/>
                  </a:cubicBezTo>
                  <a:cubicBezTo>
                    <a:pt x="3987" y="4152"/>
                    <a:pt x="4030" y="4159"/>
                    <a:pt x="4066" y="4159"/>
                  </a:cubicBezTo>
                  <a:cubicBezTo>
                    <a:pt x="4271" y="4159"/>
                    <a:pt x="4271" y="3945"/>
                    <a:pt x="4271" y="3803"/>
                  </a:cubicBezTo>
                  <a:cubicBezTo>
                    <a:pt x="4304" y="3169"/>
                    <a:pt x="3703" y="2369"/>
                    <a:pt x="3303" y="1935"/>
                  </a:cubicBezTo>
                  <a:cubicBezTo>
                    <a:pt x="2836" y="1402"/>
                    <a:pt x="2269" y="1001"/>
                    <a:pt x="1635" y="734"/>
                  </a:cubicBezTo>
                  <a:cubicBezTo>
                    <a:pt x="1102" y="534"/>
                    <a:pt x="401"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7"/>
            <p:cNvSpPr/>
            <p:nvPr/>
          </p:nvSpPr>
          <p:spPr>
            <a:xfrm>
              <a:off x="-1628675" y="3024025"/>
              <a:ext cx="107600" cy="103975"/>
            </a:xfrm>
            <a:custGeom>
              <a:avLst/>
              <a:gdLst/>
              <a:ahLst/>
              <a:cxnLst/>
              <a:rect l="l" t="t" r="r" b="b"/>
              <a:pathLst>
                <a:path w="4304" h="4159" extrusionOk="0">
                  <a:moveTo>
                    <a:pt x="1" y="1"/>
                  </a:moveTo>
                  <a:lnTo>
                    <a:pt x="1" y="1"/>
                  </a:lnTo>
                  <a:cubicBezTo>
                    <a:pt x="34" y="267"/>
                    <a:pt x="34" y="534"/>
                    <a:pt x="1" y="834"/>
                  </a:cubicBezTo>
                  <a:cubicBezTo>
                    <a:pt x="1135" y="1268"/>
                    <a:pt x="2002" y="2102"/>
                    <a:pt x="2836" y="2969"/>
                  </a:cubicBezTo>
                  <a:cubicBezTo>
                    <a:pt x="3070" y="3203"/>
                    <a:pt x="3303" y="3470"/>
                    <a:pt x="3537" y="3703"/>
                  </a:cubicBezTo>
                  <a:cubicBezTo>
                    <a:pt x="3637" y="3803"/>
                    <a:pt x="3870" y="4137"/>
                    <a:pt x="3937" y="4137"/>
                  </a:cubicBezTo>
                  <a:cubicBezTo>
                    <a:pt x="3987" y="4152"/>
                    <a:pt x="4030" y="4159"/>
                    <a:pt x="4066" y="4159"/>
                  </a:cubicBezTo>
                  <a:cubicBezTo>
                    <a:pt x="4271" y="4159"/>
                    <a:pt x="4271" y="3945"/>
                    <a:pt x="4271" y="3803"/>
                  </a:cubicBezTo>
                  <a:cubicBezTo>
                    <a:pt x="4304" y="3169"/>
                    <a:pt x="3703" y="2369"/>
                    <a:pt x="3303" y="1935"/>
                  </a:cubicBezTo>
                  <a:cubicBezTo>
                    <a:pt x="2836" y="1402"/>
                    <a:pt x="2269" y="1001"/>
                    <a:pt x="1635" y="734"/>
                  </a:cubicBezTo>
                  <a:cubicBezTo>
                    <a:pt x="1102" y="534"/>
                    <a:pt x="401"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7"/>
            <p:cNvSpPr/>
            <p:nvPr/>
          </p:nvSpPr>
          <p:spPr>
            <a:xfrm>
              <a:off x="-1682875" y="2922275"/>
              <a:ext cx="68400" cy="80100"/>
            </a:xfrm>
            <a:custGeom>
              <a:avLst/>
              <a:gdLst/>
              <a:ahLst/>
              <a:cxnLst/>
              <a:rect l="l" t="t" r="r" b="b"/>
              <a:pathLst>
                <a:path w="2736" h="3204" extrusionOk="0">
                  <a:moveTo>
                    <a:pt x="1" y="1"/>
                  </a:moveTo>
                  <a:cubicBezTo>
                    <a:pt x="134" y="234"/>
                    <a:pt x="301" y="468"/>
                    <a:pt x="434" y="701"/>
                  </a:cubicBezTo>
                  <a:cubicBezTo>
                    <a:pt x="968" y="1569"/>
                    <a:pt x="1602" y="2336"/>
                    <a:pt x="1935" y="3203"/>
                  </a:cubicBezTo>
                  <a:cubicBezTo>
                    <a:pt x="1969" y="3170"/>
                    <a:pt x="1969" y="3137"/>
                    <a:pt x="1969" y="3103"/>
                  </a:cubicBezTo>
                  <a:cubicBezTo>
                    <a:pt x="2035" y="2970"/>
                    <a:pt x="2102" y="2870"/>
                    <a:pt x="2202" y="2803"/>
                  </a:cubicBezTo>
                  <a:cubicBezTo>
                    <a:pt x="2436" y="2603"/>
                    <a:pt x="2736" y="2670"/>
                    <a:pt x="2602" y="2269"/>
                  </a:cubicBezTo>
                  <a:cubicBezTo>
                    <a:pt x="2402" y="1669"/>
                    <a:pt x="1668" y="1202"/>
                    <a:pt x="1201" y="835"/>
                  </a:cubicBezTo>
                  <a:cubicBezTo>
                    <a:pt x="801" y="568"/>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7"/>
            <p:cNvSpPr/>
            <p:nvPr/>
          </p:nvSpPr>
          <p:spPr>
            <a:xfrm>
              <a:off x="-1742075" y="2702750"/>
              <a:ext cx="593775" cy="675175"/>
            </a:xfrm>
            <a:custGeom>
              <a:avLst/>
              <a:gdLst/>
              <a:ahLst/>
              <a:cxnLst/>
              <a:rect l="l" t="t" r="r" b="b"/>
              <a:pathLst>
                <a:path w="23751" h="27007" extrusionOk="0">
                  <a:moveTo>
                    <a:pt x="2369" y="8782"/>
                  </a:moveTo>
                  <a:cubicBezTo>
                    <a:pt x="2769" y="9082"/>
                    <a:pt x="3169" y="9349"/>
                    <a:pt x="3569" y="9616"/>
                  </a:cubicBezTo>
                  <a:cubicBezTo>
                    <a:pt x="4036" y="9983"/>
                    <a:pt x="4770" y="10450"/>
                    <a:pt x="4970" y="11050"/>
                  </a:cubicBezTo>
                  <a:cubicBezTo>
                    <a:pt x="5104" y="11451"/>
                    <a:pt x="4804" y="11384"/>
                    <a:pt x="4570" y="11584"/>
                  </a:cubicBezTo>
                  <a:cubicBezTo>
                    <a:pt x="4470" y="11651"/>
                    <a:pt x="4403" y="11751"/>
                    <a:pt x="4337" y="11884"/>
                  </a:cubicBezTo>
                  <a:cubicBezTo>
                    <a:pt x="4337" y="11918"/>
                    <a:pt x="4337" y="11951"/>
                    <a:pt x="4303" y="11984"/>
                  </a:cubicBezTo>
                  <a:cubicBezTo>
                    <a:pt x="3970" y="11117"/>
                    <a:pt x="3303" y="10350"/>
                    <a:pt x="2802" y="9482"/>
                  </a:cubicBezTo>
                  <a:cubicBezTo>
                    <a:pt x="2669" y="9249"/>
                    <a:pt x="2502" y="9015"/>
                    <a:pt x="2369" y="8782"/>
                  </a:cubicBezTo>
                  <a:close/>
                  <a:moveTo>
                    <a:pt x="4537" y="12852"/>
                  </a:moveTo>
                  <a:lnTo>
                    <a:pt x="4537" y="12852"/>
                  </a:lnTo>
                  <a:cubicBezTo>
                    <a:pt x="4937" y="13319"/>
                    <a:pt x="5638" y="13385"/>
                    <a:pt x="6171" y="13585"/>
                  </a:cubicBezTo>
                  <a:cubicBezTo>
                    <a:pt x="6805" y="13852"/>
                    <a:pt x="7372" y="14253"/>
                    <a:pt x="7839" y="14786"/>
                  </a:cubicBezTo>
                  <a:cubicBezTo>
                    <a:pt x="8239" y="15220"/>
                    <a:pt x="8840" y="16020"/>
                    <a:pt x="8807" y="16654"/>
                  </a:cubicBezTo>
                  <a:cubicBezTo>
                    <a:pt x="8807" y="16796"/>
                    <a:pt x="8807" y="17010"/>
                    <a:pt x="8602" y="17010"/>
                  </a:cubicBezTo>
                  <a:cubicBezTo>
                    <a:pt x="8566" y="17010"/>
                    <a:pt x="8523" y="17003"/>
                    <a:pt x="8473" y="16988"/>
                  </a:cubicBezTo>
                  <a:cubicBezTo>
                    <a:pt x="8406" y="16988"/>
                    <a:pt x="8173" y="16654"/>
                    <a:pt x="8073" y="16554"/>
                  </a:cubicBezTo>
                  <a:cubicBezTo>
                    <a:pt x="7839" y="16321"/>
                    <a:pt x="7606" y="16054"/>
                    <a:pt x="7372" y="15820"/>
                  </a:cubicBezTo>
                  <a:cubicBezTo>
                    <a:pt x="6572" y="14953"/>
                    <a:pt x="5671" y="14119"/>
                    <a:pt x="4537" y="13685"/>
                  </a:cubicBezTo>
                  <a:cubicBezTo>
                    <a:pt x="4570" y="13385"/>
                    <a:pt x="4570" y="13118"/>
                    <a:pt x="4537" y="12852"/>
                  </a:cubicBezTo>
                  <a:close/>
                  <a:moveTo>
                    <a:pt x="6138" y="0"/>
                  </a:moveTo>
                  <a:cubicBezTo>
                    <a:pt x="6063" y="0"/>
                    <a:pt x="5985" y="3"/>
                    <a:pt x="5904" y="9"/>
                  </a:cubicBezTo>
                  <a:cubicBezTo>
                    <a:pt x="4036" y="109"/>
                    <a:pt x="4370" y="1910"/>
                    <a:pt x="5037" y="3311"/>
                  </a:cubicBezTo>
                  <a:lnTo>
                    <a:pt x="3903" y="2244"/>
                  </a:lnTo>
                  <a:cubicBezTo>
                    <a:pt x="3502" y="1874"/>
                    <a:pt x="3072" y="1332"/>
                    <a:pt x="2482" y="1332"/>
                  </a:cubicBezTo>
                  <a:cubicBezTo>
                    <a:pt x="2434" y="1332"/>
                    <a:pt x="2385" y="1336"/>
                    <a:pt x="2335" y="1343"/>
                  </a:cubicBezTo>
                  <a:cubicBezTo>
                    <a:pt x="1468" y="1510"/>
                    <a:pt x="501" y="2411"/>
                    <a:pt x="300" y="3245"/>
                  </a:cubicBezTo>
                  <a:cubicBezTo>
                    <a:pt x="0" y="4445"/>
                    <a:pt x="1268" y="4946"/>
                    <a:pt x="1168" y="6047"/>
                  </a:cubicBezTo>
                  <a:cubicBezTo>
                    <a:pt x="1168" y="6147"/>
                    <a:pt x="1168" y="6280"/>
                    <a:pt x="1168" y="6380"/>
                  </a:cubicBezTo>
                  <a:cubicBezTo>
                    <a:pt x="934" y="5880"/>
                    <a:pt x="701" y="5446"/>
                    <a:pt x="267" y="5013"/>
                  </a:cubicBezTo>
                  <a:cubicBezTo>
                    <a:pt x="250" y="4988"/>
                    <a:pt x="228" y="4977"/>
                    <a:pt x="204" y="4977"/>
                  </a:cubicBezTo>
                  <a:cubicBezTo>
                    <a:pt x="134" y="4977"/>
                    <a:pt x="59" y="5071"/>
                    <a:pt x="134" y="5146"/>
                  </a:cubicBezTo>
                  <a:cubicBezTo>
                    <a:pt x="300" y="5346"/>
                    <a:pt x="434" y="5580"/>
                    <a:pt x="534" y="5813"/>
                  </a:cubicBezTo>
                  <a:cubicBezTo>
                    <a:pt x="534" y="5846"/>
                    <a:pt x="534" y="5846"/>
                    <a:pt x="534" y="5846"/>
                  </a:cubicBezTo>
                  <a:cubicBezTo>
                    <a:pt x="567" y="5880"/>
                    <a:pt x="567" y="5880"/>
                    <a:pt x="567" y="5880"/>
                  </a:cubicBezTo>
                  <a:cubicBezTo>
                    <a:pt x="767" y="6313"/>
                    <a:pt x="868" y="6814"/>
                    <a:pt x="1034" y="7281"/>
                  </a:cubicBezTo>
                  <a:cubicBezTo>
                    <a:pt x="1301" y="7981"/>
                    <a:pt x="1735" y="8682"/>
                    <a:pt x="2102" y="9349"/>
                  </a:cubicBezTo>
                  <a:cubicBezTo>
                    <a:pt x="2869" y="10750"/>
                    <a:pt x="4303" y="12151"/>
                    <a:pt x="3936" y="13819"/>
                  </a:cubicBezTo>
                  <a:cubicBezTo>
                    <a:pt x="3903" y="13952"/>
                    <a:pt x="4003" y="14086"/>
                    <a:pt x="4103" y="14119"/>
                  </a:cubicBezTo>
                  <a:cubicBezTo>
                    <a:pt x="5738" y="14586"/>
                    <a:pt x="6738" y="15920"/>
                    <a:pt x="7839" y="17088"/>
                  </a:cubicBezTo>
                  <a:cubicBezTo>
                    <a:pt x="8077" y="17346"/>
                    <a:pt x="8551" y="17674"/>
                    <a:pt x="8917" y="17674"/>
                  </a:cubicBezTo>
                  <a:cubicBezTo>
                    <a:pt x="9167" y="17674"/>
                    <a:pt x="9366" y="17521"/>
                    <a:pt x="9407" y="17088"/>
                  </a:cubicBezTo>
                  <a:cubicBezTo>
                    <a:pt x="9474" y="16187"/>
                    <a:pt x="8673" y="15053"/>
                    <a:pt x="8106" y="14419"/>
                  </a:cubicBezTo>
                  <a:cubicBezTo>
                    <a:pt x="7739" y="14052"/>
                    <a:pt x="7305" y="13719"/>
                    <a:pt x="6872" y="13452"/>
                  </a:cubicBezTo>
                  <a:cubicBezTo>
                    <a:pt x="6405" y="13185"/>
                    <a:pt x="5871" y="13118"/>
                    <a:pt x="5404" y="12885"/>
                  </a:cubicBezTo>
                  <a:cubicBezTo>
                    <a:pt x="4870" y="12651"/>
                    <a:pt x="4503" y="12218"/>
                    <a:pt x="5004" y="11817"/>
                  </a:cubicBezTo>
                  <a:cubicBezTo>
                    <a:pt x="5104" y="11751"/>
                    <a:pt x="5204" y="11751"/>
                    <a:pt x="5304" y="11684"/>
                  </a:cubicBezTo>
                  <a:cubicBezTo>
                    <a:pt x="5371" y="11617"/>
                    <a:pt x="5437" y="11551"/>
                    <a:pt x="5437" y="11484"/>
                  </a:cubicBezTo>
                  <a:cubicBezTo>
                    <a:pt x="5538" y="11217"/>
                    <a:pt x="5337" y="10883"/>
                    <a:pt x="5204" y="10650"/>
                  </a:cubicBezTo>
                  <a:cubicBezTo>
                    <a:pt x="4670" y="9749"/>
                    <a:pt x="3670" y="9282"/>
                    <a:pt x="2869" y="8615"/>
                  </a:cubicBezTo>
                  <a:cubicBezTo>
                    <a:pt x="2369" y="8181"/>
                    <a:pt x="1835" y="7581"/>
                    <a:pt x="1701" y="6914"/>
                  </a:cubicBezTo>
                  <a:cubicBezTo>
                    <a:pt x="1601" y="6447"/>
                    <a:pt x="1835" y="6013"/>
                    <a:pt x="1768" y="5580"/>
                  </a:cubicBezTo>
                  <a:cubicBezTo>
                    <a:pt x="1701" y="5146"/>
                    <a:pt x="1401" y="4846"/>
                    <a:pt x="1134" y="4546"/>
                  </a:cubicBezTo>
                  <a:cubicBezTo>
                    <a:pt x="534" y="3812"/>
                    <a:pt x="701" y="3011"/>
                    <a:pt x="1401" y="2444"/>
                  </a:cubicBezTo>
                  <a:cubicBezTo>
                    <a:pt x="1635" y="2244"/>
                    <a:pt x="1968" y="1944"/>
                    <a:pt x="2302" y="1910"/>
                  </a:cubicBezTo>
                  <a:cubicBezTo>
                    <a:pt x="2357" y="1897"/>
                    <a:pt x="2411" y="1891"/>
                    <a:pt x="2463" y="1891"/>
                  </a:cubicBezTo>
                  <a:cubicBezTo>
                    <a:pt x="2953" y="1891"/>
                    <a:pt x="3338" y="2413"/>
                    <a:pt x="3670" y="2744"/>
                  </a:cubicBezTo>
                  <a:cubicBezTo>
                    <a:pt x="4170" y="3211"/>
                    <a:pt x="4670" y="3712"/>
                    <a:pt x="5171" y="4179"/>
                  </a:cubicBezTo>
                  <a:cubicBezTo>
                    <a:pt x="6071" y="5046"/>
                    <a:pt x="6972" y="5913"/>
                    <a:pt x="7239" y="7181"/>
                  </a:cubicBezTo>
                  <a:cubicBezTo>
                    <a:pt x="7268" y="7328"/>
                    <a:pt x="7382" y="7397"/>
                    <a:pt x="7497" y="7397"/>
                  </a:cubicBezTo>
                  <a:cubicBezTo>
                    <a:pt x="7643" y="7397"/>
                    <a:pt x="7791" y="7286"/>
                    <a:pt x="7772" y="7081"/>
                  </a:cubicBezTo>
                  <a:cubicBezTo>
                    <a:pt x="7606" y="5813"/>
                    <a:pt x="6705" y="4879"/>
                    <a:pt x="5838" y="4045"/>
                  </a:cubicBezTo>
                  <a:cubicBezTo>
                    <a:pt x="5304" y="2911"/>
                    <a:pt x="4137" y="609"/>
                    <a:pt x="5938" y="443"/>
                  </a:cubicBezTo>
                  <a:cubicBezTo>
                    <a:pt x="6071" y="409"/>
                    <a:pt x="6171" y="409"/>
                    <a:pt x="6271" y="409"/>
                  </a:cubicBezTo>
                  <a:cubicBezTo>
                    <a:pt x="5838" y="443"/>
                    <a:pt x="5337" y="676"/>
                    <a:pt x="5104" y="1010"/>
                  </a:cubicBezTo>
                  <a:cubicBezTo>
                    <a:pt x="5077" y="1037"/>
                    <a:pt x="5115" y="1086"/>
                    <a:pt x="5149" y="1086"/>
                  </a:cubicBezTo>
                  <a:cubicBezTo>
                    <a:pt x="5157" y="1086"/>
                    <a:pt x="5164" y="1083"/>
                    <a:pt x="5171" y="1076"/>
                  </a:cubicBezTo>
                  <a:cubicBezTo>
                    <a:pt x="5437" y="976"/>
                    <a:pt x="5638" y="810"/>
                    <a:pt x="5938" y="743"/>
                  </a:cubicBezTo>
                  <a:cubicBezTo>
                    <a:pt x="6205" y="643"/>
                    <a:pt x="6472" y="643"/>
                    <a:pt x="6738" y="576"/>
                  </a:cubicBezTo>
                  <a:cubicBezTo>
                    <a:pt x="6805" y="576"/>
                    <a:pt x="6805" y="509"/>
                    <a:pt x="6738" y="476"/>
                  </a:cubicBezTo>
                  <a:lnTo>
                    <a:pt x="6738" y="476"/>
                  </a:lnTo>
                  <a:cubicBezTo>
                    <a:pt x="7973" y="843"/>
                    <a:pt x="8239" y="2477"/>
                    <a:pt x="8473" y="3645"/>
                  </a:cubicBezTo>
                  <a:cubicBezTo>
                    <a:pt x="8773" y="4879"/>
                    <a:pt x="9307" y="6047"/>
                    <a:pt x="9607" y="7281"/>
                  </a:cubicBezTo>
                  <a:cubicBezTo>
                    <a:pt x="9707" y="7614"/>
                    <a:pt x="9741" y="7981"/>
                    <a:pt x="9741" y="8348"/>
                  </a:cubicBezTo>
                  <a:cubicBezTo>
                    <a:pt x="9707" y="8548"/>
                    <a:pt x="9640" y="8749"/>
                    <a:pt x="9707" y="8949"/>
                  </a:cubicBezTo>
                  <a:cubicBezTo>
                    <a:pt x="9774" y="9115"/>
                    <a:pt x="9907" y="9216"/>
                    <a:pt x="10074" y="9249"/>
                  </a:cubicBezTo>
                  <a:cubicBezTo>
                    <a:pt x="10091" y="9251"/>
                    <a:pt x="10109" y="9252"/>
                    <a:pt x="10126" y="9252"/>
                  </a:cubicBezTo>
                  <a:cubicBezTo>
                    <a:pt x="10416" y="9252"/>
                    <a:pt x="10755" y="9002"/>
                    <a:pt x="10975" y="8782"/>
                  </a:cubicBezTo>
                  <a:cubicBezTo>
                    <a:pt x="10975" y="8749"/>
                    <a:pt x="10975" y="8715"/>
                    <a:pt x="10975" y="8648"/>
                  </a:cubicBezTo>
                  <a:cubicBezTo>
                    <a:pt x="11809" y="8015"/>
                    <a:pt x="12076" y="6213"/>
                    <a:pt x="12276" y="5446"/>
                  </a:cubicBezTo>
                  <a:cubicBezTo>
                    <a:pt x="12365" y="5090"/>
                    <a:pt x="12439" y="4572"/>
                    <a:pt x="12824" y="4572"/>
                  </a:cubicBezTo>
                  <a:cubicBezTo>
                    <a:pt x="13017" y="4572"/>
                    <a:pt x="13288" y="4701"/>
                    <a:pt x="13677" y="5046"/>
                  </a:cubicBezTo>
                  <a:cubicBezTo>
                    <a:pt x="13877" y="5213"/>
                    <a:pt x="13944" y="5580"/>
                    <a:pt x="14044" y="5813"/>
                  </a:cubicBezTo>
                  <a:cubicBezTo>
                    <a:pt x="14210" y="6447"/>
                    <a:pt x="14277" y="7081"/>
                    <a:pt x="14177" y="7714"/>
                  </a:cubicBezTo>
                  <a:cubicBezTo>
                    <a:pt x="13944" y="8982"/>
                    <a:pt x="13210" y="10016"/>
                    <a:pt x="12309" y="10850"/>
                  </a:cubicBezTo>
                  <a:cubicBezTo>
                    <a:pt x="12117" y="11015"/>
                    <a:pt x="12286" y="11293"/>
                    <a:pt x="12501" y="11293"/>
                  </a:cubicBezTo>
                  <a:cubicBezTo>
                    <a:pt x="12547" y="11293"/>
                    <a:pt x="12595" y="11280"/>
                    <a:pt x="12643" y="11250"/>
                  </a:cubicBezTo>
                  <a:cubicBezTo>
                    <a:pt x="12743" y="11517"/>
                    <a:pt x="12876" y="11784"/>
                    <a:pt x="12976" y="12051"/>
                  </a:cubicBezTo>
                  <a:cubicBezTo>
                    <a:pt x="13477" y="13385"/>
                    <a:pt x="12943" y="14720"/>
                    <a:pt x="12309" y="15920"/>
                  </a:cubicBezTo>
                  <a:cubicBezTo>
                    <a:pt x="11975" y="15987"/>
                    <a:pt x="11675" y="16087"/>
                    <a:pt x="11408" y="16187"/>
                  </a:cubicBezTo>
                  <a:cubicBezTo>
                    <a:pt x="11142" y="16287"/>
                    <a:pt x="11308" y="16621"/>
                    <a:pt x="11542" y="16621"/>
                  </a:cubicBezTo>
                  <a:cubicBezTo>
                    <a:pt x="11709" y="16621"/>
                    <a:pt x="11909" y="16588"/>
                    <a:pt x="12142" y="16521"/>
                  </a:cubicBezTo>
                  <a:cubicBezTo>
                    <a:pt x="12195" y="16591"/>
                    <a:pt x="12266" y="16634"/>
                    <a:pt x="12337" y="16634"/>
                  </a:cubicBezTo>
                  <a:cubicBezTo>
                    <a:pt x="12400" y="16634"/>
                    <a:pt x="12462" y="16600"/>
                    <a:pt x="12509" y="16521"/>
                  </a:cubicBezTo>
                  <a:cubicBezTo>
                    <a:pt x="12543" y="16487"/>
                    <a:pt x="12543" y="16487"/>
                    <a:pt x="12543" y="16454"/>
                  </a:cubicBezTo>
                  <a:cubicBezTo>
                    <a:pt x="12902" y="16403"/>
                    <a:pt x="13296" y="16351"/>
                    <a:pt x="13656" y="16351"/>
                  </a:cubicBezTo>
                  <a:cubicBezTo>
                    <a:pt x="14232" y="16351"/>
                    <a:pt x="14721" y="16483"/>
                    <a:pt x="14844" y="16954"/>
                  </a:cubicBezTo>
                  <a:cubicBezTo>
                    <a:pt x="14894" y="17105"/>
                    <a:pt x="15036" y="17188"/>
                    <a:pt x="15169" y="17188"/>
                  </a:cubicBezTo>
                  <a:cubicBezTo>
                    <a:pt x="15303" y="17188"/>
                    <a:pt x="15428" y="17105"/>
                    <a:pt x="15445" y="16921"/>
                  </a:cubicBezTo>
                  <a:cubicBezTo>
                    <a:pt x="15478" y="16187"/>
                    <a:pt x="15578" y="15487"/>
                    <a:pt x="15745" y="14753"/>
                  </a:cubicBezTo>
                  <a:cubicBezTo>
                    <a:pt x="17379" y="15453"/>
                    <a:pt x="19381" y="16921"/>
                    <a:pt x="18547" y="18923"/>
                  </a:cubicBezTo>
                  <a:cubicBezTo>
                    <a:pt x="18460" y="19125"/>
                    <a:pt x="18649" y="19302"/>
                    <a:pt x="18832" y="19302"/>
                  </a:cubicBezTo>
                  <a:cubicBezTo>
                    <a:pt x="18859" y="19302"/>
                    <a:pt x="18887" y="19298"/>
                    <a:pt x="18914" y="19289"/>
                  </a:cubicBezTo>
                  <a:cubicBezTo>
                    <a:pt x="19063" y="19243"/>
                    <a:pt x="19207" y="19222"/>
                    <a:pt x="19347" y="19222"/>
                  </a:cubicBezTo>
                  <a:cubicBezTo>
                    <a:pt x="20209" y="19222"/>
                    <a:pt x="20894" y="20026"/>
                    <a:pt x="21382" y="20657"/>
                  </a:cubicBezTo>
                  <a:cubicBezTo>
                    <a:pt x="21649" y="20991"/>
                    <a:pt x="21949" y="21358"/>
                    <a:pt x="22016" y="21791"/>
                  </a:cubicBezTo>
                  <a:cubicBezTo>
                    <a:pt x="22116" y="22292"/>
                    <a:pt x="21949" y="22725"/>
                    <a:pt x="21749" y="23192"/>
                  </a:cubicBezTo>
                  <a:cubicBezTo>
                    <a:pt x="21549" y="23759"/>
                    <a:pt x="21416" y="24293"/>
                    <a:pt x="21716" y="24860"/>
                  </a:cubicBezTo>
                  <a:cubicBezTo>
                    <a:pt x="21983" y="25260"/>
                    <a:pt x="23417" y="26061"/>
                    <a:pt x="22783" y="26595"/>
                  </a:cubicBezTo>
                  <a:cubicBezTo>
                    <a:pt x="22594" y="26757"/>
                    <a:pt x="22733" y="27007"/>
                    <a:pt x="22935" y="27007"/>
                  </a:cubicBezTo>
                  <a:cubicBezTo>
                    <a:pt x="22982" y="27007"/>
                    <a:pt x="23033" y="26993"/>
                    <a:pt x="23083" y="26962"/>
                  </a:cubicBezTo>
                  <a:cubicBezTo>
                    <a:pt x="23751" y="26495"/>
                    <a:pt x="23350" y="25661"/>
                    <a:pt x="22850" y="25227"/>
                  </a:cubicBezTo>
                  <a:cubicBezTo>
                    <a:pt x="22616" y="24994"/>
                    <a:pt x="22249" y="24793"/>
                    <a:pt x="22116" y="24460"/>
                  </a:cubicBezTo>
                  <a:cubicBezTo>
                    <a:pt x="21983" y="24126"/>
                    <a:pt x="22116" y="23793"/>
                    <a:pt x="22216" y="23492"/>
                  </a:cubicBezTo>
                  <a:cubicBezTo>
                    <a:pt x="22383" y="22959"/>
                    <a:pt x="22650" y="22525"/>
                    <a:pt x="22616" y="21958"/>
                  </a:cubicBezTo>
                  <a:cubicBezTo>
                    <a:pt x="22550" y="21024"/>
                    <a:pt x="21782" y="20123"/>
                    <a:pt x="21115" y="19490"/>
                  </a:cubicBezTo>
                  <a:cubicBezTo>
                    <a:pt x="20606" y="18980"/>
                    <a:pt x="19975" y="18653"/>
                    <a:pt x="19310" y="18653"/>
                  </a:cubicBezTo>
                  <a:cubicBezTo>
                    <a:pt x="19278" y="18653"/>
                    <a:pt x="19246" y="18654"/>
                    <a:pt x="19214" y="18656"/>
                  </a:cubicBezTo>
                  <a:cubicBezTo>
                    <a:pt x="19381" y="17822"/>
                    <a:pt x="19181" y="16988"/>
                    <a:pt x="18714" y="16254"/>
                  </a:cubicBezTo>
                  <a:cubicBezTo>
                    <a:pt x="17980" y="15187"/>
                    <a:pt x="16812" y="14653"/>
                    <a:pt x="15678" y="14186"/>
                  </a:cubicBezTo>
                  <a:cubicBezTo>
                    <a:pt x="15647" y="14178"/>
                    <a:pt x="15615" y="14174"/>
                    <a:pt x="15585" y="14174"/>
                  </a:cubicBezTo>
                  <a:cubicBezTo>
                    <a:pt x="15485" y="14174"/>
                    <a:pt x="15396" y="14217"/>
                    <a:pt x="15345" y="14319"/>
                  </a:cubicBezTo>
                  <a:cubicBezTo>
                    <a:pt x="15211" y="14886"/>
                    <a:pt x="15078" y="15453"/>
                    <a:pt x="14978" y="16020"/>
                  </a:cubicBezTo>
                  <a:cubicBezTo>
                    <a:pt x="14660" y="15767"/>
                    <a:pt x="14236" y="15674"/>
                    <a:pt x="13781" y="15674"/>
                  </a:cubicBezTo>
                  <a:cubicBezTo>
                    <a:pt x="13518" y="15674"/>
                    <a:pt x="13245" y="15705"/>
                    <a:pt x="12976" y="15754"/>
                  </a:cubicBezTo>
                  <a:cubicBezTo>
                    <a:pt x="13443" y="14853"/>
                    <a:pt x="13710" y="13886"/>
                    <a:pt x="13643" y="12885"/>
                  </a:cubicBezTo>
                  <a:cubicBezTo>
                    <a:pt x="13577" y="12284"/>
                    <a:pt x="13376" y="11817"/>
                    <a:pt x="13110" y="11284"/>
                  </a:cubicBezTo>
                  <a:cubicBezTo>
                    <a:pt x="13076" y="11217"/>
                    <a:pt x="13043" y="11150"/>
                    <a:pt x="13043" y="11084"/>
                  </a:cubicBezTo>
                  <a:cubicBezTo>
                    <a:pt x="12976" y="11084"/>
                    <a:pt x="12909" y="11050"/>
                    <a:pt x="12843" y="11050"/>
                  </a:cubicBezTo>
                  <a:cubicBezTo>
                    <a:pt x="14477" y="9482"/>
                    <a:pt x="15511" y="6747"/>
                    <a:pt x="14044" y="4712"/>
                  </a:cubicBezTo>
                  <a:cubicBezTo>
                    <a:pt x="13765" y="4335"/>
                    <a:pt x="13297" y="4040"/>
                    <a:pt x="12852" y="4040"/>
                  </a:cubicBezTo>
                  <a:cubicBezTo>
                    <a:pt x="12550" y="4040"/>
                    <a:pt x="12258" y="4175"/>
                    <a:pt x="12042" y="4512"/>
                  </a:cubicBezTo>
                  <a:cubicBezTo>
                    <a:pt x="11375" y="5646"/>
                    <a:pt x="11742" y="8115"/>
                    <a:pt x="10174" y="8482"/>
                  </a:cubicBezTo>
                  <a:cubicBezTo>
                    <a:pt x="10174" y="8382"/>
                    <a:pt x="10208" y="8215"/>
                    <a:pt x="10208" y="8081"/>
                  </a:cubicBezTo>
                  <a:cubicBezTo>
                    <a:pt x="10208" y="6947"/>
                    <a:pt x="9574" y="5880"/>
                    <a:pt x="9207" y="4812"/>
                  </a:cubicBezTo>
                  <a:cubicBezTo>
                    <a:pt x="8657" y="3065"/>
                    <a:pt x="8578" y="0"/>
                    <a:pt x="6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7"/>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7"/>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7"/>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7"/>
            <p:cNvSpPr/>
            <p:nvPr/>
          </p:nvSpPr>
          <p:spPr>
            <a:xfrm>
              <a:off x="-1877700" y="3105750"/>
              <a:ext cx="409925" cy="264500"/>
            </a:xfrm>
            <a:custGeom>
              <a:avLst/>
              <a:gdLst/>
              <a:ahLst/>
              <a:cxnLst/>
              <a:rect l="l" t="t" r="r" b="b"/>
              <a:pathLst>
                <a:path w="16397" h="10580" extrusionOk="0">
                  <a:moveTo>
                    <a:pt x="12831" y="7639"/>
                  </a:moveTo>
                  <a:cubicBezTo>
                    <a:pt x="13031" y="7639"/>
                    <a:pt x="13331" y="7806"/>
                    <a:pt x="13531" y="7906"/>
                  </a:cubicBezTo>
                  <a:cubicBezTo>
                    <a:pt x="14532" y="8340"/>
                    <a:pt x="15499" y="8974"/>
                    <a:pt x="15766" y="10008"/>
                  </a:cubicBezTo>
                  <a:cubicBezTo>
                    <a:pt x="14365" y="9874"/>
                    <a:pt x="13097" y="8940"/>
                    <a:pt x="12397" y="7739"/>
                  </a:cubicBezTo>
                  <a:cubicBezTo>
                    <a:pt x="12530" y="7673"/>
                    <a:pt x="12664" y="7639"/>
                    <a:pt x="12831" y="7639"/>
                  </a:cubicBezTo>
                  <a:close/>
                  <a:moveTo>
                    <a:pt x="3891" y="1"/>
                  </a:moveTo>
                  <a:cubicBezTo>
                    <a:pt x="2980" y="1"/>
                    <a:pt x="2159" y="473"/>
                    <a:pt x="1259" y="473"/>
                  </a:cubicBezTo>
                  <a:cubicBezTo>
                    <a:pt x="1202" y="473"/>
                    <a:pt x="1146" y="471"/>
                    <a:pt x="1089" y="468"/>
                  </a:cubicBezTo>
                  <a:cubicBezTo>
                    <a:pt x="1079" y="466"/>
                    <a:pt x="1070" y="465"/>
                    <a:pt x="1061" y="465"/>
                  </a:cubicBezTo>
                  <a:cubicBezTo>
                    <a:pt x="880" y="465"/>
                    <a:pt x="798" y="771"/>
                    <a:pt x="989" y="834"/>
                  </a:cubicBezTo>
                  <a:cubicBezTo>
                    <a:pt x="1256" y="901"/>
                    <a:pt x="1522" y="935"/>
                    <a:pt x="1756" y="935"/>
                  </a:cubicBezTo>
                  <a:cubicBezTo>
                    <a:pt x="989" y="1101"/>
                    <a:pt x="322" y="1869"/>
                    <a:pt x="21" y="2536"/>
                  </a:cubicBezTo>
                  <a:cubicBezTo>
                    <a:pt x="1" y="2577"/>
                    <a:pt x="31" y="2605"/>
                    <a:pt x="57" y="2605"/>
                  </a:cubicBezTo>
                  <a:cubicBezTo>
                    <a:pt x="74" y="2605"/>
                    <a:pt x="88" y="2595"/>
                    <a:pt x="88" y="2569"/>
                  </a:cubicBezTo>
                  <a:cubicBezTo>
                    <a:pt x="322" y="2202"/>
                    <a:pt x="588" y="1869"/>
                    <a:pt x="955" y="1602"/>
                  </a:cubicBezTo>
                  <a:cubicBezTo>
                    <a:pt x="1289" y="1335"/>
                    <a:pt x="1689" y="1201"/>
                    <a:pt x="2090" y="968"/>
                  </a:cubicBezTo>
                  <a:cubicBezTo>
                    <a:pt x="2123" y="968"/>
                    <a:pt x="2123" y="935"/>
                    <a:pt x="2090" y="901"/>
                  </a:cubicBezTo>
                  <a:cubicBezTo>
                    <a:pt x="2557" y="834"/>
                    <a:pt x="2990" y="734"/>
                    <a:pt x="3457" y="668"/>
                  </a:cubicBezTo>
                  <a:cubicBezTo>
                    <a:pt x="3583" y="647"/>
                    <a:pt x="3706" y="637"/>
                    <a:pt x="3826" y="637"/>
                  </a:cubicBezTo>
                  <a:cubicBezTo>
                    <a:pt x="4281" y="637"/>
                    <a:pt x="4703" y="769"/>
                    <a:pt x="5125" y="901"/>
                  </a:cubicBezTo>
                  <a:cubicBezTo>
                    <a:pt x="4934" y="853"/>
                    <a:pt x="4736" y="813"/>
                    <a:pt x="4541" y="813"/>
                  </a:cubicBezTo>
                  <a:cubicBezTo>
                    <a:pt x="4326" y="813"/>
                    <a:pt x="4116" y="862"/>
                    <a:pt x="3924" y="1001"/>
                  </a:cubicBezTo>
                  <a:cubicBezTo>
                    <a:pt x="3457" y="1301"/>
                    <a:pt x="3457" y="1768"/>
                    <a:pt x="3724" y="2202"/>
                  </a:cubicBezTo>
                  <a:cubicBezTo>
                    <a:pt x="3924" y="2602"/>
                    <a:pt x="4258" y="2936"/>
                    <a:pt x="4558" y="3270"/>
                  </a:cubicBezTo>
                  <a:cubicBezTo>
                    <a:pt x="4858" y="3670"/>
                    <a:pt x="4925" y="4070"/>
                    <a:pt x="5158" y="4504"/>
                  </a:cubicBezTo>
                  <a:cubicBezTo>
                    <a:pt x="5225" y="4637"/>
                    <a:pt x="5325" y="4737"/>
                    <a:pt x="5425" y="4837"/>
                  </a:cubicBezTo>
                  <a:cubicBezTo>
                    <a:pt x="5292" y="4871"/>
                    <a:pt x="5158" y="4971"/>
                    <a:pt x="5058" y="5037"/>
                  </a:cubicBezTo>
                  <a:cubicBezTo>
                    <a:pt x="4892" y="5171"/>
                    <a:pt x="4758" y="5271"/>
                    <a:pt x="4591" y="5371"/>
                  </a:cubicBezTo>
                  <a:cubicBezTo>
                    <a:pt x="4510" y="5425"/>
                    <a:pt x="4560" y="5523"/>
                    <a:pt x="4635" y="5523"/>
                  </a:cubicBezTo>
                  <a:cubicBezTo>
                    <a:pt x="4653" y="5523"/>
                    <a:pt x="4672" y="5517"/>
                    <a:pt x="4691" y="5504"/>
                  </a:cubicBezTo>
                  <a:lnTo>
                    <a:pt x="5125" y="5204"/>
                  </a:lnTo>
                  <a:cubicBezTo>
                    <a:pt x="5258" y="5104"/>
                    <a:pt x="5425" y="5037"/>
                    <a:pt x="5492" y="4904"/>
                  </a:cubicBezTo>
                  <a:cubicBezTo>
                    <a:pt x="5592" y="4971"/>
                    <a:pt x="5692" y="5037"/>
                    <a:pt x="5759" y="5071"/>
                  </a:cubicBezTo>
                  <a:cubicBezTo>
                    <a:pt x="5392" y="5271"/>
                    <a:pt x="5092" y="5605"/>
                    <a:pt x="4791" y="5871"/>
                  </a:cubicBezTo>
                  <a:cubicBezTo>
                    <a:pt x="4711" y="5925"/>
                    <a:pt x="4761" y="6023"/>
                    <a:pt x="4836" y="6023"/>
                  </a:cubicBezTo>
                  <a:cubicBezTo>
                    <a:pt x="4853" y="6023"/>
                    <a:pt x="4872" y="6018"/>
                    <a:pt x="4892" y="6005"/>
                  </a:cubicBezTo>
                  <a:cubicBezTo>
                    <a:pt x="5058" y="5838"/>
                    <a:pt x="5225" y="5705"/>
                    <a:pt x="5392" y="5571"/>
                  </a:cubicBezTo>
                  <a:cubicBezTo>
                    <a:pt x="5559" y="5438"/>
                    <a:pt x="5759" y="5304"/>
                    <a:pt x="5892" y="5138"/>
                  </a:cubicBezTo>
                  <a:cubicBezTo>
                    <a:pt x="6159" y="5238"/>
                    <a:pt x="6459" y="5304"/>
                    <a:pt x="6760" y="5371"/>
                  </a:cubicBezTo>
                  <a:cubicBezTo>
                    <a:pt x="7794" y="5504"/>
                    <a:pt x="8828" y="5671"/>
                    <a:pt x="9662" y="6405"/>
                  </a:cubicBezTo>
                  <a:cubicBezTo>
                    <a:pt x="10195" y="6905"/>
                    <a:pt x="10429" y="7873"/>
                    <a:pt x="11196" y="8106"/>
                  </a:cubicBezTo>
                  <a:cubicBezTo>
                    <a:pt x="11307" y="8134"/>
                    <a:pt x="11411" y="8150"/>
                    <a:pt x="11513" y="8150"/>
                  </a:cubicBezTo>
                  <a:cubicBezTo>
                    <a:pt x="11656" y="8150"/>
                    <a:pt x="11793" y="8118"/>
                    <a:pt x="11930" y="8040"/>
                  </a:cubicBezTo>
                  <a:cubicBezTo>
                    <a:pt x="12831" y="9507"/>
                    <a:pt x="14332" y="10308"/>
                    <a:pt x="16066" y="10575"/>
                  </a:cubicBezTo>
                  <a:cubicBezTo>
                    <a:pt x="16084" y="10578"/>
                    <a:pt x="16101" y="10579"/>
                    <a:pt x="16117" y="10579"/>
                  </a:cubicBezTo>
                  <a:cubicBezTo>
                    <a:pt x="16288" y="10579"/>
                    <a:pt x="16397" y="10427"/>
                    <a:pt x="16366" y="10275"/>
                  </a:cubicBezTo>
                  <a:cubicBezTo>
                    <a:pt x="16200" y="8540"/>
                    <a:pt x="14465" y="7673"/>
                    <a:pt x="12964" y="7272"/>
                  </a:cubicBezTo>
                  <a:cubicBezTo>
                    <a:pt x="12816" y="7230"/>
                    <a:pt x="12682" y="7188"/>
                    <a:pt x="12544" y="7188"/>
                  </a:cubicBezTo>
                  <a:cubicBezTo>
                    <a:pt x="12464" y="7188"/>
                    <a:pt x="12383" y="7202"/>
                    <a:pt x="12297" y="7239"/>
                  </a:cubicBezTo>
                  <a:cubicBezTo>
                    <a:pt x="12230" y="7239"/>
                    <a:pt x="12197" y="7272"/>
                    <a:pt x="12130" y="7306"/>
                  </a:cubicBezTo>
                  <a:cubicBezTo>
                    <a:pt x="12083" y="7249"/>
                    <a:pt x="12017" y="7224"/>
                    <a:pt x="11949" y="7224"/>
                  </a:cubicBezTo>
                  <a:cubicBezTo>
                    <a:pt x="11777" y="7224"/>
                    <a:pt x="11591" y="7381"/>
                    <a:pt x="11663" y="7573"/>
                  </a:cubicBezTo>
                  <a:cubicBezTo>
                    <a:pt x="11610" y="7590"/>
                    <a:pt x="11557" y="7601"/>
                    <a:pt x="11503" y="7601"/>
                  </a:cubicBezTo>
                  <a:cubicBezTo>
                    <a:pt x="11353" y="7601"/>
                    <a:pt x="11192" y="7518"/>
                    <a:pt x="10996" y="7272"/>
                  </a:cubicBezTo>
                  <a:cubicBezTo>
                    <a:pt x="10762" y="6972"/>
                    <a:pt x="10629" y="6605"/>
                    <a:pt x="10395" y="6305"/>
                  </a:cubicBezTo>
                  <a:cubicBezTo>
                    <a:pt x="10129" y="6005"/>
                    <a:pt x="9828" y="5771"/>
                    <a:pt x="9495" y="5571"/>
                  </a:cubicBezTo>
                  <a:cubicBezTo>
                    <a:pt x="8794" y="5171"/>
                    <a:pt x="8027" y="5004"/>
                    <a:pt x="7227" y="4904"/>
                  </a:cubicBezTo>
                  <a:cubicBezTo>
                    <a:pt x="6793" y="4837"/>
                    <a:pt x="6293" y="4837"/>
                    <a:pt x="5926" y="4537"/>
                  </a:cubicBezTo>
                  <a:cubicBezTo>
                    <a:pt x="5559" y="4237"/>
                    <a:pt x="5525" y="3770"/>
                    <a:pt x="5292" y="3370"/>
                  </a:cubicBezTo>
                  <a:cubicBezTo>
                    <a:pt x="5092" y="3069"/>
                    <a:pt x="4825" y="2836"/>
                    <a:pt x="4591" y="2569"/>
                  </a:cubicBezTo>
                  <a:cubicBezTo>
                    <a:pt x="4458" y="2436"/>
                    <a:pt x="4291" y="2269"/>
                    <a:pt x="4191" y="2069"/>
                  </a:cubicBezTo>
                  <a:cubicBezTo>
                    <a:pt x="3861" y="1382"/>
                    <a:pt x="4211" y="1215"/>
                    <a:pt x="4680" y="1215"/>
                  </a:cubicBezTo>
                  <a:cubicBezTo>
                    <a:pt x="4780" y="1215"/>
                    <a:pt x="4886" y="1223"/>
                    <a:pt x="4992" y="1235"/>
                  </a:cubicBezTo>
                  <a:cubicBezTo>
                    <a:pt x="5396" y="1295"/>
                    <a:pt x="5775" y="1429"/>
                    <a:pt x="6145" y="1429"/>
                  </a:cubicBezTo>
                  <a:cubicBezTo>
                    <a:pt x="6386" y="1429"/>
                    <a:pt x="6623" y="1372"/>
                    <a:pt x="6860" y="1201"/>
                  </a:cubicBezTo>
                  <a:cubicBezTo>
                    <a:pt x="7026" y="1068"/>
                    <a:pt x="6926" y="801"/>
                    <a:pt x="6726" y="768"/>
                  </a:cubicBezTo>
                  <a:cubicBezTo>
                    <a:pt x="5725" y="668"/>
                    <a:pt x="4925" y="1"/>
                    <a:pt x="3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7"/>
            <p:cNvSpPr/>
            <p:nvPr/>
          </p:nvSpPr>
          <p:spPr>
            <a:xfrm>
              <a:off x="-1697875" y="3414400"/>
              <a:ext cx="583600" cy="233375"/>
            </a:xfrm>
            <a:custGeom>
              <a:avLst/>
              <a:gdLst/>
              <a:ahLst/>
              <a:cxnLst/>
              <a:rect l="l" t="t" r="r" b="b"/>
              <a:pathLst>
                <a:path w="23344" h="9335" extrusionOk="0">
                  <a:moveTo>
                    <a:pt x="1542" y="0"/>
                  </a:moveTo>
                  <a:cubicBezTo>
                    <a:pt x="1506" y="0"/>
                    <a:pt x="1469" y="9"/>
                    <a:pt x="1435" y="30"/>
                  </a:cubicBezTo>
                  <a:cubicBezTo>
                    <a:pt x="968" y="364"/>
                    <a:pt x="0" y="931"/>
                    <a:pt x="334" y="1631"/>
                  </a:cubicBezTo>
                  <a:cubicBezTo>
                    <a:pt x="567" y="2132"/>
                    <a:pt x="1068" y="2632"/>
                    <a:pt x="1401" y="3066"/>
                  </a:cubicBezTo>
                  <a:cubicBezTo>
                    <a:pt x="1668" y="3399"/>
                    <a:pt x="1935" y="3733"/>
                    <a:pt x="2335" y="3866"/>
                  </a:cubicBezTo>
                  <a:cubicBezTo>
                    <a:pt x="2519" y="3940"/>
                    <a:pt x="2700" y="3970"/>
                    <a:pt x="2879" y="3970"/>
                  </a:cubicBezTo>
                  <a:cubicBezTo>
                    <a:pt x="3349" y="3970"/>
                    <a:pt x="3802" y="3759"/>
                    <a:pt x="4237" y="3566"/>
                  </a:cubicBezTo>
                  <a:cubicBezTo>
                    <a:pt x="4470" y="3466"/>
                    <a:pt x="4737" y="3366"/>
                    <a:pt x="5004" y="3299"/>
                  </a:cubicBezTo>
                  <a:cubicBezTo>
                    <a:pt x="5104" y="3266"/>
                    <a:pt x="5204" y="3266"/>
                    <a:pt x="5337" y="3266"/>
                  </a:cubicBezTo>
                  <a:cubicBezTo>
                    <a:pt x="5471" y="3566"/>
                    <a:pt x="5404" y="3766"/>
                    <a:pt x="5137" y="3899"/>
                  </a:cubicBezTo>
                  <a:cubicBezTo>
                    <a:pt x="4870" y="4200"/>
                    <a:pt x="4437" y="4300"/>
                    <a:pt x="4203" y="4633"/>
                  </a:cubicBezTo>
                  <a:cubicBezTo>
                    <a:pt x="3936" y="5067"/>
                    <a:pt x="3836" y="5667"/>
                    <a:pt x="4203" y="6068"/>
                  </a:cubicBezTo>
                  <a:cubicBezTo>
                    <a:pt x="4403" y="6234"/>
                    <a:pt x="4637" y="6301"/>
                    <a:pt x="4870" y="6301"/>
                  </a:cubicBezTo>
                  <a:cubicBezTo>
                    <a:pt x="5070" y="6301"/>
                    <a:pt x="5237" y="6234"/>
                    <a:pt x="5437" y="6234"/>
                  </a:cubicBezTo>
                  <a:cubicBezTo>
                    <a:pt x="5609" y="6234"/>
                    <a:pt x="5903" y="6308"/>
                    <a:pt x="6131" y="6308"/>
                  </a:cubicBezTo>
                  <a:cubicBezTo>
                    <a:pt x="6169" y="6308"/>
                    <a:pt x="6205" y="6306"/>
                    <a:pt x="6238" y="6301"/>
                  </a:cubicBezTo>
                  <a:cubicBezTo>
                    <a:pt x="6471" y="6301"/>
                    <a:pt x="6672" y="6134"/>
                    <a:pt x="6805" y="5934"/>
                  </a:cubicBezTo>
                  <a:cubicBezTo>
                    <a:pt x="7139" y="5534"/>
                    <a:pt x="7372" y="5200"/>
                    <a:pt x="7872" y="5034"/>
                  </a:cubicBezTo>
                  <a:cubicBezTo>
                    <a:pt x="8121" y="4943"/>
                    <a:pt x="8370" y="4904"/>
                    <a:pt x="8620" y="4904"/>
                  </a:cubicBezTo>
                  <a:cubicBezTo>
                    <a:pt x="9476" y="4904"/>
                    <a:pt x="10325" y="5369"/>
                    <a:pt x="11075" y="5834"/>
                  </a:cubicBezTo>
                  <a:cubicBezTo>
                    <a:pt x="10641" y="6068"/>
                    <a:pt x="10107" y="6401"/>
                    <a:pt x="10074" y="6868"/>
                  </a:cubicBezTo>
                  <a:cubicBezTo>
                    <a:pt x="10041" y="7302"/>
                    <a:pt x="10474" y="7502"/>
                    <a:pt x="10841" y="7569"/>
                  </a:cubicBezTo>
                  <a:cubicBezTo>
                    <a:pt x="10920" y="7581"/>
                    <a:pt x="10998" y="7587"/>
                    <a:pt x="11075" y="7587"/>
                  </a:cubicBezTo>
                  <a:cubicBezTo>
                    <a:pt x="11616" y="7587"/>
                    <a:pt x="12113" y="7302"/>
                    <a:pt x="12609" y="7068"/>
                  </a:cubicBezTo>
                  <a:cubicBezTo>
                    <a:pt x="13143" y="6802"/>
                    <a:pt x="13662" y="6683"/>
                    <a:pt x="14205" y="6683"/>
                  </a:cubicBezTo>
                  <a:cubicBezTo>
                    <a:pt x="14477" y="6683"/>
                    <a:pt x="14755" y="6713"/>
                    <a:pt x="15044" y="6768"/>
                  </a:cubicBezTo>
                  <a:cubicBezTo>
                    <a:pt x="15778" y="6868"/>
                    <a:pt x="16512" y="7068"/>
                    <a:pt x="17246" y="7202"/>
                  </a:cubicBezTo>
                  <a:cubicBezTo>
                    <a:pt x="18280" y="7335"/>
                    <a:pt x="19181" y="7502"/>
                    <a:pt x="20115" y="8036"/>
                  </a:cubicBezTo>
                  <a:cubicBezTo>
                    <a:pt x="20510" y="8247"/>
                    <a:pt x="21991" y="9334"/>
                    <a:pt x="22791" y="9334"/>
                  </a:cubicBezTo>
                  <a:cubicBezTo>
                    <a:pt x="23002" y="9334"/>
                    <a:pt x="23166" y="9258"/>
                    <a:pt x="23250" y="9070"/>
                  </a:cubicBezTo>
                  <a:cubicBezTo>
                    <a:pt x="23344" y="8883"/>
                    <a:pt x="23175" y="8666"/>
                    <a:pt x="22962" y="8666"/>
                  </a:cubicBezTo>
                  <a:cubicBezTo>
                    <a:pt x="22947" y="8666"/>
                    <a:pt x="22932" y="8667"/>
                    <a:pt x="22917" y="8670"/>
                  </a:cubicBezTo>
                  <a:cubicBezTo>
                    <a:pt x="22816" y="8703"/>
                    <a:pt x="22716" y="8770"/>
                    <a:pt x="22683" y="8836"/>
                  </a:cubicBezTo>
                  <a:cubicBezTo>
                    <a:pt x="22616" y="8636"/>
                    <a:pt x="19714" y="7168"/>
                    <a:pt x="19314" y="7002"/>
                  </a:cubicBezTo>
                  <a:cubicBezTo>
                    <a:pt x="18313" y="6635"/>
                    <a:pt x="17146" y="6635"/>
                    <a:pt x="16112" y="6401"/>
                  </a:cubicBezTo>
                  <a:cubicBezTo>
                    <a:pt x="15455" y="6270"/>
                    <a:pt x="14799" y="6124"/>
                    <a:pt x="14143" y="6124"/>
                  </a:cubicBezTo>
                  <a:cubicBezTo>
                    <a:pt x="13798" y="6124"/>
                    <a:pt x="13454" y="6165"/>
                    <a:pt x="13110" y="6268"/>
                  </a:cubicBezTo>
                  <a:cubicBezTo>
                    <a:pt x="12609" y="6401"/>
                    <a:pt x="12176" y="6735"/>
                    <a:pt x="11709" y="6902"/>
                  </a:cubicBezTo>
                  <a:cubicBezTo>
                    <a:pt x="11572" y="6970"/>
                    <a:pt x="11298" y="7081"/>
                    <a:pt x="11088" y="7081"/>
                  </a:cubicBezTo>
                  <a:cubicBezTo>
                    <a:pt x="10885" y="7081"/>
                    <a:pt x="10743" y="6978"/>
                    <a:pt x="10841" y="6635"/>
                  </a:cubicBezTo>
                  <a:cubicBezTo>
                    <a:pt x="10875" y="6468"/>
                    <a:pt x="11575" y="6134"/>
                    <a:pt x="11742" y="6034"/>
                  </a:cubicBezTo>
                  <a:cubicBezTo>
                    <a:pt x="11875" y="5934"/>
                    <a:pt x="11875" y="5701"/>
                    <a:pt x="11742" y="5634"/>
                  </a:cubicBezTo>
                  <a:cubicBezTo>
                    <a:pt x="10782" y="5018"/>
                    <a:pt x="9676" y="4348"/>
                    <a:pt x="8545" y="4348"/>
                  </a:cubicBezTo>
                  <a:cubicBezTo>
                    <a:pt x="8144" y="4348"/>
                    <a:pt x="7740" y="4433"/>
                    <a:pt x="7339" y="4633"/>
                  </a:cubicBezTo>
                  <a:cubicBezTo>
                    <a:pt x="7105" y="4767"/>
                    <a:pt x="6872" y="4934"/>
                    <a:pt x="6672" y="5167"/>
                  </a:cubicBezTo>
                  <a:cubicBezTo>
                    <a:pt x="6366" y="5534"/>
                    <a:pt x="6284" y="5705"/>
                    <a:pt x="5835" y="5705"/>
                  </a:cubicBezTo>
                  <a:cubicBezTo>
                    <a:pt x="5795" y="5705"/>
                    <a:pt x="5751" y="5704"/>
                    <a:pt x="5704" y="5701"/>
                  </a:cubicBezTo>
                  <a:cubicBezTo>
                    <a:pt x="5671" y="5694"/>
                    <a:pt x="5639" y="5691"/>
                    <a:pt x="5608" y="5691"/>
                  </a:cubicBezTo>
                  <a:cubicBezTo>
                    <a:pt x="5483" y="5691"/>
                    <a:pt x="5371" y="5734"/>
                    <a:pt x="5237" y="5734"/>
                  </a:cubicBezTo>
                  <a:cubicBezTo>
                    <a:pt x="5137" y="5734"/>
                    <a:pt x="5070" y="5734"/>
                    <a:pt x="4970" y="5767"/>
                  </a:cubicBezTo>
                  <a:cubicBezTo>
                    <a:pt x="4804" y="5567"/>
                    <a:pt x="4670" y="5401"/>
                    <a:pt x="4537" y="5200"/>
                  </a:cubicBezTo>
                  <a:cubicBezTo>
                    <a:pt x="4503" y="4833"/>
                    <a:pt x="5337" y="4433"/>
                    <a:pt x="5571" y="4266"/>
                  </a:cubicBezTo>
                  <a:cubicBezTo>
                    <a:pt x="5971" y="3933"/>
                    <a:pt x="6371" y="3432"/>
                    <a:pt x="5938" y="2965"/>
                  </a:cubicBezTo>
                  <a:cubicBezTo>
                    <a:pt x="5755" y="2782"/>
                    <a:pt x="5529" y="2718"/>
                    <a:pt x="5294" y="2718"/>
                  </a:cubicBezTo>
                  <a:cubicBezTo>
                    <a:pt x="5016" y="2718"/>
                    <a:pt x="4723" y="2808"/>
                    <a:pt x="4470" y="2899"/>
                  </a:cubicBezTo>
                  <a:cubicBezTo>
                    <a:pt x="4170" y="2999"/>
                    <a:pt x="3870" y="3166"/>
                    <a:pt x="3569" y="3266"/>
                  </a:cubicBezTo>
                  <a:cubicBezTo>
                    <a:pt x="3339" y="3365"/>
                    <a:pt x="3134" y="3413"/>
                    <a:pt x="2943" y="3413"/>
                  </a:cubicBezTo>
                  <a:cubicBezTo>
                    <a:pt x="2554" y="3413"/>
                    <a:pt x="2226" y="3212"/>
                    <a:pt x="1868" y="2832"/>
                  </a:cubicBezTo>
                  <a:cubicBezTo>
                    <a:pt x="1601" y="2565"/>
                    <a:pt x="1134" y="2065"/>
                    <a:pt x="968" y="1698"/>
                  </a:cubicBezTo>
                  <a:cubicBezTo>
                    <a:pt x="701" y="1498"/>
                    <a:pt x="734" y="1231"/>
                    <a:pt x="1068" y="964"/>
                  </a:cubicBezTo>
                  <a:cubicBezTo>
                    <a:pt x="1134" y="897"/>
                    <a:pt x="1201" y="831"/>
                    <a:pt x="1268" y="764"/>
                  </a:cubicBezTo>
                  <a:cubicBezTo>
                    <a:pt x="1468" y="564"/>
                    <a:pt x="1535" y="464"/>
                    <a:pt x="1701" y="297"/>
                  </a:cubicBezTo>
                  <a:cubicBezTo>
                    <a:pt x="1807" y="138"/>
                    <a:pt x="1682" y="0"/>
                    <a:pt x="15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7"/>
            <p:cNvSpPr/>
            <p:nvPr/>
          </p:nvSpPr>
          <p:spPr>
            <a:xfrm>
              <a:off x="-1464375" y="3119300"/>
              <a:ext cx="217675" cy="417175"/>
            </a:xfrm>
            <a:custGeom>
              <a:avLst/>
              <a:gdLst/>
              <a:ahLst/>
              <a:cxnLst/>
              <a:rect l="l" t="t" r="r" b="b"/>
              <a:pathLst>
                <a:path w="8707" h="16687" extrusionOk="0">
                  <a:moveTo>
                    <a:pt x="2635" y="4996"/>
                  </a:moveTo>
                  <a:lnTo>
                    <a:pt x="2635" y="4996"/>
                  </a:lnTo>
                  <a:cubicBezTo>
                    <a:pt x="3036" y="5263"/>
                    <a:pt x="3469" y="5563"/>
                    <a:pt x="3469" y="5830"/>
                  </a:cubicBezTo>
                  <a:cubicBezTo>
                    <a:pt x="3469" y="6176"/>
                    <a:pt x="3203" y="6433"/>
                    <a:pt x="3312" y="6796"/>
                  </a:cubicBezTo>
                  <a:lnTo>
                    <a:pt x="3312" y="6796"/>
                  </a:lnTo>
                  <a:cubicBezTo>
                    <a:pt x="3047" y="6311"/>
                    <a:pt x="2891" y="5820"/>
                    <a:pt x="2702" y="5229"/>
                  </a:cubicBezTo>
                  <a:cubicBezTo>
                    <a:pt x="2669" y="5163"/>
                    <a:pt x="2669" y="5096"/>
                    <a:pt x="2635" y="4996"/>
                  </a:cubicBezTo>
                  <a:close/>
                  <a:moveTo>
                    <a:pt x="3447" y="7028"/>
                  </a:moveTo>
                  <a:cubicBezTo>
                    <a:pt x="3592" y="7192"/>
                    <a:pt x="3797" y="7295"/>
                    <a:pt x="4003" y="7398"/>
                  </a:cubicBezTo>
                  <a:cubicBezTo>
                    <a:pt x="4470" y="7564"/>
                    <a:pt x="4804" y="7631"/>
                    <a:pt x="5137" y="8031"/>
                  </a:cubicBezTo>
                  <a:cubicBezTo>
                    <a:pt x="5471" y="8365"/>
                    <a:pt x="5938" y="9099"/>
                    <a:pt x="5404" y="9532"/>
                  </a:cubicBezTo>
                  <a:cubicBezTo>
                    <a:pt x="5271" y="9632"/>
                    <a:pt x="5304" y="9833"/>
                    <a:pt x="5404" y="9933"/>
                  </a:cubicBezTo>
                  <a:cubicBezTo>
                    <a:pt x="5537" y="10033"/>
                    <a:pt x="5604" y="10099"/>
                    <a:pt x="5738" y="10166"/>
                  </a:cubicBezTo>
                  <a:cubicBezTo>
                    <a:pt x="6004" y="10300"/>
                    <a:pt x="6071" y="10166"/>
                    <a:pt x="6105" y="10533"/>
                  </a:cubicBezTo>
                  <a:cubicBezTo>
                    <a:pt x="6105" y="10833"/>
                    <a:pt x="5871" y="10933"/>
                    <a:pt x="5771" y="11200"/>
                  </a:cubicBezTo>
                  <a:cubicBezTo>
                    <a:pt x="5771" y="11234"/>
                    <a:pt x="5771" y="11234"/>
                    <a:pt x="5771" y="11267"/>
                  </a:cubicBezTo>
                  <a:cubicBezTo>
                    <a:pt x="5437" y="9766"/>
                    <a:pt x="4637" y="8565"/>
                    <a:pt x="3703" y="7398"/>
                  </a:cubicBezTo>
                  <a:cubicBezTo>
                    <a:pt x="3608" y="7273"/>
                    <a:pt x="3523" y="7150"/>
                    <a:pt x="3447" y="7028"/>
                  </a:cubicBezTo>
                  <a:close/>
                  <a:moveTo>
                    <a:pt x="5871" y="11834"/>
                  </a:moveTo>
                  <a:lnTo>
                    <a:pt x="5871" y="11834"/>
                  </a:lnTo>
                  <a:cubicBezTo>
                    <a:pt x="5938" y="11934"/>
                    <a:pt x="6038" y="12034"/>
                    <a:pt x="6138" y="12134"/>
                  </a:cubicBezTo>
                  <a:cubicBezTo>
                    <a:pt x="6338" y="12268"/>
                    <a:pt x="6572" y="12301"/>
                    <a:pt x="6805" y="12334"/>
                  </a:cubicBezTo>
                  <a:cubicBezTo>
                    <a:pt x="7205" y="12434"/>
                    <a:pt x="7572" y="12601"/>
                    <a:pt x="7772" y="13002"/>
                  </a:cubicBezTo>
                  <a:cubicBezTo>
                    <a:pt x="7906" y="13302"/>
                    <a:pt x="7772" y="13869"/>
                    <a:pt x="7439" y="14036"/>
                  </a:cubicBezTo>
                  <a:cubicBezTo>
                    <a:pt x="7373" y="14073"/>
                    <a:pt x="7305" y="14089"/>
                    <a:pt x="7237" y="14089"/>
                  </a:cubicBezTo>
                  <a:cubicBezTo>
                    <a:pt x="6755" y="14089"/>
                    <a:pt x="6251" y="13252"/>
                    <a:pt x="6105" y="12901"/>
                  </a:cubicBezTo>
                  <a:cubicBezTo>
                    <a:pt x="5971" y="12568"/>
                    <a:pt x="5904" y="12201"/>
                    <a:pt x="5871" y="11834"/>
                  </a:cubicBezTo>
                  <a:close/>
                  <a:moveTo>
                    <a:pt x="217" y="1"/>
                  </a:moveTo>
                  <a:cubicBezTo>
                    <a:pt x="181" y="1"/>
                    <a:pt x="147" y="19"/>
                    <a:pt x="134" y="59"/>
                  </a:cubicBezTo>
                  <a:cubicBezTo>
                    <a:pt x="0" y="393"/>
                    <a:pt x="67" y="626"/>
                    <a:pt x="267" y="926"/>
                  </a:cubicBezTo>
                  <a:cubicBezTo>
                    <a:pt x="434" y="1160"/>
                    <a:pt x="734" y="1293"/>
                    <a:pt x="834" y="1560"/>
                  </a:cubicBezTo>
                  <a:cubicBezTo>
                    <a:pt x="968" y="1827"/>
                    <a:pt x="901" y="2127"/>
                    <a:pt x="901" y="2394"/>
                  </a:cubicBezTo>
                  <a:cubicBezTo>
                    <a:pt x="901" y="2794"/>
                    <a:pt x="867" y="3161"/>
                    <a:pt x="1034" y="3528"/>
                  </a:cubicBezTo>
                  <a:cubicBezTo>
                    <a:pt x="1134" y="3762"/>
                    <a:pt x="1301" y="3962"/>
                    <a:pt x="1501" y="4162"/>
                  </a:cubicBezTo>
                  <a:cubicBezTo>
                    <a:pt x="1501" y="4229"/>
                    <a:pt x="1501" y="4295"/>
                    <a:pt x="1535" y="4329"/>
                  </a:cubicBezTo>
                  <a:cubicBezTo>
                    <a:pt x="2135" y="5063"/>
                    <a:pt x="2168" y="5896"/>
                    <a:pt x="2535" y="6730"/>
                  </a:cubicBezTo>
                  <a:cubicBezTo>
                    <a:pt x="2769" y="7231"/>
                    <a:pt x="3136" y="7731"/>
                    <a:pt x="3503" y="8198"/>
                  </a:cubicBezTo>
                  <a:cubicBezTo>
                    <a:pt x="3458" y="8189"/>
                    <a:pt x="3413" y="8185"/>
                    <a:pt x="3369" y="8185"/>
                  </a:cubicBezTo>
                  <a:cubicBezTo>
                    <a:pt x="3249" y="8185"/>
                    <a:pt x="3133" y="8216"/>
                    <a:pt x="3036" y="8265"/>
                  </a:cubicBezTo>
                  <a:cubicBezTo>
                    <a:pt x="2735" y="7698"/>
                    <a:pt x="2335" y="7197"/>
                    <a:pt x="1768" y="6797"/>
                  </a:cubicBezTo>
                  <a:cubicBezTo>
                    <a:pt x="1759" y="6793"/>
                    <a:pt x="1750" y="6790"/>
                    <a:pt x="1741" y="6790"/>
                  </a:cubicBezTo>
                  <a:cubicBezTo>
                    <a:pt x="1686" y="6790"/>
                    <a:pt x="1644" y="6873"/>
                    <a:pt x="1701" y="6931"/>
                  </a:cubicBezTo>
                  <a:cubicBezTo>
                    <a:pt x="2202" y="7331"/>
                    <a:pt x="2535" y="7831"/>
                    <a:pt x="2802" y="8398"/>
                  </a:cubicBezTo>
                  <a:cubicBezTo>
                    <a:pt x="2735" y="8432"/>
                    <a:pt x="2669" y="8498"/>
                    <a:pt x="2569" y="8532"/>
                  </a:cubicBezTo>
                  <a:cubicBezTo>
                    <a:pt x="2168" y="8832"/>
                    <a:pt x="1735" y="9132"/>
                    <a:pt x="1334" y="9432"/>
                  </a:cubicBezTo>
                  <a:cubicBezTo>
                    <a:pt x="1248" y="9461"/>
                    <a:pt x="1310" y="9539"/>
                    <a:pt x="1372" y="9539"/>
                  </a:cubicBezTo>
                  <a:cubicBezTo>
                    <a:pt x="1382" y="9539"/>
                    <a:pt x="1392" y="9537"/>
                    <a:pt x="1401" y="9532"/>
                  </a:cubicBezTo>
                  <a:lnTo>
                    <a:pt x="2502" y="8832"/>
                  </a:lnTo>
                  <a:cubicBezTo>
                    <a:pt x="2635" y="8732"/>
                    <a:pt x="2769" y="8665"/>
                    <a:pt x="2902" y="8598"/>
                  </a:cubicBezTo>
                  <a:cubicBezTo>
                    <a:pt x="3269" y="9466"/>
                    <a:pt x="3469" y="10433"/>
                    <a:pt x="3736" y="11334"/>
                  </a:cubicBezTo>
                  <a:cubicBezTo>
                    <a:pt x="4036" y="12434"/>
                    <a:pt x="4537" y="13802"/>
                    <a:pt x="5604" y="14336"/>
                  </a:cubicBezTo>
                  <a:cubicBezTo>
                    <a:pt x="5618" y="14340"/>
                    <a:pt x="5631" y="14342"/>
                    <a:pt x="5643" y="14342"/>
                  </a:cubicBezTo>
                  <a:cubicBezTo>
                    <a:pt x="5720" y="14342"/>
                    <a:pt x="5762" y="14260"/>
                    <a:pt x="5704" y="14202"/>
                  </a:cubicBezTo>
                  <a:cubicBezTo>
                    <a:pt x="5104" y="13635"/>
                    <a:pt x="4637" y="13068"/>
                    <a:pt x="4303" y="12301"/>
                  </a:cubicBezTo>
                  <a:cubicBezTo>
                    <a:pt x="4003" y="11567"/>
                    <a:pt x="3836" y="10800"/>
                    <a:pt x="3636" y="10033"/>
                  </a:cubicBezTo>
                  <a:cubicBezTo>
                    <a:pt x="3503" y="9499"/>
                    <a:pt x="3336" y="8999"/>
                    <a:pt x="3136" y="8498"/>
                  </a:cubicBezTo>
                  <a:cubicBezTo>
                    <a:pt x="3269" y="8465"/>
                    <a:pt x="3403" y="8398"/>
                    <a:pt x="3569" y="8332"/>
                  </a:cubicBezTo>
                  <a:lnTo>
                    <a:pt x="3603" y="8332"/>
                  </a:lnTo>
                  <a:cubicBezTo>
                    <a:pt x="3836" y="8632"/>
                    <a:pt x="4070" y="8899"/>
                    <a:pt x="4303" y="9199"/>
                  </a:cubicBezTo>
                  <a:cubicBezTo>
                    <a:pt x="4704" y="9799"/>
                    <a:pt x="5037" y="10333"/>
                    <a:pt x="5204" y="11000"/>
                  </a:cubicBezTo>
                  <a:cubicBezTo>
                    <a:pt x="5304" y="11534"/>
                    <a:pt x="5337" y="12101"/>
                    <a:pt x="5471" y="12601"/>
                  </a:cubicBezTo>
                  <a:cubicBezTo>
                    <a:pt x="5638" y="13302"/>
                    <a:pt x="6004" y="14002"/>
                    <a:pt x="6672" y="14336"/>
                  </a:cubicBezTo>
                  <a:cubicBezTo>
                    <a:pt x="6872" y="14436"/>
                    <a:pt x="7072" y="14469"/>
                    <a:pt x="7272" y="14503"/>
                  </a:cubicBezTo>
                  <a:cubicBezTo>
                    <a:pt x="6638" y="15003"/>
                    <a:pt x="6205" y="15870"/>
                    <a:pt x="5838" y="16571"/>
                  </a:cubicBezTo>
                  <a:cubicBezTo>
                    <a:pt x="5816" y="16636"/>
                    <a:pt x="5879" y="16687"/>
                    <a:pt x="5935" y="16687"/>
                  </a:cubicBezTo>
                  <a:cubicBezTo>
                    <a:pt x="5965" y="16687"/>
                    <a:pt x="5993" y="16672"/>
                    <a:pt x="6004" y="16637"/>
                  </a:cubicBezTo>
                  <a:cubicBezTo>
                    <a:pt x="6205" y="16237"/>
                    <a:pt x="6405" y="15837"/>
                    <a:pt x="6672" y="15470"/>
                  </a:cubicBezTo>
                  <a:cubicBezTo>
                    <a:pt x="6872" y="15136"/>
                    <a:pt x="7172" y="14836"/>
                    <a:pt x="7339" y="14503"/>
                  </a:cubicBezTo>
                  <a:cubicBezTo>
                    <a:pt x="8373" y="14469"/>
                    <a:pt x="8706" y="12968"/>
                    <a:pt x="7739" y="12234"/>
                  </a:cubicBezTo>
                  <a:cubicBezTo>
                    <a:pt x="7405" y="11967"/>
                    <a:pt x="7039" y="12034"/>
                    <a:pt x="6672" y="11834"/>
                  </a:cubicBezTo>
                  <a:cubicBezTo>
                    <a:pt x="5871" y="11467"/>
                    <a:pt x="6638" y="11067"/>
                    <a:pt x="6772" y="10633"/>
                  </a:cubicBezTo>
                  <a:cubicBezTo>
                    <a:pt x="6805" y="10533"/>
                    <a:pt x="6805" y="10433"/>
                    <a:pt x="6805" y="10366"/>
                  </a:cubicBezTo>
                  <a:cubicBezTo>
                    <a:pt x="6838" y="10400"/>
                    <a:pt x="6872" y="10433"/>
                    <a:pt x="6905" y="10466"/>
                  </a:cubicBezTo>
                  <a:cubicBezTo>
                    <a:pt x="6918" y="10492"/>
                    <a:pt x="6945" y="10503"/>
                    <a:pt x="6972" y="10503"/>
                  </a:cubicBezTo>
                  <a:cubicBezTo>
                    <a:pt x="7016" y="10503"/>
                    <a:pt x="7059" y="10474"/>
                    <a:pt x="7039" y="10433"/>
                  </a:cubicBezTo>
                  <a:cubicBezTo>
                    <a:pt x="6972" y="10200"/>
                    <a:pt x="6872" y="10099"/>
                    <a:pt x="6738" y="9899"/>
                  </a:cubicBezTo>
                  <a:cubicBezTo>
                    <a:pt x="6605" y="9699"/>
                    <a:pt x="6538" y="9499"/>
                    <a:pt x="6538" y="9232"/>
                  </a:cubicBezTo>
                  <a:cubicBezTo>
                    <a:pt x="6505" y="8865"/>
                    <a:pt x="6538" y="8498"/>
                    <a:pt x="6305" y="8198"/>
                  </a:cubicBezTo>
                  <a:cubicBezTo>
                    <a:pt x="6285" y="8179"/>
                    <a:pt x="6263" y="8170"/>
                    <a:pt x="6242" y="8170"/>
                  </a:cubicBezTo>
                  <a:cubicBezTo>
                    <a:pt x="6191" y="8170"/>
                    <a:pt x="6148" y="8218"/>
                    <a:pt x="6171" y="8265"/>
                  </a:cubicBezTo>
                  <a:cubicBezTo>
                    <a:pt x="6338" y="8665"/>
                    <a:pt x="6238" y="9099"/>
                    <a:pt x="6338" y="9499"/>
                  </a:cubicBezTo>
                  <a:cubicBezTo>
                    <a:pt x="6338" y="9666"/>
                    <a:pt x="6405" y="9799"/>
                    <a:pt x="6505" y="9933"/>
                  </a:cubicBezTo>
                  <a:cubicBezTo>
                    <a:pt x="6338" y="9866"/>
                    <a:pt x="6138" y="9766"/>
                    <a:pt x="5971" y="9699"/>
                  </a:cubicBezTo>
                  <a:cubicBezTo>
                    <a:pt x="6438" y="9032"/>
                    <a:pt x="5938" y="8098"/>
                    <a:pt x="5404" y="7531"/>
                  </a:cubicBezTo>
                  <a:cubicBezTo>
                    <a:pt x="5271" y="7364"/>
                    <a:pt x="5104" y="7231"/>
                    <a:pt x="4870" y="7131"/>
                  </a:cubicBezTo>
                  <a:cubicBezTo>
                    <a:pt x="4503" y="6964"/>
                    <a:pt x="4003" y="7031"/>
                    <a:pt x="3870" y="6597"/>
                  </a:cubicBezTo>
                  <a:cubicBezTo>
                    <a:pt x="3770" y="6163"/>
                    <a:pt x="4203" y="5830"/>
                    <a:pt x="4070" y="5396"/>
                  </a:cubicBezTo>
                  <a:cubicBezTo>
                    <a:pt x="3936" y="4896"/>
                    <a:pt x="3202" y="4829"/>
                    <a:pt x="2836" y="4562"/>
                  </a:cubicBezTo>
                  <a:cubicBezTo>
                    <a:pt x="2135" y="4095"/>
                    <a:pt x="1435" y="3528"/>
                    <a:pt x="1435" y="2661"/>
                  </a:cubicBezTo>
                  <a:cubicBezTo>
                    <a:pt x="1435" y="2461"/>
                    <a:pt x="1468" y="2261"/>
                    <a:pt x="1468" y="2060"/>
                  </a:cubicBezTo>
                  <a:cubicBezTo>
                    <a:pt x="1701" y="3361"/>
                    <a:pt x="2735" y="4495"/>
                    <a:pt x="4036" y="4862"/>
                  </a:cubicBezTo>
                  <a:cubicBezTo>
                    <a:pt x="4047" y="4865"/>
                    <a:pt x="4056" y="4866"/>
                    <a:pt x="4066" y="4866"/>
                  </a:cubicBezTo>
                  <a:cubicBezTo>
                    <a:pt x="4179" y="4866"/>
                    <a:pt x="4226" y="4691"/>
                    <a:pt x="4103" y="4629"/>
                  </a:cubicBezTo>
                  <a:cubicBezTo>
                    <a:pt x="2535" y="4062"/>
                    <a:pt x="1701" y="2928"/>
                    <a:pt x="1501" y="1260"/>
                  </a:cubicBezTo>
                  <a:cubicBezTo>
                    <a:pt x="1501" y="1243"/>
                    <a:pt x="1476" y="1235"/>
                    <a:pt x="1451" y="1235"/>
                  </a:cubicBezTo>
                  <a:cubicBezTo>
                    <a:pt x="1426" y="1235"/>
                    <a:pt x="1401" y="1243"/>
                    <a:pt x="1401" y="1260"/>
                  </a:cubicBezTo>
                  <a:cubicBezTo>
                    <a:pt x="1401" y="1393"/>
                    <a:pt x="1401" y="1527"/>
                    <a:pt x="1401" y="1627"/>
                  </a:cubicBezTo>
                  <a:cubicBezTo>
                    <a:pt x="1401" y="1560"/>
                    <a:pt x="1368" y="1493"/>
                    <a:pt x="1334" y="1460"/>
                  </a:cubicBezTo>
                  <a:cubicBezTo>
                    <a:pt x="1134" y="960"/>
                    <a:pt x="300" y="659"/>
                    <a:pt x="334" y="126"/>
                  </a:cubicBezTo>
                  <a:cubicBezTo>
                    <a:pt x="334" y="45"/>
                    <a:pt x="273"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7"/>
            <p:cNvSpPr/>
            <p:nvPr/>
          </p:nvSpPr>
          <p:spPr>
            <a:xfrm>
              <a:off x="-1924700" y="2918625"/>
              <a:ext cx="142100" cy="30550"/>
            </a:xfrm>
            <a:custGeom>
              <a:avLst/>
              <a:gdLst/>
              <a:ahLst/>
              <a:cxnLst/>
              <a:rect l="l" t="t" r="r" b="b"/>
              <a:pathLst>
                <a:path w="5684" h="1222" extrusionOk="0">
                  <a:moveTo>
                    <a:pt x="2558" y="1"/>
                  </a:moveTo>
                  <a:cubicBezTo>
                    <a:pt x="2318" y="1"/>
                    <a:pt x="2093" y="39"/>
                    <a:pt x="1868" y="114"/>
                  </a:cubicBezTo>
                  <a:cubicBezTo>
                    <a:pt x="1359" y="283"/>
                    <a:pt x="899" y="429"/>
                    <a:pt x="384" y="429"/>
                  </a:cubicBezTo>
                  <a:cubicBezTo>
                    <a:pt x="292" y="429"/>
                    <a:pt x="197" y="424"/>
                    <a:pt x="100" y="414"/>
                  </a:cubicBezTo>
                  <a:cubicBezTo>
                    <a:pt x="0" y="414"/>
                    <a:pt x="0" y="547"/>
                    <a:pt x="67" y="547"/>
                  </a:cubicBezTo>
                  <a:cubicBezTo>
                    <a:pt x="454" y="605"/>
                    <a:pt x="786" y="641"/>
                    <a:pt x="1126" y="641"/>
                  </a:cubicBezTo>
                  <a:cubicBezTo>
                    <a:pt x="1372" y="641"/>
                    <a:pt x="1622" y="622"/>
                    <a:pt x="1901" y="581"/>
                  </a:cubicBezTo>
                  <a:cubicBezTo>
                    <a:pt x="1997" y="569"/>
                    <a:pt x="2089" y="564"/>
                    <a:pt x="2177" y="564"/>
                  </a:cubicBezTo>
                  <a:cubicBezTo>
                    <a:pt x="2854" y="564"/>
                    <a:pt x="3320" y="878"/>
                    <a:pt x="3970" y="1114"/>
                  </a:cubicBezTo>
                  <a:cubicBezTo>
                    <a:pt x="4134" y="1182"/>
                    <a:pt x="4356" y="1222"/>
                    <a:pt x="4579" y="1222"/>
                  </a:cubicBezTo>
                  <a:cubicBezTo>
                    <a:pt x="5125" y="1222"/>
                    <a:pt x="5684" y="986"/>
                    <a:pt x="5471" y="347"/>
                  </a:cubicBezTo>
                  <a:cubicBezTo>
                    <a:pt x="5447" y="300"/>
                    <a:pt x="5390" y="253"/>
                    <a:pt x="5335" y="253"/>
                  </a:cubicBezTo>
                  <a:cubicBezTo>
                    <a:pt x="5312" y="253"/>
                    <a:pt x="5290" y="261"/>
                    <a:pt x="5270" y="280"/>
                  </a:cubicBezTo>
                  <a:cubicBezTo>
                    <a:pt x="4979" y="436"/>
                    <a:pt x="4745" y="523"/>
                    <a:pt x="4494" y="523"/>
                  </a:cubicBezTo>
                  <a:cubicBezTo>
                    <a:pt x="4314" y="523"/>
                    <a:pt x="4126" y="478"/>
                    <a:pt x="3903" y="380"/>
                  </a:cubicBezTo>
                  <a:cubicBezTo>
                    <a:pt x="3536" y="214"/>
                    <a:pt x="3202" y="47"/>
                    <a:pt x="2802" y="13"/>
                  </a:cubicBezTo>
                  <a:cubicBezTo>
                    <a:pt x="2719" y="5"/>
                    <a:pt x="2637" y="1"/>
                    <a:pt x="2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7"/>
            <p:cNvSpPr/>
            <p:nvPr/>
          </p:nvSpPr>
          <p:spPr>
            <a:xfrm>
              <a:off x="-1903675" y="3121425"/>
              <a:ext cx="27250" cy="24100"/>
            </a:xfrm>
            <a:custGeom>
              <a:avLst/>
              <a:gdLst/>
              <a:ahLst/>
              <a:cxnLst/>
              <a:rect l="l" t="t" r="r" b="b"/>
              <a:pathLst>
                <a:path w="1090" h="964" extrusionOk="0">
                  <a:moveTo>
                    <a:pt x="1041" y="1"/>
                  </a:moveTo>
                  <a:cubicBezTo>
                    <a:pt x="1036" y="1"/>
                    <a:pt x="1032" y="3"/>
                    <a:pt x="1027" y="7"/>
                  </a:cubicBezTo>
                  <a:cubicBezTo>
                    <a:pt x="627" y="207"/>
                    <a:pt x="327" y="541"/>
                    <a:pt x="26" y="841"/>
                  </a:cubicBezTo>
                  <a:cubicBezTo>
                    <a:pt x="1" y="892"/>
                    <a:pt x="34" y="963"/>
                    <a:pt x="66" y="963"/>
                  </a:cubicBezTo>
                  <a:cubicBezTo>
                    <a:pt x="76" y="963"/>
                    <a:pt x="85" y="957"/>
                    <a:pt x="93" y="941"/>
                  </a:cubicBezTo>
                  <a:cubicBezTo>
                    <a:pt x="427" y="674"/>
                    <a:pt x="760" y="408"/>
                    <a:pt x="1060" y="107"/>
                  </a:cubicBezTo>
                  <a:cubicBezTo>
                    <a:pt x="1089" y="79"/>
                    <a:pt x="1068"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7"/>
            <p:cNvSpPr/>
            <p:nvPr/>
          </p:nvSpPr>
          <p:spPr>
            <a:xfrm>
              <a:off x="-1896200" y="3123100"/>
              <a:ext cx="32150" cy="25425"/>
            </a:xfrm>
            <a:custGeom>
              <a:avLst/>
              <a:gdLst/>
              <a:ahLst/>
              <a:cxnLst/>
              <a:rect l="l" t="t" r="r" b="b"/>
              <a:pathLst>
                <a:path w="1286" h="1017" extrusionOk="0">
                  <a:moveTo>
                    <a:pt x="1189" y="0"/>
                  </a:moveTo>
                  <a:cubicBezTo>
                    <a:pt x="1180" y="0"/>
                    <a:pt x="1171" y="2"/>
                    <a:pt x="1162" y="7"/>
                  </a:cubicBezTo>
                  <a:cubicBezTo>
                    <a:pt x="728" y="174"/>
                    <a:pt x="328" y="574"/>
                    <a:pt x="28" y="908"/>
                  </a:cubicBezTo>
                  <a:cubicBezTo>
                    <a:pt x="0" y="962"/>
                    <a:pt x="62" y="1017"/>
                    <a:pt x="104" y="1017"/>
                  </a:cubicBezTo>
                  <a:cubicBezTo>
                    <a:pt x="113" y="1017"/>
                    <a:pt x="121" y="1014"/>
                    <a:pt x="128" y="1008"/>
                  </a:cubicBezTo>
                  <a:cubicBezTo>
                    <a:pt x="294" y="841"/>
                    <a:pt x="461" y="674"/>
                    <a:pt x="661" y="541"/>
                  </a:cubicBezTo>
                  <a:cubicBezTo>
                    <a:pt x="828" y="374"/>
                    <a:pt x="1062" y="274"/>
                    <a:pt x="1228" y="107"/>
                  </a:cubicBezTo>
                  <a:cubicBezTo>
                    <a:pt x="1286" y="78"/>
                    <a:pt x="1244"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7"/>
            <p:cNvSpPr/>
            <p:nvPr/>
          </p:nvSpPr>
          <p:spPr>
            <a:xfrm>
              <a:off x="-1885125" y="3128275"/>
              <a:ext cx="27975" cy="19750"/>
            </a:xfrm>
            <a:custGeom>
              <a:avLst/>
              <a:gdLst/>
              <a:ahLst/>
              <a:cxnLst/>
              <a:rect l="l" t="t" r="r" b="b"/>
              <a:pathLst>
                <a:path w="1119" h="790" extrusionOk="0">
                  <a:moveTo>
                    <a:pt x="1019" y="0"/>
                  </a:moveTo>
                  <a:cubicBezTo>
                    <a:pt x="652" y="100"/>
                    <a:pt x="318" y="434"/>
                    <a:pt x="52" y="667"/>
                  </a:cubicBezTo>
                  <a:cubicBezTo>
                    <a:pt x="0" y="719"/>
                    <a:pt x="47" y="789"/>
                    <a:pt x="102" y="789"/>
                  </a:cubicBezTo>
                  <a:cubicBezTo>
                    <a:pt x="119" y="789"/>
                    <a:pt x="136" y="783"/>
                    <a:pt x="152" y="767"/>
                  </a:cubicBezTo>
                  <a:cubicBezTo>
                    <a:pt x="285" y="634"/>
                    <a:pt x="452" y="534"/>
                    <a:pt x="585" y="434"/>
                  </a:cubicBezTo>
                  <a:cubicBezTo>
                    <a:pt x="752" y="300"/>
                    <a:pt x="919" y="234"/>
                    <a:pt x="1052" y="100"/>
                  </a:cubicBezTo>
                  <a:cubicBezTo>
                    <a:pt x="1119" y="67"/>
                    <a:pt x="105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7"/>
            <p:cNvSpPr/>
            <p:nvPr/>
          </p:nvSpPr>
          <p:spPr>
            <a:xfrm>
              <a:off x="-1878350" y="3133925"/>
              <a:ext cx="21825" cy="17575"/>
            </a:xfrm>
            <a:custGeom>
              <a:avLst/>
              <a:gdLst/>
              <a:ahLst/>
              <a:cxnLst/>
              <a:rect l="l" t="t" r="r" b="b"/>
              <a:pathLst>
                <a:path w="873" h="703" extrusionOk="0">
                  <a:moveTo>
                    <a:pt x="775" y="1"/>
                  </a:moveTo>
                  <a:cubicBezTo>
                    <a:pt x="767" y="1"/>
                    <a:pt x="757" y="3"/>
                    <a:pt x="748" y="8"/>
                  </a:cubicBezTo>
                  <a:cubicBezTo>
                    <a:pt x="448" y="141"/>
                    <a:pt x="248" y="341"/>
                    <a:pt x="47" y="608"/>
                  </a:cubicBezTo>
                  <a:cubicBezTo>
                    <a:pt x="0" y="655"/>
                    <a:pt x="36" y="702"/>
                    <a:pt x="85" y="702"/>
                  </a:cubicBezTo>
                  <a:cubicBezTo>
                    <a:pt x="106" y="702"/>
                    <a:pt x="128" y="694"/>
                    <a:pt x="147" y="675"/>
                  </a:cubicBezTo>
                  <a:cubicBezTo>
                    <a:pt x="348" y="441"/>
                    <a:pt x="581" y="275"/>
                    <a:pt x="815" y="108"/>
                  </a:cubicBezTo>
                  <a:cubicBezTo>
                    <a:pt x="872" y="79"/>
                    <a:pt x="831"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7"/>
            <p:cNvSpPr/>
            <p:nvPr/>
          </p:nvSpPr>
          <p:spPr>
            <a:xfrm>
              <a:off x="-1695150" y="2767850"/>
              <a:ext cx="37075" cy="12025"/>
            </a:xfrm>
            <a:custGeom>
              <a:avLst/>
              <a:gdLst/>
              <a:ahLst/>
              <a:cxnLst/>
              <a:rect l="l" t="t" r="r" b="b"/>
              <a:pathLst>
                <a:path w="1483" h="481" extrusionOk="0">
                  <a:moveTo>
                    <a:pt x="1440" y="0"/>
                  </a:moveTo>
                  <a:cubicBezTo>
                    <a:pt x="1435" y="0"/>
                    <a:pt x="1430" y="2"/>
                    <a:pt x="1426" y="7"/>
                  </a:cubicBezTo>
                  <a:cubicBezTo>
                    <a:pt x="959" y="74"/>
                    <a:pt x="492" y="274"/>
                    <a:pt x="58" y="407"/>
                  </a:cubicBezTo>
                  <a:cubicBezTo>
                    <a:pt x="1" y="407"/>
                    <a:pt x="17" y="481"/>
                    <a:pt x="65" y="481"/>
                  </a:cubicBezTo>
                  <a:cubicBezTo>
                    <a:pt x="73" y="481"/>
                    <a:pt x="82" y="479"/>
                    <a:pt x="91" y="474"/>
                  </a:cubicBezTo>
                  <a:cubicBezTo>
                    <a:pt x="525" y="374"/>
                    <a:pt x="1025" y="274"/>
                    <a:pt x="1426" y="74"/>
                  </a:cubicBezTo>
                  <a:cubicBezTo>
                    <a:pt x="1483" y="74"/>
                    <a:pt x="1466" y="0"/>
                    <a:pt x="14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7"/>
            <p:cNvSpPr/>
            <p:nvPr/>
          </p:nvSpPr>
          <p:spPr>
            <a:xfrm>
              <a:off x="-1690925" y="2775350"/>
              <a:ext cx="38925" cy="12825"/>
            </a:xfrm>
            <a:custGeom>
              <a:avLst/>
              <a:gdLst/>
              <a:ahLst/>
              <a:cxnLst/>
              <a:rect l="l" t="t" r="r" b="b"/>
              <a:pathLst>
                <a:path w="1557" h="513" extrusionOk="0">
                  <a:moveTo>
                    <a:pt x="1393" y="0"/>
                  </a:moveTo>
                  <a:cubicBezTo>
                    <a:pt x="1185" y="0"/>
                    <a:pt x="962" y="83"/>
                    <a:pt x="790" y="140"/>
                  </a:cubicBezTo>
                  <a:cubicBezTo>
                    <a:pt x="556" y="207"/>
                    <a:pt x="323" y="307"/>
                    <a:pt x="89" y="374"/>
                  </a:cubicBezTo>
                  <a:cubicBezTo>
                    <a:pt x="0" y="404"/>
                    <a:pt x="43" y="513"/>
                    <a:pt x="124" y="513"/>
                  </a:cubicBezTo>
                  <a:cubicBezTo>
                    <a:pt x="134" y="513"/>
                    <a:pt x="145" y="511"/>
                    <a:pt x="156" y="507"/>
                  </a:cubicBezTo>
                  <a:cubicBezTo>
                    <a:pt x="389" y="407"/>
                    <a:pt x="623" y="341"/>
                    <a:pt x="890" y="274"/>
                  </a:cubicBezTo>
                  <a:cubicBezTo>
                    <a:pt x="1090" y="241"/>
                    <a:pt x="1323" y="241"/>
                    <a:pt x="1523" y="107"/>
                  </a:cubicBezTo>
                  <a:cubicBezTo>
                    <a:pt x="1557" y="107"/>
                    <a:pt x="1557" y="40"/>
                    <a:pt x="1490" y="7"/>
                  </a:cubicBezTo>
                  <a:cubicBezTo>
                    <a:pt x="1458" y="2"/>
                    <a:pt x="1426" y="0"/>
                    <a:pt x="1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7"/>
            <p:cNvSpPr/>
            <p:nvPr/>
          </p:nvSpPr>
          <p:spPr>
            <a:xfrm>
              <a:off x="-1682650" y="2782175"/>
              <a:ext cx="38175" cy="12700"/>
            </a:xfrm>
            <a:custGeom>
              <a:avLst/>
              <a:gdLst/>
              <a:ahLst/>
              <a:cxnLst/>
              <a:rect l="l" t="t" r="r" b="b"/>
              <a:pathLst>
                <a:path w="1527" h="508" extrusionOk="0">
                  <a:moveTo>
                    <a:pt x="1426" y="1"/>
                  </a:moveTo>
                  <a:cubicBezTo>
                    <a:pt x="1226" y="1"/>
                    <a:pt x="992" y="101"/>
                    <a:pt x="792" y="168"/>
                  </a:cubicBezTo>
                  <a:cubicBezTo>
                    <a:pt x="525" y="268"/>
                    <a:pt x="292" y="334"/>
                    <a:pt x="58" y="401"/>
                  </a:cubicBezTo>
                  <a:cubicBezTo>
                    <a:pt x="1" y="430"/>
                    <a:pt x="18" y="508"/>
                    <a:pt x="66" y="508"/>
                  </a:cubicBezTo>
                  <a:cubicBezTo>
                    <a:pt x="74" y="508"/>
                    <a:pt x="82" y="506"/>
                    <a:pt x="92" y="501"/>
                  </a:cubicBezTo>
                  <a:cubicBezTo>
                    <a:pt x="325" y="435"/>
                    <a:pt x="559" y="368"/>
                    <a:pt x="826" y="301"/>
                  </a:cubicBezTo>
                  <a:cubicBezTo>
                    <a:pt x="1026" y="234"/>
                    <a:pt x="1259" y="201"/>
                    <a:pt x="1459" y="68"/>
                  </a:cubicBezTo>
                  <a:cubicBezTo>
                    <a:pt x="1526" y="68"/>
                    <a:pt x="1493" y="1"/>
                    <a:pt x="1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7"/>
            <p:cNvSpPr/>
            <p:nvPr/>
          </p:nvSpPr>
          <p:spPr>
            <a:xfrm>
              <a:off x="-1675375" y="2788850"/>
              <a:ext cx="40900" cy="14200"/>
            </a:xfrm>
            <a:custGeom>
              <a:avLst/>
              <a:gdLst/>
              <a:ahLst/>
              <a:cxnLst/>
              <a:rect l="l" t="t" r="r" b="b"/>
              <a:pathLst>
                <a:path w="1636" h="568" extrusionOk="0">
                  <a:moveTo>
                    <a:pt x="1535" y="1"/>
                  </a:moveTo>
                  <a:cubicBezTo>
                    <a:pt x="1035" y="67"/>
                    <a:pt x="535" y="268"/>
                    <a:pt x="101" y="434"/>
                  </a:cubicBezTo>
                  <a:cubicBezTo>
                    <a:pt x="1" y="468"/>
                    <a:pt x="68" y="568"/>
                    <a:pt x="134" y="568"/>
                  </a:cubicBezTo>
                  <a:cubicBezTo>
                    <a:pt x="601" y="401"/>
                    <a:pt x="1102" y="301"/>
                    <a:pt x="1569" y="134"/>
                  </a:cubicBezTo>
                  <a:cubicBezTo>
                    <a:pt x="1635" y="101"/>
                    <a:pt x="1602"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7"/>
            <p:cNvSpPr/>
            <p:nvPr/>
          </p:nvSpPr>
          <p:spPr>
            <a:xfrm>
              <a:off x="-1667675" y="2796350"/>
              <a:ext cx="39025" cy="16025"/>
            </a:xfrm>
            <a:custGeom>
              <a:avLst/>
              <a:gdLst/>
              <a:ahLst/>
              <a:cxnLst/>
              <a:rect l="l" t="t" r="r" b="b"/>
              <a:pathLst>
                <a:path w="1561" h="641" extrusionOk="0">
                  <a:moveTo>
                    <a:pt x="1461" y="1"/>
                  </a:moveTo>
                  <a:cubicBezTo>
                    <a:pt x="1227" y="34"/>
                    <a:pt x="994" y="134"/>
                    <a:pt x="794" y="201"/>
                  </a:cubicBezTo>
                  <a:cubicBezTo>
                    <a:pt x="527" y="301"/>
                    <a:pt x="293" y="401"/>
                    <a:pt x="60" y="501"/>
                  </a:cubicBezTo>
                  <a:cubicBezTo>
                    <a:pt x="0" y="531"/>
                    <a:pt x="20" y="640"/>
                    <a:pt x="96" y="640"/>
                  </a:cubicBezTo>
                  <a:cubicBezTo>
                    <a:pt x="105" y="640"/>
                    <a:pt x="116" y="638"/>
                    <a:pt x="126" y="635"/>
                  </a:cubicBezTo>
                  <a:cubicBezTo>
                    <a:pt x="327" y="535"/>
                    <a:pt x="560" y="435"/>
                    <a:pt x="794" y="335"/>
                  </a:cubicBezTo>
                  <a:cubicBezTo>
                    <a:pt x="1027" y="268"/>
                    <a:pt x="1261" y="201"/>
                    <a:pt x="1494" y="101"/>
                  </a:cubicBezTo>
                  <a:cubicBezTo>
                    <a:pt x="1561" y="101"/>
                    <a:pt x="1527" y="1"/>
                    <a:pt x="1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7"/>
            <p:cNvSpPr/>
            <p:nvPr/>
          </p:nvSpPr>
          <p:spPr>
            <a:xfrm>
              <a:off x="-1657025" y="2803725"/>
              <a:ext cx="36725" cy="12675"/>
            </a:xfrm>
            <a:custGeom>
              <a:avLst/>
              <a:gdLst/>
              <a:ahLst/>
              <a:cxnLst/>
              <a:rect l="l" t="t" r="r" b="b"/>
              <a:pathLst>
                <a:path w="1469" h="507" extrusionOk="0">
                  <a:moveTo>
                    <a:pt x="1336" y="1"/>
                  </a:moveTo>
                  <a:cubicBezTo>
                    <a:pt x="1152" y="1"/>
                    <a:pt x="950" y="113"/>
                    <a:pt x="801" y="173"/>
                  </a:cubicBezTo>
                  <a:cubicBezTo>
                    <a:pt x="534" y="240"/>
                    <a:pt x="268" y="306"/>
                    <a:pt x="34" y="440"/>
                  </a:cubicBezTo>
                  <a:cubicBezTo>
                    <a:pt x="1" y="473"/>
                    <a:pt x="34" y="507"/>
                    <a:pt x="67" y="507"/>
                  </a:cubicBezTo>
                  <a:cubicBezTo>
                    <a:pt x="334" y="473"/>
                    <a:pt x="568" y="373"/>
                    <a:pt x="835" y="306"/>
                  </a:cubicBezTo>
                  <a:cubicBezTo>
                    <a:pt x="1035" y="273"/>
                    <a:pt x="1268" y="240"/>
                    <a:pt x="1435" y="106"/>
                  </a:cubicBezTo>
                  <a:cubicBezTo>
                    <a:pt x="1468" y="73"/>
                    <a:pt x="1468" y="6"/>
                    <a:pt x="1402" y="6"/>
                  </a:cubicBezTo>
                  <a:cubicBezTo>
                    <a:pt x="1380" y="3"/>
                    <a:pt x="1358" y="1"/>
                    <a:pt x="1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7"/>
            <p:cNvSpPr/>
            <p:nvPr/>
          </p:nvSpPr>
          <p:spPr>
            <a:xfrm>
              <a:off x="-1651775" y="2812050"/>
              <a:ext cx="39575" cy="14525"/>
            </a:xfrm>
            <a:custGeom>
              <a:avLst/>
              <a:gdLst/>
              <a:ahLst/>
              <a:cxnLst/>
              <a:rect l="l" t="t" r="r" b="b"/>
              <a:pathLst>
                <a:path w="1583" h="581" extrusionOk="0">
                  <a:moveTo>
                    <a:pt x="1518" y="0"/>
                  </a:moveTo>
                  <a:cubicBezTo>
                    <a:pt x="1510" y="0"/>
                    <a:pt x="1501" y="2"/>
                    <a:pt x="1492" y="7"/>
                  </a:cubicBezTo>
                  <a:cubicBezTo>
                    <a:pt x="992" y="40"/>
                    <a:pt x="491" y="274"/>
                    <a:pt x="58" y="474"/>
                  </a:cubicBezTo>
                  <a:cubicBezTo>
                    <a:pt x="0" y="502"/>
                    <a:pt x="17" y="581"/>
                    <a:pt x="65" y="581"/>
                  </a:cubicBezTo>
                  <a:cubicBezTo>
                    <a:pt x="73" y="581"/>
                    <a:pt x="82" y="579"/>
                    <a:pt x="91" y="574"/>
                  </a:cubicBezTo>
                  <a:cubicBezTo>
                    <a:pt x="324" y="474"/>
                    <a:pt x="558" y="374"/>
                    <a:pt x="791" y="307"/>
                  </a:cubicBezTo>
                  <a:cubicBezTo>
                    <a:pt x="1025" y="240"/>
                    <a:pt x="1292" y="174"/>
                    <a:pt x="1525" y="107"/>
                  </a:cubicBezTo>
                  <a:cubicBezTo>
                    <a:pt x="1583" y="78"/>
                    <a:pt x="1566" y="0"/>
                    <a:pt x="1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7"/>
            <p:cNvSpPr/>
            <p:nvPr/>
          </p:nvSpPr>
          <p:spPr>
            <a:xfrm>
              <a:off x="-1645900" y="2819700"/>
              <a:ext cx="38100" cy="16850"/>
            </a:xfrm>
            <a:custGeom>
              <a:avLst/>
              <a:gdLst/>
              <a:ahLst/>
              <a:cxnLst/>
              <a:rect l="l" t="t" r="r" b="b"/>
              <a:pathLst>
                <a:path w="1524" h="674" extrusionOk="0">
                  <a:moveTo>
                    <a:pt x="1457" y="1"/>
                  </a:moveTo>
                  <a:cubicBezTo>
                    <a:pt x="990" y="101"/>
                    <a:pt x="523" y="335"/>
                    <a:pt x="89" y="535"/>
                  </a:cubicBezTo>
                  <a:cubicBezTo>
                    <a:pt x="0" y="564"/>
                    <a:pt x="43" y="673"/>
                    <a:pt x="125" y="673"/>
                  </a:cubicBezTo>
                  <a:cubicBezTo>
                    <a:pt x="135" y="673"/>
                    <a:pt x="145" y="672"/>
                    <a:pt x="156" y="668"/>
                  </a:cubicBezTo>
                  <a:cubicBezTo>
                    <a:pt x="356" y="568"/>
                    <a:pt x="590" y="468"/>
                    <a:pt x="823" y="401"/>
                  </a:cubicBezTo>
                  <a:cubicBezTo>
                    <a:pt x="1023" y="301"/>
                    <a:pt x="1290" y="234"/>
                    <a:pt x="1490" y="134"/>
                  </a:cubicBezTo>
                  <a:cubicBezTo>
                    <a:pt x="1524" y="101"/>
                    <a:pt x="1524" y="1"/>
                    <a:pt x="1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7"/>
            <p:cNvSpPr/>
            <p:nvPr/>
          </p:nvSpPr>
          <p:spPr>
            <a:xfrm>
              <a:off x="-1640125" y="2823750"/>
              <a:ext cx="42075" cy="20325"/>
            </a:xfrm>
            <a:custGeom>
              <a:avLst/>
              <a:gdLst/>
              <a:ahLst/>
              <a:cxnLst/>
              <a:rect l="l" t="t" r="r" b="b"/>
              <a:pathLst>
                <a:path w="1683" h="813" extrusionOk="0">
                  <a:moveTo>
                    <a:pt x="1557" y="1"/>
                  </a:moveTo>
                  <a:cubicBezTo>
                    <a:pt x="1548" y="1"/>
                    <a:pt x="1537" y="2"/>
                    <a:pt x="1526" y="6"/>
                  </a:cubicBezTo>
                  <a:cubicBezTo>
                    <a:pt x="1026" y="206"/>
                    <a:pt x="526" y="439"/>
                    <a:pt x="59" y="673"/>
                  </a:cubicBezTo>
                  <a:cubicBezTo>
                    <a:pt x="1" y="731"/>
                    <a:pt x="18" y="813"/>
                    <a:pt x="67" y="813"/>
                  </a:cubicBezTo>
                  <a:cubicBezTo>
                    <a:pt x="74" y="813"/>
                    <a:pt x="83" y="811"/>
                    <a:pt x="92" y="806"/>
                  </a:cubicBezTo>
                  <a:cubicBezTo>
                    <a:pt x="592" y="573"/>
                    <a:pt x="1093" y="373"/>
                    <a:pt x="1593" y="173"/>
                  </a:cubicBezTo>
                  <a:cubicBezTo>
                    <a:pt x="1682" y="113"/>
                    <a:pt x="1639" y="1"/>
                    <a:pt x="15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7"/>
            <p:cNvSpPr/>
            <p:nvPr/>
          </p:nvSpPr>
          <p:spPr>
            <a:xfrm>
              <a:off x="-1636775" y="2831375"/>
              <a:ext cx="44000" cy="20225"/>
            </a:xfrm>
            <a:custGeom>
              <a:avLst/>
              <a:gdLst/>
              <a:ahLst/>
              <a:cxnLst/>
              <a:rect l="l" t="t" r="r" b="b"/>
              <a:pathLst>
                <a:path w="1760" h="809" extrusionOk="0">
                  <a:moveTo>
                    <a:pt x="1659" y="1"/>
                  </a:moveTo>
                  <a:cubicBezTo>
                    <a:pt x="1092" y="168"/>
                    <a:pt x="558" y="401"/>
                    <a:pt x="58" y="701"/>
                  </a:cubicBezTo>
                  <a:cubicBezTo>
                    <a:pt x="1" y="730"/>
                    <a:pt x="42" y="808"/>
                    <a:pt x="97" y="808"/>
                  </a:cubicBezTo>
                  <a:cubicBezTo>
                    <a:pt x="106" y="808"/>
                    <a:pt x="115" y="806"/>
                    <a:pt x="125" y="802"/>
                  </a:cubicBezTo>
                  <a:cubicBezTo>
                    <a:pt x="592" y="501"/>
                    <a:pt x="1125" y="301"/>
                    <a:pt x="1692" y="134"/>
                  </a:cubicBezTo>
                  <a:cubicBezTo>
                    <a:pt x="1759" y="101"/>
                    <a:pt x="1726" y="1"/>
                    <a:pt x="1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7"/>
            <p:cNvSpPr/>
            <p:nvPr/>
          </p:nvSpPr>
          <p:spPr>
            <a:xfrm>
              <a:off x="-1627825" y="2837050"/>
              <a:ext cx="39925" cy="20225"/>
            </a:xfrm>
            <a:custGeom>
              <a:avLst/>
              <a:gdLst/>
              <a:ahLst/>
              <a:cxnLst/>
              <a:rect l="l" t="t" r="r" b="b"/>
              <a:pathLst>
                <a:path w="1597" h="809" extrusionOk="0">
                  <a:moveTo>
                    <a:pt x="1549" y="1"/>
                  </a:moveTo>
                  <a:cubicBezTo>
                    <a:pt x="1544" y="1"/>
                    <a:pt x="1539" y="3"/>
                    <a:pt x="1535" y="7"/>
                  </a:cubicBezTo>
                  <a:cubicBezTo>
                    <a:pt x="1001" y="208"/>
                    <a:pt x="534" y="474"/>
                    <a:pt x="34" y="708"/>
                  </a:cubicBezTo>
                  <a:cubicBezTo>
                    <a:pt x="0" y="741"/>
                    <a:pt x="34" y="808"/>
                    <a:pt x="67" y="808"/>
                  </a:cubicBezTo>
                  <a:cubicBezTo>
                    <a:pt x="567" y="575"/>
                    <a:pt x="1101" y="374"/>
                    <a:pt x="1568" y="74"/>
                  </a:cubicBezTo>
                  <a:cubicBezTo>
                    <a:pt x="1597" y="74"/>
                    <a:pt x="1576" y="1"/>
                    <a:pt x="1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7"/>
            <p:cNvSpPr/>
            <p:nvPr/>
          </p:nvSpPr>
          <p:spPr>
            <a:xfrm>
              <a:off x="-1621875" y="2846175"/>
              <a:ext cx="39900" cy="20425"/>
            </a:xfrm>
            <a:custGeom>
              <a:avLst/>
              <a:gdLst/>
              <a:ahLst/>
              <a:cxnLst/>
              <a:rect l="l" t="t" r="r" b="b"/>
              <a:pathLst>
                <a:path w="1596" h="817" extrusionOk="0">
                  <a:moveTo>
                    <a:pt x="1561" y="0"/>
                  </a:moveTo>
                  <a:cubicBezTo>
                    <a:pt x="1553" y="0"/>
                    <a:pt x="1543" y="3"/>
                    <a:pt x="1530" y="9"/>
                  </a:cubicBezTo>
                  <a:cubicBezTo>
                    <a:pt x="996" y="143"/>
                    <a:pt x="496" y="443"/>
                    <a:pt x="29" y="710"/>
                  </a:cubicBezTo>
                  <a:cubicBezTo>
                    <a:pt x="0" y="739"/>
                    <a:pt x="46" y="817"/>
                    <a:pt x="80" y="817"/>
                  </a:cubicBezTo>
                  <a:cubicBezTo>
                    <a:pt x="86" y="817"/>
                    <a:pt x="91" y="815"/>
                    <a:pt x="96" y="810"/>
                  </a:cubicBezTo>
                  <a:cubicBezTo>
                    <a:pt x="329" y="677"/>
                    <a:pt x="563" y="543"/>
                    <a:pt x="796" y="410"/>
                  </a:cubicBezTo>
                  <a:cubicBezTo>
                    <a:pt x="1063" y="310"/>
                    <a:pt x="1330" y="210"/>
                    <a:pt x="1563" y="76"/>
                  </a:cubicBezTo>
                  <a:cubicBezTo>
                    <a:pt x="1590" y="49"/>
                    <a:pt x="1596" y="0"/>
                    <a:pt x="1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7"/>
            <p:cNvSpPr/>
            <p:nvPr/>
          </p:nvSpPr>
          <p:spPr>
            <a:xfrm>
              <a:off x="-1620100" y="2854575"/>
              <a:ext cx="47100" cy="22025"/>
            </a:xfrm>
            <a:custGeom>
              <a:avLst/>
              <a:gdLst/>
              <a:ahLst/>
              <a:cxnLst/>
              <a:rect l="l" t="t" r="r" b="b"/>
              <a:pathLst>
                <a:path w="1884" h="881" extrusionOk="0">
                  <a:moveTo>
                    <a:pt x="1840" y="0"/>
                  </a:moveTo>
                  <a:cubicBezTo>
                    <a:pt x="1836" y="0"/>
                    <a:pt x="1831" y="2"/>
                    <a:pt x="1826" y="7"/>
                  </a:cubicBezTo>
                  <a:cubicBezTo>
                    <a:pt x="1192" y="140"/>
                    <a:pt x="592" y="474"/>
                    <a:pt x="58" y="774"/>
                  </a:cubicBezTo>
                  <a:cubicBezTo>
                    <a:pt x="1" y="803"/>
                    <a:pt x="17" y="881"/>
                    <a:pt x="66" y="881"/>
                  </a:cubicBezTo>
                  <a:cubicBezTo>
                    <a:pt x="74" y="881"/>
                    <a:pt x="82" y="879"/>
                    <a:pt x="91" y="874"/>
                  </a:cubicBezTo>
                  <a:cubicBezTo>
                    <a:pt x="392" y="741"/>
                    <a:pt x="659" y="574"/>
                    <a:pt x="959" y="474"/>
                  </a:cubicBezTo>
                  <a:cubicBezTo>
                    <a:pt x="1259" y="341"/>
                    <a:pt x="1559" y="240"/>
                    <a:pt x="1826" y="74"/>
                  </a:cubicBezTo>
                  <a:cubicBezTo>
                    <a:pt x="1883" y="74"/>
                    <a:pt x="1867" y="0"/>
                    <a:pt x="18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7"/>
            <p:cNvSpPr/>
            <p:nvPr/>
          </p:nvSpPr>
          <p:spPr>
            <a:xfrm>
              <a:off x="-1622600" y="2863900"/>
              <a:ext cx="49000" cy="26875"/>
            </a:xfrm>
            <a:custGeom>
              <a:avLst/>
              <a:gdLst/>
              <a:ahLst/>
              <a:cxnLst/>
              <a:rect l="l" t="t" r="r" b="b"/>
              <a:pathLst>
                <a:path w="1960" h="1075" extrusionOk="0">
                  <a:moveTo>
                    <a:pt x="1859" y="1"/>
                  </a:moveTo>
                  <a:cubicBezTo>
                    <a:pt x="1526" y="68"/>
                    <a:pt x="1226" y="234"/>
                    <a:pt x="925" y="401"/>
                  </a:cubicBezTo>
                  <a:cubicBezTo>
                    <a:pt x="625" y="568"/>
                    <a:pt x="325" y="735"/>
                    <a:pt x="58" y="935"/>
                  </a:cubicBezTo>
                  <a:cubicBezTo>
                    <a:pt x="0" y="993"/>
                    <a:pt x="42" y="1075"/>
                    <a:pt x="119" y="1075"/>
                  </a:cubicBezTo>
                  <a:cubicBezTo>
                    <a:pt x="131" y="1075"/>
                    <a:pt x="144" y="1073"/>
                    <a:pt x="158" y="1068"/>
                  </a:cubicBezTo>
                  <a:cubicBezTo>
                    <a:pt x="458" y="902"/>
                    <a:pt x="759" y="735"/>
                    <a:pt x="1059" y="568"/>
                  </a:cubicBezTo>
                  <a:cubicBezTo>
                    <a:pt x="1359" y="435"/>
                    <a:pt x="1659" y="334"/>
                    <a:pt x="1926" y="134"/>
                  </a:cubicBezTo>
                  <a:cubicBezTo>
                    <a:pt x="1959" y="101"/>
                    <a:pt x="1926" y="1"/>
                    <a:pt x="1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7"/>
            <p:cNvSpPr/>
            <p:nvPr/>
          </p:nvSpPr>
          <p:spPr>
            <a:xfrm>
              <a:off x="-1613425" y="2870575"/>
              <a:ext cx="45650" cy="22725"/>
            </a:xfrm>
            <a:custGeom>
              <a:avLst/>
              <a:gdLst/>
              <a:ahLst/>
              <a:cxnLst/>
              <a:rect l="l" t="t" r="r" b="b"/>
              <a:pathLst>
                <a:path w="1826" h="909" extrusionOk="0">
                  <a:moveTo>
                    <a:pt x="1726" y="1"/>
                  </a:moveTo>
                  <a:cubicBezTo>
                    <a:pt x="1426" y="101"/>
                    <a:pt x="1159" y="268"/>
                    <a:pt x="892" y="401"/>
                  </a:cubicBezTo>
                  <a:cubicBezTo>
                    <a:pt x="592" y="534"/>
                    <a:pt x="325" y="668"/>
                    <a:pt x="58" y="801"/>
                  </a:cubicBezTo>
                  <a:cubicBezTo>
                    <a:pt x="1" y="830"/>
                    <a:pt x="17" y="908"/>
                    <a:pt x="66" y="908"/>
                  </a:cubicBezTo>
                  <a:cubicBezTo>
                    <a:pt x="73" y="908"/>
                    <a:pt x="82" y="906"/>
                    <a:pt x="91" y="901"/>
                  </a:cubicBezTo>
                  <a:cubicBezTo>
                    <a:pt x="392" y="768"/>
                    <a:pt x="692" y="635"/>
                    <a:pt x="992" y="501"/>
                  </a:cubicBezTo>
                  <a:cubicBezTo>
                    <a:pt x="1259" y="368"/>
                    <a:pt x="1526" y="268"/>
                    <a:pt x="1759" y="101"/>
                  </a:cubicBezTo>
                  <a:cubicBezTo>
                    <a:pt x="1826" y="67"/>
                    <a:pt x="1759"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7"/>
            <p:cNvSpPr/>
            <p:nvPr/>
          </p:nvSpPr>
          <p:spPr>
            <a:xfrm>
              <a:off x="-1615100" y="2878750"/>
              <a:ext cx="52950" cy="27050"/>
            </a:xfrm>
            <a:custGeom>
              <a:avLst/>
              <a:gdLst/>
              <a:ahLst/>
              <a:cxnLst/>
              <a:rect l="l" t="t" r="r" b="b"/>
              <a:pathLst>
                <a:path w="2118" h="1082" extrusionOk="0">
                  <a:moveTo>
                    <a:pt x="2042" y="1"/>
                  </a:moveTo>
                  <a:cubicBezTo>
                    <a:pt x="2036" y="1"/>
                    <a:pt x="2031" y="3"/>
                    <a:pt x="2026" y="7"/>
                  </a:cubicBezTo>
                  <a:cubicBezTo>
                    <a:pt x="1326" y="241"/>
                    <a:pt x="692" y="641"/>
                    <a:pt x="58" y="975"/>
                  </a:cubicBezTo>
                  <a:cubicBezTo>
                    <a:pt x="1" y="1003"/>
                    <a:pt x="18" y="1081"/>
                    <a:pt x="66" y="1081"/>
                  </a:cubicBezTo>
                  <a:cubicBezTo>
                    <a:pt x="74" y="1081"/>
                    <a:pt x="82" y="1079"/>
                    <a:pt x="92" y="1075"/>
                  </a:cubicBezTo>
                  <a:cubicBezTo>
                    <a:pt x="759" y="775"/>
                    <a:pt x="1459" y="508"/>
                    <a:pt x="2060" y="107"/>
                  </a:cubicBezTo>
                  <a:cubicBezTo>
                    <a:pt x="2117" y="79"/>
                    <a:pt x="2076" y="1"/>
                    <a:pt x="20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7"/>
            <p:cNvSpPr/>
            <p:nvPr/>
          </p:nvSpPr>
          <p:spPr>
            <a:xfrm>
              <a:off x="-1605125" y="2888700"/>
              <a:ext cx="46525" cy="23725"/>
            </a:xfrm>
            <a:custGeom>
              <a:avLst/>
              <a:gdLst/>
              <a:ahLst/>
              <a:cxnLst/>
              <a:rect l="l" t="t" r="r" b="b"/>
              <a:pathLst>
                <a:path w="1861" h="949" extrusionOk="0">
                  <a:moveTo>
                    <a:pt x="1843" y="1"/>
                  </a:moveTo>
                  <a:cubicBezTo>
                    <a:pt x="1839" y="1"/>
                    <a:pt x="1834" y="3"/>
                    <a:pt x="1827" y="10"/>
                  </a:cubicBezTo>
                  <a:cubicBezTo>
                    <a:pt x="1527" y="76"/>
                    <a:pt x="1260" y="276"/>
                    <a:pt x="994" y="410"/>
                  </a:cubicBezTo>
                  <a:cubicBezTo>
                    <a:pt x="693" y="543"/>
                    <a:pt x="360" y="677"/>
                    <a:pt x="60" y="810"/>
                  </a:cubicBezTo>
                  <a:cubicBezTo>
                    <a:pt x="0" y="840"/>
                    <a:pt x="20" y="949"/>
                    <a:pt x="96" y="949"/>
                  </a:cubicBezTo>
                  <a:cubicBezTo>
                    <a:pt x="105" y="949"/>
                    <a:pt x="115" y="947"/>
                    <a:pt x="126" y="944"/>
                  </a:cubicBezTo>
                  <a:cubicBezTo>
                    <a:pt x="426" y="810"/>
                    <a:pt x="727" y="677"/>
                    <a:pt x="1027" y="543"/>
                  </a:cubicBezTo>
                  <a:cubicBezTo>
                    <a:pt x="1294" y="410"/>
                    <a:pt x="1627" y="276"/>
                    <a:pt x="1861" y="76"/>
                  </a:cubicBezTo>
                  <a:cubicBezTo>
                    <a:pt x="1861" y="49"/>
                    <a:pt x="1861" y="1"/>
                    <a:pt x="18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7"/>
            <p:cNvSpPr/>
            <p:nvPr/>
          </p:nvSpPr>
          <p:spPr>
            <a:xfrm>
              <a:off x="-1600975" y="2901275"/>
              <a:ext cx="40700" cy="21175"/>
            </a:xfrm>
            <a:custGeom>
              <a:avLst/>
              <a:gdLst/>
              <a:ahLst/>
              <a:cxnLst/>
              <a:rect l="l" t="t" r="r" b="b"/>
              <a:pathLst>
                <a:path w="1628" h="847" extrusionOk="0">
                  <a:moveTo>
                    <a:pt x="1586" y="0"/>
                  </a:moveTo>
                  <a:cubicBezTo>
                    <a:pt x="1579" y="0"/>
                    <a:pt x="1571" y="2"/>
                    <a:pt x="1561" y="7"/>
                  </a:cubicBezTo>
                  <a:cubicBezTo>
                    <a:pt x="1328" y="74"/>
                    <a:pt x="1094" y="207"/>
                    <a:pt x="861" y="307"/>
                  </a:cubicBezTo>
                  <a:cubicBezTo>
                    <a:pt x="594" y="441"/>
                    <a:pt x="327" y="574"/>
                    <a:pt x="60" y="707"/>
                  </a:cubicBezTo>
                  <a:cubicBezTo>
                    <a:pt x="1" y="737"/>
                    <a:pt x="47" y="846"/>
                    <a:pt x="105" y="846"/>
                  </a:cubicBezTo>
                  <a:cubicBezTo>
                    <a:pt x="112" y="846"/>
                    <a:pt x="120" y="845"/>
                    <a:pt x="127" y="841"/>
                  </a:cubicBezTo>
                  <a:cubicBezTo>
                    <a:pt x="394" y="707"/>
                    <a:pt x="661" y="574"/>
                    <a:pt x="894" y="441"/>
                  </a:cubicBezTo>
                  <a:cubicBezTo>
                    <a:pt x="1128" y="341"/>
                    <a:pt x="1395" y="240"/>
                    <a:pt x="1595" y="74"/>
                  </a:cubicBezTo>
                  <a:cubicBezTo>
                    <a:pt x="1623" y="74"/>
                    <a:pt x="1627" y="0"/>
                    <a:pt x="1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7"/>
            <p:cNvSpPr/>
            <p:nvPr/>
          </p:nvSpPr>
          <p:spPr>
            <a:xfrm>
              <a:off x="-1589200" y="2917050"/>
              <a:ext cx="14600" cy="7900"/>
            </a:xfrm>
            <a:custGeom>
              <a:avLst/>
              <a:gdLst/>
              <a:ahLst/>
              <a:cxnLst/>
              <a:rect l="l" t="t" r="r" b="b"/>
              <a:pathLst>
                <a:path w="584" h="316" extrusionOk="0">
                  <a:moveTo>
                    <a:pt x="512" y="1"/>
                  </a:moveTo>
                  <a:cubicBezTo>
                    <a:pt x="504" y="1"/>
                    <a:pt x="496" y="3"/>
                    <a:pt x="490" y="10"/>
                  </a:cubicBezTo>
                  <a:cubicBezTo>
                    <a:pt x="357" y="76"/>
                    <a:pt x="223" y="143"/>
                    <a:pt x="90" y="177"/>
                  </a:cubicBezTo>
                  <a:cubicBezTo>
                    <a:pt x="1" y="206"/>
                    <a:pt x="44" y="315"/>
                    <a:pt x="101" y="315"/>
                  </a:cubicBezTo>
                  <a:cubicBezTo>
                    <a:pt x="108" y="315"/>
                    <a:pt x="116" y="314"/>
                    <a:pt x="123" y="310"/>
                  </a:cubicBezTo>
                  <a:cubicBezTo>
                    <a:pt x="290" y="277"/>
                    <a:pt x="423" y="177"/>
                    <a:pt x="557" y="76"/>
                  </a:cubicBezTo>
                  <a:cubicBezTo>
                    <a:pt x="584" y="50"/>
                    <a:pt x="545" y="1"/>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7"/>
            <p:cNvSpPr/>
            <p:nvPr/>
          </p:nvSpPr>
          <p:spPr>
            <a:xfrm>
              <a:off x="-1572775" y="2770500"/>
              <a:ext cx="28350" cy="9350"/>
            </a:xfrm>
            <a:custGeom>
              <a:avLst/>
              <a:gdLst/>
              <a:ahLst/>
              <a:cxnLst/>
              <a:rect l="l" t="t" r="r" b="b"/>
              <a:pathLst>
                <a:path w="1134" h="374" extrusionOk="0">
                  <a:moveTo>
                    <a:pt x="1067" y="1"/>
                  </a:moveTo>
                  <a:cubicBezTo>
                    <a:pt x="734" y="34"/>
                    <a:pt x="367" y="168"/>
                    <a:pt x="66" y="268"/>
                  </a:cubicBezTo>
                  <a:cubicBezTo>
                    <a:pt x="7" y="268"/>
                    <a:pt x="1" y="373"/>
                    <a:pt x="47" y="373"/>
                  </a:cubicBezTo>
                  <a:cubicBezTo>
                    <a:pt x="52" y="373"/>
                    <a:pt x="59" y="372"/>
                    <a:pt x="66" y="368"/>
                  </a:cubicBezTo>
                  <a:cubicBezTo>
                    <a:pt x="400" y="301"/>
                    <a:pt x="767" y="234"/>
                    <a:pt x="1067" y="101"/>
                  </a:cubicBezTo>
                  <a:cubicBezTo>
                    <a:pt x="1134" y="68"/>
                    <a:pt x="110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7"/>
            <p:cNvSpPr/>
            <p:nvPr/>
          </p:nvSpPr>
          <p:spPr>
            <a:xfrm>
              <a:off x="-1572600" y="2780525"/>
              <a:ext cx="28175" cy="8500"/>
            </a:xfrm>
            <a:custGeom>
              <a:avLst/>
              <a:gdLst/>
              <a:ahLst/>
              <a:cxnLst/>
              <a:rect l="l" t="t" r="r" b="b"/>
              <a:pathLst>
                <a:path w="1127" h="340" extrusionOk="0">
                  <a:moveTo>
                    <a:pt x="1027" y="0"/>
                  </a:moveTo>
                  <a:cubicBezTo>
                    <a:pt x="727" y="34"/>
                    <a:pt x="393" y="134"/>
                    <a:pt x="59" y="200"/>
                  </a:cubicBezTo>
                  <a:cubicBezTo>
                    <a:pt x="0" y="230"/>
                    <a:pt x="20" y="339"/>
                    <a:pt x="72" y="339"/>
                  </a:cubicBezTo>
                  <a:cubicBezTo>
                    <a:pt x="79" y="339"/>
                    <a:pt x="86" y="337"/>
                    <a:pt x="93" y="334"/>
                  </a:cubicBezTo>
                  <a:cubicBezTo>
                    <a:pt x="426" y="267"/>
                    <a:pt x="760" y="234"/>
                    <a:pt x="1060" y="100"/>
                  </a:cubicBezTo>
                  <a:cubicBezTo>
                    <a:pt x="1127" y="67"/>
                    <a:pt x="1094"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7"/>
            <p:cNvSpPr/>
            <p:nvPr/>
          </p:nvSpPr>
          <p:spPr>
            <a:xfrm>
              <a:off x="-1561950" y="2789475"/>
              <a:ext cx="24200" cy="8575"/>
            </a:xfrm>
            <a:custGeom>
              <a:avLst/>
              <a:gdLst/>
              <a:ahLst/>
              <a:cxnLst/>
              <a:rect l="l" t="t" r="r" b="b"/>
              <a:pathLst>
                <a:path w="968" h="343" extrusionOk="0">
                  <a:moveTo>
                    <a:pt x="858" y="0"/>
                  </a:moveTo>
                  <a:cubicBezTo>
                    <a:pt x="751" y="0"/>
                    <a:pt x="648" y="49"/>
                    <a:pt x="567" y="76"/>
                  </a:cubicBezTo>
                  <a:cubicBezTo>
                    <a:pt x="401" y="109"/>
                    <a:pt x="267" y="143"/>
                    <a:pt x="100" y="176"/>
                  </a:cubicBezTo>
                  <a:cubicBezTo>
                    <a:pt x="0" y="209"/>
                    <a:pt x="34" y="343"/>
                    <a:pt x="134" y="343"/>
                  </a:cubicBezTo>
                  <a:cubicBezTo>
                    <a:pt x="301" y="276"/>
                    <a:pt x="434" y="243"/>
                    <a:pt x="601" y="209"/>
                  </a:cubicBezTo>
                  <a:cubicBezTo>
                    <a:pt x="734" y="176"/>
                    <a:pt x="868" y="176"/>
                    <a:pt x="934" y="109"/>
                  </a:cubicBezTo>
                  <a:cubicBezTo>
                    <a:pt x="968" y="76"/>
                    <a:pt x="968" y="42"/>
                    <a:pt x="934" y="9"/>
                  </a:cubicBezTo>
                  <a:cubicBezTo>
                    <a:pt x="909" y="3"/>
                    <a:pt x="883" y="0"/>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7"/>
            <p:cNvSpPr/>
            <p:nvPr/>
          </p:nvSpPr>
          <p:spPr>
            <a:xfrm>
              <a:off x="-1567575" y="2799700"/>
              <a:ext cx="32325" cy="10150"/>
            </a:xfrm>
            <a:custGeom>
              <a:avLst/>
              <a:gdLst/>
              <a:ahLst/>
              <a:cxnLst/>
              <a:rect l="l" t="t" r="r" b="b"/>
              <a:pathLst>
                <a:path w="1293" h="406" extrusionOk="0">
                  <a:moveTo>
                    <a:pt x="1193" y="0"/>
                  </a:moveTo>
                  <a:cubicBezTo>
                    <a:pt x="993" y="0"/>
                    <a:pt x="826" y="67"/>
                    <a:pt x="626" y="100"/>
                  </a:cubicBezTo>
                  <a:cubicBezTo>
                    <a:pt x="459" y="167"/>
                    <a:pt x="259" y="201"/>
                    <a:pt x="92" y="234"/>
                  </a:cubicBezTo>
                  <a:cubicBezTo>
                    <a:pt x="1" y="264"/>
                    <a:pt x="20" y="405"/>
                    <a:pt x="100" y="405"/>
                  </a:cubicBezTo>
                  <a:cubicBezTo>
                    <a:pt x="108" y="405"/>
                    <a:pt x="116" y="404"/>
                    <a:pt x="125" y="401"/>
                  </a:cubicBezTo>
                  <a:cubicBezTo>
                    <a:pt x="325" y="367"/>
                    <a:pt x="492" y="301"/>
                    <a:pt x="692" y="267"/>
                  </a:cubicBezTo>
                  <a:cubicBezTo>
                    <a:pt x="859" y="234"/>
                    <a:pt x="1059" y="201"/>
                    <a:pt x="1226" y="100"/>
                  </a:cubicBezTo>
                  <a:cubicBezTo>
                    <a:pt x="1293" y="67"/>
                    <a:pt x="1259" y="0"/>
                    <a:pt x="1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7"/>
            <p:cNvSpPr/>
            <p:nvPr/>
          </p:nvSpPr>
          <p:spPr>
            <a:xfrm>
              <a:off x="-1551100" y="2804700"/>
              <a:ext cx="11700" cy="5875"/>
            </a:xfrm>
            <a:custGeom>
              <a:avLst/>
              <a:gdLst/>
              <a:ahLst/>
              <a:cxnLst/>
              <a:rect l="l" t="t" r="r" b="b"/>
              <a:pathLst>
                <a:path w="468" h="235" extrusionOk="0">
                  <a:moveTo>
                    <a:pt x="434" y="1"/>
                  </a:moveTo>
                  <a:cubicBezTo>
                    <a:pt x="300" y="1"/>
                    <a:pt x="200" y="67"/>
                    <a:pt x="100" y="101"/>
                  </a:cubicBezTo>
                  <a:cubicBezTo>
                    <a:pt x="0" y="134"/>
                    <a:pt x="67" y="234"/>
                    <a:pt x="133" y="234"/>
                  </a:cubicBezTo>
                  <a:cubicBezTo>
                    <a:pt x="234" y="201"/>
                    <a:pt x="367" y="167"/>
                    <a:pt x="434" y="101"/>
                  </a:cubicBezTo>
                  <a:cubicBezTo>
                    <a:pt x="467" y="67"/>
                    <a:pt x="467"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7"/>
            <p:cNvSpPr/>
            <p:nvPr/>
          </p:nvSpPr>
          <p:spPr>
            <a:xfrm>
              <a:off x="-1550725" y="2810825"/>
              <a:ext cx="18825" cy="12250"/>
            </a:xfrm>
            <a:custGeom>
              <a:avLst/>
              <a:gdLst/>
              <a:ahLst/>
              <a:cxnLst/>
              <a:rect l="l" t="t" r="r" b="b"/>
              <a:pathLst>
                <a:path w="753" h="490" extrusionOk="0">
                  <a:moveTo>
                    <a:pt x="102" y="0"/>
                  </a:moveTo>
                  <a:cubicBezTo>
                    <a:pt x="48" y="0"/>
                    <a:pt x="1" y="71"/>
                    <a:pt x="52" y="122"/>
                  </a:cubicBezTo>
                  <a:cubicBezTo>
                    <a:pt x="118" y="223"/>
                    <a:pt x="252" y="289"/>
                    <a:pt x="385" y="323"/>
                  </a:cubicBezTo>
                  <a:cubicBezTo>
                    <a:pt x="319" y="323"/>
                    <a:pt x="219" y="323"/>
                    <a:pt x="152" y="356"/>
                  </a:cubicBezTo>
                  <a:cubicBezTo>
                    <a:pt x="85" y="356"/>
                    <a:pt x="85" y="489"/>
                    <a:pt x="185" y="489"/>
                  </a:cubicBezTo>
                  <a:cubicBezTo>
                    <a:pt x="352" y="456"/>
                    <a:pt x="552" y="456"/>
                    <a:pt x="686" y="389"/>
                  </a:cubicBezTo>
                  <a:cubicBezTo>
                    <a:pt x="752" y="356"/>
                    <a:pt x="719" y="289"/>
                    <a:pt x="686" y="289"/>
                  </a:cubicBezTo>
                  <a:lnTo>
                    <a:pt x="485" y="289"/>
                  </a:lnTo>
                  <a:cubicBezTo>
                    <a:pt x="519" y="256"/>
                    <a:pt x="485" y="223"/>
                    <a:pt x="452" y="223"/>
                  </a:cubicBezTo>
                  <a:cubicBezTo>
                    <a:pt x="352" y="156"/>
                    <a:pt x="252" y="122"/>
                    <a:pt x="152" y="22"/>
                  </a:cubicBezTo>
                  <a:cubicBezTo>
                    <a:pt x="136" y="7"/>
                    <a:pt x="119"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7"/>
            <p:cNvSpPr/>
            <p:nvPr/>
          </p:nvSpPr>
          <p:spPr>
            <a:xfrm>
              <a:off x="-1550000" y="2825100"/>
              <a:ext cx="25600" cy="7275"/>
            </a:xfrm>
            <a:custGeom>
              <a:avLst/>
              <a:gdLst/>
              <a:ahLst/>
              <a:cxnLst/>
              <a:rect l="l" t="t" r="r" b="b"/>
              <a:pathLst>
                <a:path w="1024" h="291" extrusionOk="0">
                  <a:moveTo>
                    <a:pt x="815" y="0"/>
                  </a:moveTo>
                  <a:cubicBezTo>
                    <a:pt x="565" y="0"/>
                    <a:pt x="305" y="98"/>
                    <a:pt x="89" y="152"/>
                  </a:cubicBezTo>
                  <a:cubicBezTo>
                    <a:pt x="0" y="182"/>
                    <a:pt x="44" y="291"/>
                    <a:pt x="125" y="291"/>
                  </a:cubicBezTo>
                  <a:cubicBezTo>
                    <a:pt x="135" y="291"/>
                    <a:pt x="145" y="289"/>
                    <a:pt x="156" y="285"/>
                  </a:cubicBezTo>
                  <a:cubicBezTo>
                    <a:pt x="290" y="219"/>
                    <a:pt x="456" y="185"/>
                    <a:pt x="590" y="185"/>
                  </a:cubicBezTo>
                  <a:cubicBezTo>
                    <a:pt x="723" y="152"/>
                    <a:pt x="857" y="152"/>
                    <a:pt x="990" y="85"/>
                  </a:cubicBezTo>
                  <a:cubicBezTo>
                    <a:pt x="1023" y="85"/>
                    <a:pt x="1023" y="18"/>
                    <a:pt x="990" y="18"/>
                  </a:cubicBezTo>
                  <a:cubicBezTo>
                    <a:pt x="933" y="6"/>
                    <a:pt x="874"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7"/>
            <p:cNvSpPr/>
            <p:nvPr/>
          </p:nvSpPr>
          <p:spPr>
            <a:xfrm>
              <a:off x="-1541950" y="2835175"/>
              <a:ext cx="19225" cy="4575"/>
            </a:xfrm>
            <a:custGeom>
              <a:avLst/>
              <a:gdLst/>
              <a:ahLst/>
              <a:cxnLst/>
              <a:rect l="l" t="t" r="r" b="b"/>
              <a:pathLst>
                <a:path w="769" h="183" extrusionOk="0">
                  <a:moveTo>
                    <a:pt x="601" y="1"/>
                  </a:moveTo>
                  <a:cubicBezTo>
                    <a:pt x="535" y="1"/>
                    <a:pt x="468" y="16"/>
                    <a:pt x="401" y="16"/>
                  </a:cubicBezTo>
                  <a:cubicBezTo>
                    <a:pt x="301" y="49"/>
                    <a:pt x="201" y="49"/>
                    <a:pt x="101" y="82"/>
                  </a:cubicBezTo>
                  <a:cubicBezTo>
                    <a:pt x="1" y="82"/>
                    <a:pt x="34" y="183"/>
                    <a:pt x="101" y="183"/>
                  </a:cubicBezTo>
                  <a:cubicBezTo>
                    <a:pt x="201" y="183"/>
                    <a:pt x="335" y="149"/>
                    <a:pt x="435" y="149"/>
                  </a:cubicBezTo>
                  <a:cubicBezTo>
                    <a:pt x="535" y="116"/>
                    <a:pt x="635" y="116"/>
                    <a:pt x="735" y="82"/>
                  </a:cubicBezTo>
                  <a:cubicBezTo>
                    <a:pt x="768" y="49"/>
                    <a:pt x="735" y="16"/>
                    <a:pt x="701" y="16"/>
                  </a:cubicBezTo>
                  <a:cubicBezTo>
                    <a:pt x="668" y="5"/>
                    <a:pt x="635"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7"/>
            <p:cNvSpPr/>
            <p:nvPr/>
          </p:nvSpPr>
          <p:spPr>
            <a:xfrm>
              <a:off x="-1539250" y="2845575"/>
              <a:ext cx="19025" cy="5975"/>
            </a:xfrm>
            <a:custGeom>
              <a:avLst/>
              <a:gdLst/>
              <a:ahLst/>
              <a:cxnLst/>
              <a:rect l="l" t="t" r="r" b="b"/>
              <a:pathLst>
                <a:path w="761" h="239" extrusionOk="0">
                  <a:moveTo>
                    <a:pt x="727" y="0"/>
                  </a:moveTo>
                  <a:cubicBezTo>
                    <a:pt x="493" y="0"/>
                    <a:pt x="293" y="67"/>
                    <a:pt x="60" y="100"/>
                  </a:cubicBezTo>
                  <a:cubicBezTo>
                    <a:pt x="0" y="130"/>
                    <a:pt x="20" y="239"/>
                    <a:pt x="72" y="239"/>
                  </a:cubicBezTo>
                  <a:cubicBezTo>
                    <a:pt x="79" y="239"/>
                    <a:pt x="86" y="237"/>
                    <a:pt x="93" y="234"/>
                  </a:cubicBezTo>
                  <a:cubicBezTo>
                    <a:pt x="293" y="200"/>
                    <a:pt x="527" y="167"/>
                    <a:pt x="727" y="67"/>
                  </a:cubicBezTo>
                  <a:cubicBezTo>
                    <a:pt x="760" y="67"/>
                    <a:pt x="760" y="0"/>
                    <a:pt x="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7"/>
            <p:cNvSpPr/>
            <p:nvPr/>
          </p:nvSpPr>
          <p:spPr>
            <a:xfrm>
              <a:off x="-1529425" y="2852225"/>
              <a:ext cx="11700" cy="2525"/>
            </a:xfrm>
            <a:custGeom>
              <a:avLst/>
              <a:gdLst/>
              <a:ahLst/>
              <a:cxnLst/>
              <a:rect l="l" t="t" r="r" b="b"/>
              <a:pathLst>
                <a:path w="468" h="101" extrusionOk="0">
                  <a:moveTo>
                    <a:pt x="434" y="1"/>
                  </a:moveTo>
                  <a:cubicBezTo>
                    <a:pt x="301" y="1"/>
                    <a:pt x="167" y="34"/>
                    <a:pt x="34" y="68"/>
                  </a:cubicBezTo>
                  <a:cubicBezTo>
                    <a:pt x="0" y="68"/>
                    <a:pt x="34" y="101"/>
                    <a:pt x="34" y="101"/>
                  </a:cubicBezTo>
                  <a:cubicBezTo>
                    <a:pt x="167" y="68"/>
                    <a:pt x="301" y="68"/>
                    <a:pt x="434" y="34"/>
                  </a:cubicBezTo>
                  <a:cubicBezTo>
                    <a:pt x="467" y="34"/>
                    <a:pt x="434"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7"/>
            <p:cNvSpPr/>
            <p:nvPr/>
          </p:nvSpPr>
          <p:spPr>
            <a:xfrm>
              <a:off x="-1531650" y="2861250"/>
              <a:ext cx="18925" cy="7825"/>
            </a:xfrm>
            <a:custGeom>
              <a:avLst/>
              <a:gdLst/>
              <a:ahLst/>
              <a:cxnLst/>
              <a:rect l="l" t="t" r="r" b="b"/>
              <a:pathLst>
                <a:path w="757" h="313" extrusionOk="0">
                  <a:moveTo>
                    <a:pt x="629" y="0"/>
                  </a:moveTo>
                  <a:cubicBezTo>
                    <a:pt x="428" y="0"/>
                    <a:pt x="234" y="87"/>
                    <a:pt x="89" y="174"/>
                  </a:cubicBezTo>
                  <a:cubicBezTo>
                    <a:pt x="0" y="203"/>
                    <a:pt x="43" y="312"/>
                    <a:pt x="101" y="312"/>
                  </a:cubicBezTo>
                  <a:cubicBezTo>
                    <a:pt x="108" y="312"/>
                    <a:pt x="115" y="311"/>
                    <a:pt x="123" y="307"/>
                  </a:cubicBezTo>
                  <a:cubicBezTo>
                    <a:pt x="323" y="207"/>
                    <a:pt x="523" y="140"/>
                    <a:pt x="723" y="74"/>
                  </a:cubicBezTo>
                  <a:cubicBezTo>
                    <a:pt x="756" y="40"/>
                    <a:pt x="723" y="7"/>
                    <a:pt x="723" y="7"/>
                  </a:cubicBezTo>
                  <a:cubicBezTo>
                    <a:pt x="692" y="2"/>
                    <a:pt x="661" y="0"/>
                    <a:pt x="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7"/>
            <p:cNvSpPr/>
            <p:nvPr/>
          </p:nvSpPr>
          <p:spPr>
            <a:xfrm>
              <a:off x="-1540000" y="2867900"/>
              <a:ext cx="29550" cy="11175"/>
            </a:xfrm>
            <a:custGeom>
              <a:avLst/>
              <a:gdLst/>
              <a:ahLst/>
              <a:cxnLst/>
              <a:rect l="l" t="t" r="r" b="b"/>
              <a:pathLst>
                <a:path w="1182" h="447" extrusionOk="0">
                  <a:moveTo>
                    <a:pt x="1116" y="1"/>
                  </a:moveTo>
                  <a:cubicBezTo>
                    <a:pt x="1108" y="1"/>
                    <a:pt x="1100" y="3"/>
                    <a:pt x="1090" y="8"/>
                  </a:cubicBezTo>
                  <a:cubicBezTo>
                    <a:pt x="757" y="41"/>
                    <a:pt x="423" y="208"/>
                    <a:pt x="90" y="308"/>
                  </a:cubicBezTo>
                  <a:cubicBezTo>
                    <a:pt x="1" y="338"/>
                    <a:pt x="44" y="447"/>
                    <a:pt x="125" y="447"/>
                  </a:cubicBezTo>
                  <a:cubicBezTo>
                    <a:pt x="135" y="447"/>
                    <a:pt x="146" y="445"/>
                    <a:pt x="156" y="441"/>
                  </a:cubicBezTo>
                  <a:cubicBezTo>
                    <a:pt x="457" y="341"/>
                    <a:pt x="824" y="275"/>
                    <a:pt x="1124" y="108"/>
                  </a:cubicBezTo>
                  <a:cubicBezTo>
                    <a:pt x="1181" y="79"/>
                    <a:pt x="1165" y="1"/>
                    <a:pt x="1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7"/>
            <p:cNvSpPr/>
            <p:nvPr/>
          </p:nvSpPr>
          <p:spPr>
            <a:xfrm>
              <a:off x="-1536625" y="2877250"/>
              <a:ext cx="30575" cy="11100"/>
            </a:xfrm>
            <a:custGeom>
              <a:avLst/>
              <a:gdLst/>
              <a:ahLst/>
              <a:cxnLst/>
              <a:rect l="l" t="t" r="r" b="b"/>
              <a:pathLst>
                <a:path w="1223" h="444" extrusionOk="0">
                  <a:moveTo>
                    <a:pt x="1156" y="1"/>
                  </a:moveTo>
                  <a:cubicBezTo>
                    <a:pt x="989" y="34"/>
                    <a:pt x="789" y="101"/>
                    <a:pt x="622" y="167"/>
                  </a:cubicBezTo>
                  <a:cubicBezTo>
                    <a:pt x="422" y="234"/>
                    <a:pt x="255" y="301"/>
                    <a:pt x="55" y="368"/>
                  </a:cubicBezTo>
                  <a:cubicBezTo>
                    <a:pt x="1" y="395"/>
                    <a:pt x="12" y="443"/>
                    <a:pt x="54" y="443"/>
                  </a:cubicBezTo>
                  <a:cubicBezTo>
                    <a:pt x="64" y="443"/>
                    <a:pt x="75" y="441"/>
                    <a:pt x="88" y="434"/>
                  </a:cubicBezTo>
                  <a:cubicBezTo>
                    <a:pt x="255" y="401"/>
                    <a:pt x="455" y="334"/>
                    <a:pt x="655" y="301"/>
                  </a:cubicBezTo>
                  <a:cubicBezTo>
                    <a:pt x="822" y="234"/>
                    <a:pt x="1022" y="167"/>
                    <a:pt x="1189" y="101"/>
                  </a:cubicBezTo>
                  <a:cubicBezTo>
                    <a:pt x="1222" y="67"/>
                    <a:pt x="1222" y="1"/>
                    <a:pt x="1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7"/>
            <p:cNvSpPr/>
            <p:nvPr/>
          </p:nvSpPr>
          <p:spPr>
            <a:xfrm>
              <a:off x="-1524425" y="2886425"/>
              <a:ext cx="16700" cy="7525"/>
            </a:xfrm>
            <a:custGeom>
              <a:avLst/>
              <a:gdLst/>
              <a:ahLst/>
              <a:cxnLst/>
              <a:rect l="l" t="t" r="r" b="b"/>
              <a:pathLst>
                <a:path w="668" h="301" extrusionOk="0">
                  <a:moveTo>
                    <a:pt x="601" y="1"/>
                  </a:moveTo>
                  <a:cubicBezTo>
                    <a:pt x="401" y="67"/>
                    <a:pt x="234" y="167"/>
                    <a:pt x="34" y="234"/>
                  </a:cubicBezTo>
                  <a:cubicBezTo>
                    <a:pt x="0" y="234"/>
                    <a:pt x="34" y="301"/>
                    <a:pt x="67" y="301"/>
                  </a:cubicBezTo>
                  <a:cubicBezTo>
                    <a:pt x="267" y="234"/>
                    <a:pt x="434" y="167"/>
                    <a:pt x="634" y="67"/>
                  </a:cubicBezTo>
                  <a:cubicBezTo>
                    <a:pt x="668" y="67"/>
                    <a:pt x="634"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7"/>
            <p:cNvSpPr/>
            <p:nvPr/>
          </p:nvSpPr>
          <p:spPr>
            <a:xfrm>
              <a:off x="-1538600" y="2896425"/>
              <a:ext cx="32550" cy="14200"/>
            </a:xfrm>
            <a:custGeom>
              <a:avLst/>
              <a:gdLst/>
              <a:ahLst/>
              <a:cxnLst/>
              <a:rect l="l" t="t" r="r" b="b"/>
              <a:pathLst>
                <a:path w="1302" h="568" extrusionOk="0">
                  <a:moveTo>
                    <a:pt x="1235" y="1"/>
                  </a:moveTo>
                  <a:cubicBezTo>
                    <a:pt x="834" y="134"/>
                    <a:pt x="434" y="301"/>
                    <a:pt x="67" y="468"/>
                  </a:cubicBezTo>
                  <a:cubicBezTo>
                    <a:pt x="0" y="468"/>
                    <a:pt x="34" y="568"/>
                    <a:pt x="100" y="568"/>
                  </a:cubicBezTo>
                  <a:cubicBezTo>
                    <a:pt x="501" y="401"/>
                    <a:pt x="901" y="268"/>
                    <a:pt x="1268" y="68"/>
                  </a:cubicBezTo>
                  <a:cubicBezTo>
                    <a:pt x="1301" y="68"/>
                    <a:pt x="1268"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7"/>
            <p:cNvSpPr/>
            <p:nvPr/>
          </p:nvSpPr>
          <p:spPr>
            <a:xfrm>
              <a:off x="-1532525" y="2903100"/>
              <a:ext cx="32300" cy="16050"/>
            </a:xfrm>
            <a:custGeom>
              <a:avLst/>
              <a:gdLst/>
              <a:ahLst/>
              <a:cxnLst/>
              <a:rect l="l" t="t" r="r" b="b"/>
              <a:pathLst>
                <a:path w="1292" h="642" extrusionOk="0">
                  <a:moveTo>
                    <a:pt x="1225" y="1"/>
                  </a:moveTo>
                  <a:cubicBezTo>
                    <a:pt x="1025" y="34"/>
                    <a:pt x="858" y="167"/>
                    <a:pt x="691" y="234"/>
                  </a:cubicBezTo>
                  <a:cubicBezTo>
                    <a:pt x="458" y="334"/>
                    <a:pt x="258" y="434"/>
                    <a:pt x="58" y="534"/>
                  </a:cubicBezTo>
                  <a:cubicBezTo>
                    <a:pt x="0" y="563"/>
                    <a:pt x="17" y="641"/>
                    <a:pt x="65" y="641"/>
                  </a:cubicBezTo>
                  <a:cubicBezTo>
                    <a:pt x="73" y="641"/>
                    <a:pt x="82" y="639"/>
                    <a:pt x="91" y="634"/>
                  </a:cubicBezTo>
                  <a:cubicBezTo>
                    <a:pt x="291" y="534"/>
                    <a:pt x="525" y="468"/>
                    <a:pt x="725" y="368"/>
                  </a:cubicBezTo>
                  <a:cubicBezTo>
                    <a:pt x="892" y="268"/>
                    <a:pt x="1092" y="201"/>
                    <a:pt x="1258" y="67"/>
                  </a:cubicBezTo>
                  <a:cubicBezTo>
                    <a:pt x="1292" y="34"/>
                    <a:pt x="1258" y="1"/>
                    <a:pt x="1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7"/>
            <p:cNvSpPr/>
            <p:nvPr/>
          </p:nvSpPr>
          <p:spPr>
            <a:xfrm>
              <a:off x="-1531100" y="2911450"/>
              <a:ext cx="30875" cy="15875"/>
            </a:xfrm>
            <a:custGeom>
              <a:avLst/>
              <a:gdLst/>
              <a:ahLst/>
              <a:cxnLst/>
              <a:rect l="l" t="t" r="r" b="b"/>
              <a:pathLst>
                <a:path w="1235" h="635" extrusionOk="0">
                  <a:moveTo>
                    <a:pt x="1135" y="0"/>
                  </a:moveTo>
                  <a:cubicBezTo>
                    <a:pt x="968" y="34"/>
                    <a:pt x="768" y="167"/>
                    <a:pt x="601" y="234"/>
                  </a:cubicBezTo>
                  <a:cubicBezTo>
                    <a:pt x="434" y="334"/>
                    <a:pt x="234" y="434"/>
                    <a:pt x="34" y="534"/>
                  </a:cubicBezTo>
                  <a:cubicBezTo>
                    <a:pt x="1" y="567"/>
                    <a:pt x="34" y="634"/>
                    <a:pt x="67" y="634"/>
                  </a:cubicBezTo>
                  <a:cubicBezTo>
                    <a:pt x="267" y="534"/>
                    <a:pt x="468" y="434"/>
                    <a:pt x="668" y="367"/>
                  </a:cubicBezTo>
                  <a:cubicBezTo>
                    <a:pt x="835" y="267"/>
                    <a:pt x="1035" y="234"/>
                    <a:pt x="1201" y="100"/>
                  </a:cubicBezTo>
                  <a:cubicBezTo>
                    <a:pt x="1235" y="67"/>
                    <a:pt x="1201"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7"/>
            <p:cNvSpPr/>
            <p:nvPr/>
          </p:nvSpPr>
          <p:spPr>
            <a:xfrm>
              <a:off x="-1543450" y="2923950"/>
              <a:ext cx="42400" cy="26100"/>
            </a:xfrm>
            <a:custGeom>
              <a:avLst/>
              <a:gdLst/>
              <a:ahLst/>
              <a:cxnLst/>
              <a:rect l="l" t="t" r="r" b="b"/>
              <a:pathLst>
                <a:path w="1696" h="1044" extrusionOk="0">
                  <a:moveTo>
                    <a:pt x="1662" y="1"/>
                  </a:moveTo>
                  <a:cubicBezTo>
                    <a:pt x="1395" y="67"/>
                    <a:pt x="1195" y="301"/>
                    <a:pt x="962" y="434"/>
                  </a:cubicBezTo>
                  <a:cubicBezTo>
                    <a:pt x="661" y="634"/>
                    <a:pt x="361" y="801"/>
                    <a:pt x="28" y="968"/>
                  </a:cubicBezTo>
                  <a:cubicBezTo>
                    <a:pt x="1" y="995"/>
                    <a:pt x="17" y="1044"/>
                    <a:pt x="42" y="1044"/>
                  </a:cubicBezTo>
                  <a:cubicBezTo>
                    <a:pt x="48" y="1044"/>
                    <a:pt x="55" y="1041"/>
                    <a:pt x="61" y="1035"/>
                  </a:cubicBezTo>
                  <a:cubicBezTo>
                    <a:pt x="395" y="901"/>
                    <a:pt x="695" y="734"/>
                    <a:pt x="995" y="568"/>
                  </a:cubicBezTo>
                  <a:cubicBezTo>
                    <a:pt x="1228" y="434"/>
                    <a:pt x="1529" y="301"/>
                    <a:pt x="1695" y="67"/>
                  </a:cubicBezTo>
                  <a:cubicBezTo>
                    <a:pt x="1695" y="67"/>
                    <a:pt x="1695"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7"/>
            <p:cNvSpPr/>
            <p:nvPr/>
          </p:nvSpPr>
          <p:spPr>
            <a:xfrm>
              <a:off x="-1542750" y="2933125"/>
              <a:ext cx="48375" cy="28600"/>
            </a:xfrm>
            <a:custGeom>
              <a:avLst/>
              <a:gdLst/>
              <a:ahLst/>
              <a:cxnLst/>
              <a:rect l="l" t="t" r="r" b="b"/>
              <a:pathLst>
                <a:path w="1935" h="1144" extrusionOk="0">
                  <a:moveTo>
                    <a:pt x="1834" y="1"/>
                  </a:moveTo>
                  <a:cubicBezTo>
                    <a:pt x="1534" y="167"/>
                    <a:pt x="1267" y="401"/>
                    <a:pt x="967" y="568"/>
                  </a:cubicBezTo>
                  <a:cubicBezTo>
                    <a:pt x="667" y="768"/>
                    <a:pt x="367" y="901"/>
                    <a:pt x="33" y="1068"/>
                  </a:cubicBezTo>
                  <a:cubicBezTo>
                    <a:pt x="6" y="1095"/>
                    <a:pt x="1" y="1144"/>
                    <a:pt x="35" y="1144"/>
                  </a:cubicBezTo>
                  <a:cubicBezTo>
                    <a:pt x="43" y="1144"/>
                    <a:pt x="54" y="1141"/>
                    <a:pt x="66" y="1135"/>
                  </a:cubicBezTo>
                  <a:cubicBezTo>
                    <a:pt x="667" y="868"/>
                    <a:pt x="1401" y="534"/>
                    <a:pt x="1901" y="67"/>
                  </a:cubicBezTo>
                  <a:cubicBezTo>
                    <a:pt x="1934" y="67"/>
                    <a:pt x="1901"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7"/>
            <p:cNvSpPr/>
            <p:nvPr/>
          </p:nvSpPr>
          <p:spPr>
            <a:xfrm>
              <a:off x="-1552775" y="2943125"/>
              <a:ext cx="58400" cy="35050"/>
            </a:xfrm>
            <a:custGeom>
              <a:avLst/>
              <a:gdLst/>
              <a:ahLst/>
              <a:cxnLst/>
              <a:rect l="l" t="t" r="r" b="b"/>
              <a:pathLst>
                <a:path w="2336" h="1402" extrusionOk="0">
                  <a:moveTo>
                    <a:pt x="2235" y="1"/>
                  </a:moveTo>
                  <a:cubicBezTo>
                    <a:pt x="1902" y="168"/>
                    <a:pt x="1601" y="435"/>
                    <a:pt x="1268" y="635"/>
                  </a:cubicBezTo>
                  <a:cubicBezTo>
                    <a:pt x="868" y="868"/>
                    <a:pt x="467" y="1102"/>
                    <a:pt x="34" y="1302"/>
                  </a:cubicBezTo>
                  <a:cubicBezTo>
                    <a:pt x="0" y="1335"/>
                    <a:pt x="34" y="1402"/>
                    <a:pt x="67" y="1402"/>
                  </a:cubicBezTo>
                  <a:cubicBezTo>
                    <a:pt x="467" y="1202"/>
                    <a:pt x="868" y="968"/>
                    <a:pt x="1268" y="768"/>
                  </a:cubicBezTo>
                  <a:cubicBezTo>
                    <a:pt x="1601" y="568"/>
                    <a:pt x="2002" y="368"/>
                    <a:pt x="2302" y="101"/>
                  </a:cubicBezTo>
                  <a:cubicBezTo>
                    <a:pt x="2335" y="68"/>
                    <a:pt x="2302" y="1"/>
                    <a:pt x="2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7"/>
            <p:cNvSpPr/>
            <p:nvPr/>
          </p:nvSpPr>
          <p:spPr>
            <a:xfrm>
              <a:off x="-1556675" y="2955925"/>
              <a:ext cx="64400" cy="41575"/>
            </a:xfrm>
            <a:custGeom>
              <a:avLst/>
              <a:gdLst/>
              <a:ahLst/>
              <a:cxnLst/>
              <a:rect l="l" t="t" r="r" b="b"/>
              <a:pathLst>
                <a:path w="2576" h="1663" extrusionOk="0">
                  <a:moveTo>
                    <a:pt x="2504" y="0"/>
                  </a:moveTo>
                  <a:cubicBezTo>
                    <a:pt x="2490" y="0"/>
                    <a:pt x="2474" y="7"/>
                    <a:pt x="2458" y="23"/>
                  </a:cubicBezTo>
                  <a:cubicBezTo>
                    <a:pt x="1691" y="556"/>
                    <a:pt x="924" y="1123"/>
                    <a:pt x="90" y="1524"/>
                  </a:cubicBezTo>
                  <a:cubicBezTo>
                    <a:pt x="1" y="1553"/>
                    <a:pt x="44" y="1662"/>
                    <a:pt x="101" y="1662"/>
                  </a:cubicBezTo>
                  <a:cubicBezTo>
                    <a:pt x="108" y="1662"/>
                    <a:pt x="116" y="1661"/>
                    <a:pt x="123" y="1657"/>
                  </a:cubicBezTo>
                  <a:cubicBezTo>
                    <a:pt x="957" y="1257"/>
                    <a:pt x="1858" y="756"/>
                    <a:pt x="2525" y="89"/>
                  </a:cubicBezTo>
                  <a:cubicBezTo>
                    <a:pt x="2575" y="64"/>
                    <a:pt x="2549" y="0"/>
                    <a:pt x="2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7"/>
            <p:cNvSpPr/>
            <p:nvPr/>
          </p:nvSpPr>
          <p:spPr>
            <a:xfrm>
              <a:off x="-1539425" y="2961325"/>
              <a:ext cx="59100" cy="36400"/>
            </a:xfrm>
            <a:custGeom>
              <a:avLst/>
              <a:gdLst/>
              <a:ahLst/>
              <a:cxnLst/>
              <a:rect l="l" t="t" r="r" b="b"/>
              <a:pathLst>
                <a:path w="2364" h="1456" extrusionOk="0">
                  <a:moveTo>
                    <a:pt x="2263" y="0"/>
                  </a:moveTo>
                  <a:cubicBezTo>
                    <a:pt x="2254" y="0"/>
                    <a:pt x="2244" y="2"/>
                    <a:pt x="2235" y="7"/>
                  </a:cubicBezTo>
                  <a:cubicBezTo>
                    <a:pt x="1935" y="174"/>
                    <a:pt x="1668" y="407"/>
                    <a:pt x="1368" y="574"/>
                  </a:cubicBezTo>
                  <a:cubicBezTo>
                    <a:pt x="1234" y="674"/>
                    <a:pt x="1101" y="774"/>
                    <a:pt x="934" y="874"/>
                  </a:cubicBezTo>
                  <a:cubicBezTo>
                    <a:pt x="967" y="841"/>
                    <a:pt x="967" y="841"/>
                    <a:pt x="1001" y="807"/>
                  </a:cubicBezTo>
                  <a:cubicBezTo>
                    <a:pt x="1001" y="807"/>
                    <a:pt x="1001" y="792"/>
                    <a:pt x="991" y="792"/>
                  </a:cubicBezTo>
                  <a:cubicBezTo>
                    <a:pt x="986" y="792"/>
                    <a:pt x="979" y="796"/>
                    <a:pt x="967" y="807"/>
                  </a:cubicBezTo>
                  <a:cubicBezTo>
                    <a:pt x="934" y="841"/>
                    <a:pt x="867" y="907"/>
                    <a:pt x="801" y="941"/>
                  </a:cubicBezTo>
                  <a:cubicBezTo>
                    <a:pt x="667" y="1041"/>
                    <a:pt x="534" y="1108"/>
                    <a:pt x="434" y="1174"/>
                  </a:cubicBezTo>
                  <a:cubicBezTo>
                    <a:pt x="400" y="1208"/>
                    <a:pt x="400" y="1208"/>
                    <a:pt x="400" y="1241"/>
                  </a:cubicBezTo>
                  <a:cubicBezTo>
                    <a:pt x="424" y="1265"/>
                    <a:pt x="448" y="1288"/>
                    <a:pt x="459" y="1288"/>
                  </a:cubicBezTo>
                  <a:cubicBezTo>
                    <a:pt x="464" y="1288"/>
                    <a:pt x="467" y="1284"/>
                    <a:pt x="467" y="1274"/>
                  </a:cubicBezTo>
                  <a:cubicBezTo>
                    <a:pt x="801" y="1141"/>
                    <a:pt x="1134" y="941"/>
                    <a:pt x="1434" y="774"/>
                  </a:cubicBezTo>
                  <a:cubicBezTo>
                    <a:pt x="1735" y="574"/>
                    <a:pt x="2068" y="374"/>
                    <a:pt x="2335" y="107"/>
                  </a:cubicBezTo>
                  <a:cubicBezTo>
                    <a:pt x="2364" y="78"/>
                    <a:pt x="2318" y="0"/>
                    <a:pt x="2263" y="0"/>
                  </a:cubicBezTo>
                  <a:close/>
                  <a:moveTo>
                    <a:pt x="400" y="1241"/>
                  </a:moveTo>
                  <a:cubicBezTo>
                    <a:pt x="267" y="1308"/>
                    <a:pt x="133" y="1374"/>
                    <a:pt x="0" y="1441"/>
                  </a:cubicBezTo>
                  <a:cubicBezTo>
                    <a:pt x="0" y="1441"/>
                    <a:pt x="0" y="1456"/>
                    <a:pt x="10" y="1456"/>
                  </a:cubicBezTo>
                  <a:cubicBezTo>
                    <a:pt x="15" y="1456"/>
                    <a:pt x="22" y="1452"/>
                    <a:pt x="33" y="1441"/>
                  </a:cubicBezTo>
                  <a:cubicBezTo>
                    <a:pt x="167" y="1408"/>
                    <a:pt x="267" y="1341"/>
                    <a:pt x="400" y="12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7"/>
            <p:cNvSpPr/>
            <p:nvPr/>
          </p:nvSpPr>
          <p:spPr>
            <a:xfrm>
              <a:off x="-1521700" y="2963750"/>
              <a:ext cx="52025" cy="34625"/>
            </a:xfrm>
            <a:custGeom>
              <a:avLst/>
              <a:gdLst/>
              <a:ahLst/>
              <a:cxnLst/>
              <a:rect l="l" t="t" r="r" b="b"/>
              <a:pathLst>
                <a:path w="2081" h="1385" extrusionOk="0">
                  <a:moveTo>
                    <a:pt x="1965" y="1"/>
                  </a:moveTo>
                  <a:cubicBezTo>
                    <a:pt x="1952" y="1"/>
                    <a:pt x="1939" y="4"/>
                    <a:pt x="1926" y="10"/>
                  </a:cubicBezTo>
                  <a:cubicBezTo>
                    <a:pt x="1326" y="443"/>
                    <a:pt x="725" y="944"/>
                    <a:pt x="58" y="1277"/>
                  </a:cubicBezTo>
                  <a:cubicBezTo>
                    <a:pt x="1" y="1306"/>
                    <a:pt x="18" y="1384"/>
                    <a:pt x="66" y="1384"/>
                  </a:cubicBezTo>
                  <a:cubicBezTo>
                    <a:pt x="74" y="1384"/>
                    <a:pt x="82" y="1382"/>
                    <a:pt x="92" y="1377"/>
                  </a:cubicBezTo>
                  <a:cubicBezTo>
                    <a:pt x="792" y="1077"/>
                    <a:pt x="1526" y="677"/>
                    <a:pt x="2026" y="110"/>
                  </a:cubicBezTo>
                  <a:cubicBezTo>
                    <a:pt x="2081" y="55"/>
                    <a:pt x="2024" y="1"/>
                    <a:pt x="1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7"/>
            <p:cNvSpPr/>
            <p:nvPr/>
          </p:nvSpPr>
          <p:spPr>
            <a:xfrm>
              <a:off x="-1519250" y="2967925"/>
              <a:ext cx="63075" cy="40425"/>
            </a:xfrm>
            <a:custGeom>
              <a:avLst/>
              <a:gdLst/>
              <a:ahLst/>
              <a:cxnLst/>
              <a:rect l="l" t="t" r="r" b="b"/>
              <a:pathLst>
                <a:path w="2523" h="1617" extrusionOk="0">
                  <a:moveTo>
                    <a:pt x="2451" y="0"/>
                  </a:moveTo>
                  <a:cubicBezTo>
                    <a:pt x="2443" y="0"/>
                    <a:pt x="2435" y="3"/>
                    <a:pt x="2429" y="10"/>
                  </a:cubicBezTo>
                  <a:cubicBezTo>
                    <a:pt x="2062" y="176"/>
                    <a:pt x="1728" y="510"/>
                    <a:pt x="1395" y="710"/>
                  </a:cubicBezTo>
                  <a:cubicBezTo>
                    <a:pt x="961" y="1010"/>
                    <a:pt x="494" y="1244"/>
                    <a:pt x="60" y="1477"/>
                  </a:cubicBezTo>
                  <a:cubicBezTo>
                    <a:pt x="1" y="1507"/>
                    <a:pt x="21" y="1616"/>
                    <a:pt x="73" y="1616"/>
                  </a:cubicBezTo>
                  <a:cubicBezTo>
                    <a:pt x="79" y="1616"/>
                    <a:pt x="86" y="1614"/>
                    <a:pt x="94" y="1611"/>
                  </a:cubicBezTo>
                  <a:cubicBezTo>
                    <a:pt x="527" y="1411"/>
                    <a:pt x="961" y="1177"/>
                    <a:pt x="1361" y="944"/>
                  </a:cubicBezTo>
                  <a:cubicBezTo>
                    <a:pt x="1728" y="677"/>
                    <a:pt x="2195" y="443"/>
                    <a:pt x="2495" y="76"/>
                  </a:cubicBezTo>
                  <a:cubicBezTo>
                    <a:pt x="2522" y="49"/>
                    <a:pt x="2484" y="0"/>
                    <a:pt x="2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7"/>
            <p:cNvSpPr/>
            <p:nvPr/>
          </p:nvSpPr>
          <p:spPr>
            <a:xfrm>
              <a:off x="-1502500" y="2974600"/>
              <a:ext cx="58150" cy="37950"/>
            </a:xfrm>
            <a:custGeom>
              <a:avLst/>
              <a:gdLst/>
              <a:ahLst/>
              <a:cxnLst/>
              <a:rect l="l" t="t" r="r" b="b"/>
              <a:pathLst>
                <a:path w="2326" h="1518" extrusionOk="0">
                  <a:moveTo>
                    <a:pt x="2278" y="0"/>
                  </a:moveTo>
                  <a:cubicBezTo>
                    <a:pt x="2272" y="0"/>
                    <a:pt x="2265" y="3"/>
                    <a:pt x="2259" y="9"/>
                  </a:cubicBezTo>
                  <a:cubicBezTo>
                    <a:pt x="1925" y="210"/>
                    <a:pt x="1625" y="476"/>
                    <a:pt x="1292" y="677"/>
                  </a:cubicBezTo>
                  <a:cubicBezTo>
                    <a:pt x="891" y="943"/>
                    <a:pt x="458" y="1210"/>
                    <a:pt x="57" y="1410"/>
                  </a:cubicBezTo>
                  <a:cubicBezTo>
                    <a:pt x="0" y="1439"/>
                    <a:pt x="17" y="1517"/>
                    <a:pt x="65" y="1517"/>
                  </a:cubicBezTo>
                  <a:cubicBezTo>
                    <a:pt x="73" y="1517"/>
                    <a:pt x="82" y="1515"/>
                    <a:pt x="91" y="1511"/>
                  </a:cubicBezTo>
                  <a:cubicBezTo>
                    <a:pt x="825" y="1144"/>
                    <a:pt x="1759" y="677"/>
                    <a:pt x="2326" y="76"/>
                  </a:cubicBezTo>
                  <a:cubicBezTo>
                    <a:pt x="2326" y="49"/>
                    <a:pt x="2304" y="0"/>
                    <a:pt x="2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7"/>
            <p:cNvSpPr/>
            <p:nvPr/>
          </p:nvSpPr>
          <p:spPr>
            <a:xfrm>
              <a:off x="-1501675" y="2981325"/>
              <a:ext cx="64725" cy="40400"/>
            </a:xfrm>
            <a:custGeom>
              <a:avLst/>
              <a:gdLst/>
              <a:ahLst/>
              <a:cxnLst/>
              <a:rect l="l" t="t" r="r" b="b"/>
              <a:pathLst>
                <a:path w="2589" h="1616" extrusionOk="0">
                  <a:moveTo>
                    <a:pt x="2487" y="1"/>
                  </a:moveTo>
                  <a:cubicBezTo>
                    <a:pt x="2478" y="1"/>
                    <a:pt x="2469" y="3"/>
                    <a:pt x="2460" y="7"/>
                  </a:cubicBezTo>
                  <a:cubicBezTo>
                    <a:pt x="2093" y="174"/>
                    <a:pt x="1759" y="508"/>
                    <a:pt x="1392" y="708"/>
                  </a:cubicBezTo>
                  <a:cubicBezTo>
                    <a:pt x="958" y="1008"/>
                    <a:pt x="525" y="1242"/>
                    <a:pt x="58" y="1508"/>
                  </a:cubicBezTo>
                  <a:cubicBezTo>
                    <a:pt x="0" y="1537"/>
                    <a:pt x="17" y="1615"/>
                    <a:pt x="65" y="1615"/>
                  </a:cubicBezTo>
                  <a:cubicBezTo>
                    <a:pt x="73" y="1615"/>
                    <a:pt x="82" y="1613"/>
                    <a:pt x="91" y="1608"/>
                  </a:cubicBezTo>
                  <a:cubicBezTo>
                    <a:pt x="592" y="1408"/>
                    <a:pt x="1059" y="1141"/>
                    <a:pt x="1492" y="875"/>
                  </a:cubicBezTo>
                  <a:cubicBezTo>
                    <a:pt x="1859" y="674"/>
                    <a:pt x="2293" y="441"/>
                    <a:pt x="2560" y="107"/>
                  </a:cubicBezTo>
                  <a:cubicBezTo>
                    <a:pt x="2588" y="79"/>
                    <a:pt x="2543" y="1"/>
                    <a:pt x="2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7"/>
            <p:cNvSpPr/>
            <p:nvPr/>
          </p:nvSpPr>
          <p:spPr>
            <a:xfrm>
              <a:off x="-1495900" y="2992175"/>
              <a:ext cx="67175" cy="37850"/>
            </a:xfrm>
            <a:custGeom>
              <a:avLst/>
              <a:gdLst/>
              <a:ahLst/>
              <a:cxnLst/>
              <a:rect l="l" t="t" r="r" b="b"/>
              <a:pathLst>
                <a:path w="2687" h="1514" extrusionOk="0">
                  <a:moveTo>
                    <a:pt x="2590" y="0"/>
                  </a:moveTo>
                  <a:cubicBezTo>
                    <a:pt x="2581" y="0"/>
                    <a:pt x="2571" y="2"/>
                    <a:pt x="2562" y="7"/>
                  </a:cubicBezTo>
                  <a:cubicBezTo>
                    <a:pt x="2128" y="174"/>
                    <a:pt x="1728" y="474"/>
                    <a:pt x="1328" y="707"/>
                  </a:cubicBezTo>
                  <a:cubicBezTo>
                    <a:pt x="894" y="908"/>
                    <a:pt x="494" y="1108"/>
                    <a:pt x="60" y="1341"/>
                  </a:cubicBezTo>
                  <a:cubicBezTo>
                    <a:pt x="1" y="1401"/>
                    <a:pt x="21" y="1513"/>
                    <a:pt x="97" y="1513"/>
                  </a:cubicBezTo>
                  <a:cubicBezTo>
                    <a:pt x="106" y="1513"/>
                    <a:pt x="116" y="1512"/>
                    <a:pt x="127" y="1508"/>
                  </a:cubicBezTo>
                  <a:cubicBezTo>
                    <a:pt x="594" y="1308"/>
                    <a:pt x="1028" y="1074"/>
                    <a:pt x="1461" y="841"/>
                  </a:cubicBezTo>
                  <a:cubicBezTo>
                    <a:pt x="1862" y="607"/>
                    <a:pt x="2295" y="407"/>
                    <a:pt x="2629" y="107"/>
                  </a:cubicBezTo>
                  <a:cubicBezTo>
                    <a:pt x="2686" y="78"/>
                    <a:pt x="2645" y="0"/>
                    <a:pt x="2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7"/>
            <p:cNvSpPr/>
            <p:nvPr/>
          </p:nvSpPr>
          <p:spPr>
            <a:xfrm>
              <a:off x="-1494250" y="3010325"/>
              <a:ext cx="59075" cy="36475"/>
            </a:xfrm>
            <a:custGeom>
              <a:avLst/>
              <a:gdLst/>
              <a:ahLst/>
              <a:cxnLst/>
              <a:rect l="l" t="t" r="r" b="b"/>
              <a:pathLst>
                <a:path w="2363" h="1459" extrusionOk="0">
                  <a:moveTo>
                    <a:pt x="2351" y="1"/>
                  </a:moveTo>
                  <a:cubicBezTo>
                    <a:pt x="2346" y="1"/>
                    <a:pt x="2339" y="5"/>
                    <a:pt x="2329" y="15"/>
                  </a:cubicBezTo>
                  <a:cubicBezTo>
                    <a:pt x="1562" y="448"/>
                    <a:pt x="828" y="949"/>
                    <a:pt x="28" y="1382"/>
                  </a:cubicBezTo>
                  <a:cubicBezTo>
                    <a:pt x="1" y="1409"/>
                    <a:pt x="17" y="1458"/>
                    <a:pt x="60" y="1458"/>
                  </a:cubicBezTo>
                  <a:cubicBezTo>
                    <a:pt x="70" y="1458"/>
                    <a:pt x="82" y="1456"/>
                    <a:pt x="94" y="1449"/>
                  </a:cubicBezTo>
                  <a:cubicBezTo>
                    <a:pt x="862" y="1049"/>
                    <a:pt x="1696" y="615"/>
                    <a:pt x="2363" y="48"/>
                  </a:cubicBezTo>
                  <a:cubicBezTo>
                    <a:pt x="2363" y="25"/>
                    <a:pt x="2363" y="1"/>
                    <a:pt x="23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7"/>
            <p:cNvSpPr/>
            <p:nvPr/>
          </p:nvSpPr>
          <p:spPr>
            <a:xfrm>
              <a:off x="-1490825" y="3020450"/>
              <a:ext cx="62850" cy="39625"/>
            </a:xfrm>
            <a:custGeom>
              <a:avLst/>
              <a:gdLst/>
              <a:ahLst/>
              <a:cxnLst/>
              <a:rect l="l" t="t" r="r" b="b"/>
              <a:pathLst>
                <a:path w="2514" h="1585" extrusionOk="0">
                  <a:moveTo>
                    <a:pt x="2430" y="1"/>
                  </a:moveTo>
                  <a:cubicBezTo>
                    <a:pt x="2418" y="1"/>
                    <a:pt x="2405" y="4"/>
                    <a:pt x="2392" y="10"/>
                  </a:cubicBezTo>
                  <a:cubicBezTo>
                    <a:pt x="1625" y="510"/>
                    <a:pt x="925" y="1078"/>
                    <a:pt x="57" y="1478"/>
                  </a:cubicBezTo>
                  <a:cubicBezTo>
                    <a:pt x="0" y="1506"/>
                    <a:pt x="17" y="1585"/>
                    <a:pt x="86" y="1585"/>
                  </a:cubicBezTo>
                  <a:cubicBezTo>
                    <a:pt x="98" y="1585"/>
                    <a:pt x="110" y="1583"/>
                    <a:pt x="124" y="1578"/>
                  </a:cubicBezTo>
                  <a:cubicBezTo>
                    <a:pt x="925" y="1211"/>
                    <a:pt x="1859" y="744"/>
                    <a:pt x="2459" y="77"/>
                  </a:cubicBezTo>
                  <a:cubicBezTo>
                    <a:pt x="2513" y="50"/>
                    <a:pt x="2480" y="1"/>
                    <a:pt x="2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7"/>
            <p:cNvSpPr/>
            <p:nvPr/>
          </p:nvSpPr>
          <p:spPr>
            <a:xfrm>
              <a:off x="-1482500" y="3029625"/>
              <a:ext cx="61350" cy="38800"/>
            </a:xfrm>
            <a:custGeom>
              <a:avLst/>
              <a:gdLst/>
              <a:ahLst/>
              <a:cxnLst/>
              <a:rect l="l" t="t" r="r" b="b"/>
              <a:pathLst>
                <a:path w="2454" h="1552" extrusionOk="0">
                  <a:moveTo>
                    <a:pt x="2394" y="1"/>
                  </a:moveTo>
                  <a:cubicBezTo>
                    <a:pt x="2384" y="1"/>
                    <a:pt x="2372" y="4"/>
                    <a:pt x="2360" y="10"/>
                  </a:cubicBezTo>
                  <a:cubicBezTo>
                    <a:pt x="1993" y="177"/>
                    <a:pt x="1693" y="444"/>
                    <a:pt x="1359" y="677"/>
                  </a:cubicBezTo>
                  <a:cubicBezTo>
                    <a:pt x="925" y="944"/>
                    <a:pt x="492" y="1211"/>
                    <a:pt x="58" y="1444"/>
                  </a:cubicBezTo>
                  <a:cubicBezTo>
                    <a:pt x="1" y="1473"/>
                    <a:pt x="17" y="1551"/>
                    <a:pt x="66" y="1551"/>
                  </a:cubicBezTo>
                  <a:cubicBezTo>
                    <a:pt x="73" y="1551"/>
                    <a:pt x="82" y="1549"/>
                    <a:pt x="91" y="1544"/>
                  </a:cubicBezTo>
                  <a:cubicBezTo>
                    <a:pt x="859" y="1144"/>
                    <a:pt x="1793" y="711"/>
                    <a:pt x="2426" y="77"/>
                  </a:cubicBezTo>
                  <a:cubicBezTo>
                    <a:pt x="2453" y="50"/>
                    <a:pt x="2437" y="1"/>
                    <a:pt x="2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7"/>
            <p:cNvSpPr/>
            <p:nvPr/>
          </p:nvSpPr>
          <p:spPr>
            <a:xfrm>
              <a:off x="-1492425" y="3045475"/>
              <a:ext cx="68775" cy="43025"/>
            </a:xfrm>
            <a:custGeom>
              <a:avLst/>
              <a:gdLst/>
              <a:ahLst/>
              <a:cxnLst/>
              <a:rect l="l" t="t" r="r" b="b"/>
              <a:pathLst>
                <a:path w="2751" h="1721" extrusionOk="0">
                  <a:moveTo>
                    <a:pt x="2678" y="1"/>
                  </a:moveTo>
                  <a:cubicBezTo>
                    <a:pt x="2671" y="1"/>
                    <a:pt x="2663" y="3"/>
                    <a:pt x="2657" y="10"/>
                  </a:cubicBezTo>
                  <a:cubicBezTo>
                    <a:pt x="1889" y="777"/>
                    <a:pt x="989" y="1144"/>
                    <a:pt x="55" y="1644"/>
                  </a:cubicBezTo>
                  <a:cubicBezTo>
                    <a:pt x="1" y="1671"/>
                    <a:pt x="12" y="1720"/>
                    <a:pt x="54" y="1720"/>
                  </a:cubicBezTo>
                  <a:cubicBezTo>
                    <a:pt x="64" y="1720"/>
                    <a:pt x="75" y="1717"/>
                    <a:pt x="88" y="1711"/>
                  </a:cubicBezTo>
                  <a:cubicBezTo>
                    <a:pt x="955" y="1377"/>
                    <a:pt x="2223" y="944"/>
                    <a:pt x="2723" y="77"/>
                  </a:cubicBezTo>
                  <a:cubicBezTo>
                    <a:pt x="2750" y="50"/>
                    <a:pt x="2712" y="1"/>
                    <a:pt x="26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7"/>
            <p:cNvSpPr/>
            <p:nvPr/>
          </p:nvSpPr>
          <p:spPr>
            <a:xfrm>
              <a:off x="-1497750" y="3063000"/>
              <a:ext cx="69100" cy="41100"/>
            </a:xfrm>
            <a:custGeom>
              <a:avLst/>
              <a:gdLst/>
              <a:ahLst/>
              <a:cxnLst/>
              <a:rect l="l" t="t" r="r" b="b"/>
              <a:pathLst>
                <a:path w="2764" h="1644" extrusionOk="0">
                  <a:moveTo>
                    <a:pt x="2672" y="0"/>
                  </a:moveTo>
                  <a:cubicBezTo>
                    <a:pt x="2661" y="0"/>
                    <a:pt x="2648" y="3"/>
                    <a:pt x="2636" y="9"/>
                  </a:cubicBezTo>
                  <a:cubicBezTo>
                    <a:pt x="2236" y="310"/>
                    <a:pt x="1902" y="643"/>
                    <a:pt x="1502" y="877"/>
                  </a:cubicBezTo>
                  <a:cubicBezTo>
                    <a:pt x="1068" y="1143"/>
                    <a:pt x="601" y="1344"/>
                    <a:pt x="101" y="1477"/>
                  </a:cubicBezTo>
                  <a:cubicBezTo>
                    <a:pt x="1" y="1510"/>
                    <a:pt x="34" y="1644"/>
                    <a:pt x="101" y="1644"/>
                  </a:cubicBezTo>
                  <a:cubicBezTo>
                    <a:pt x="1035" y="1377"/>
                    <a:pt x="2136" y="910"/>
                    <a:pt x="2736" y="109"/>
                  </a:cubicBezTo>
                  <a:cubicBezTo>
                    <a:pt x="2763" y="55"/>
                    <a:pt x="2724" y="0"/>
                    <a:pt x="26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7"/>
            <p:cNvSpPr/>
            <p:nvPr/>
          </p:nvSpPr>
          <p:spPr>
            <a:xfrm>
              <a:off x="-1484125" y="3081350"/>
              <a:ext cx="51975" cy="30400"/>
            </a:xfrm>
            <a:custGeom>
              <a:avLst/>
              <a:gdLst/>
              <a:ahLst/>
              <a:cxnLst/>
              <a:rect l="l" t="t" r="r" b="b"/>
              <a:pathLst>
                <a:path w="2079" h="1216" extrusionOk="0">
                  <a:moveTo>
                    <a:pt x="1951" y="0"/>
                  </a:moveTo>
                  <a:cubicBezTo>
                    <a:pt x="1940" y="0"/>
                    <a:pt x="1930" y="3"/>
                    <a:pt x="1924" y="9"/>
                  </a:cubicBezTo>
                  <a:cubicBezTo>
                    <a:pt x="1324" y="443"/>
                    <a:pt x="790" y="843"/>
                    <a:pt x="90" y="1077"/>
                  </a:cubicBezTo>
                  <a:cubicBezTo>
                    <a:pt x="1" y="1106"/>
                    <a:pt x="44" y="1215"/>
                    <a:pt x="125" y="1215"/>
                  </a:cubicBezTo>
                  <a:cubicBezTo>
                    <a:pt x="135" y="1215"/>
                    <a:pt x="145" y="1214"/>
                    <a:pt x="156" y="1210"/>
                  </a:cubicBezTo>
                  <a:cubicBezTo>
                    <a:pt x="824" y="1010"/>
                    <a:pt x="1524" y="643"/>
                    <a:pt x="2024" y="109"/>
                  </a:cubicBezTo>
                  <a:cubicBezTo>
                    <a:pt x="2079" y="55"/>
                    <a:pt x="2000" y="0"/>
                    <a:pt x="19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7"/>
            <p:cNvSpPr/>
            <p:nvPr/>
          </p:nvSpPr>
          <p:spPr>
            <a:xfrm>
              <a:off x="-1810225" y="2796350"/>
              <a:ext cx="28975" cy="16875"/>
            </a:xfrm>
            <a:custGeom>
              <a:avLst/>
              <a:gdLst/>
              <a:ahLst/>
              <a:cxnLst/>
              <a:rect l="l" t="t" r="r" b="b"/>
              <a:pathLst>
                <a:path w="1159" h="675" extrusionOk="0">
                  <a:moveTo>
                    <a:pt x="1092" y="1"/>
                  </a:moveTo>
                  <a:cubicBezTo>
                    <a:pt x="892" y="34"/>
                    <a:pt x="725" y="101"/>
                    <a:pt x="558" y="201"/>
                  </a:cubicBezTo>
                  <a:cubicBezTo>
                    <a:pt x="391" y="301"/>
                    <a:pt x="191" y="401"/>
                    <a:pt x="58" y="568"/>
                  </a:cubicBezTo>
                  <a:cubicBezTo>
                    <a:pt x="0" y="597"/>
                    <a:pt x="42" y="675"/>
                    <a:pt x="97" y="675"/>
                  </a:cubicBezTo>
                  <a:cubicBezTo>
                    <a:pt x="106" y="675"/>
                    <a:pt x="115" y="673"/>
                    <a:pt x="124" y="668"/>
                  </a:cubicBezTo>
                  <a:cubicBezTo>
                    <a:pt x="291" y="568"/>
                    <a:pt x="458" y="435"/>
                    <a:pt x="625" y="335"/>
                  </a:cubicBezTo>
                  <a:cubicBezTo>
                    <a:pt x="792" y="268"/>
                    <a:pt x="958" y="168"/>
                    <a:pt x="1125" y="68"/>
                  </a:cubicBezTo>
                  <a:cubicBezTo>
                    <a:pt x="1158" y="34"/>
                    <a:pt x="1125"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7"/>
            <p:cNvSpPr/>
            <p:nvPr/>
          </p:nvSpPr>
          <p:spPr>
            <a:xfrm>
              <a:off x="-1799500" y="2800525"/>
              <a:ext cx="26600" cy="14375"/>
            </a:xfrm>
            <a:custGeom>
              <a:avLst/>
              <a:gdLst/>
              <a:ahLst/>
              <a:cxnLst/>
              <a:rect l="l" t="t" r="r" b="b"/>
              <a:pathLst>
                <a:path w="1064" h="575" extrusionOk="0">
                  <a:moveTo>
                    <a:pt x="996" y="1"/>
                  </a:moveTo>
                  <a:cubicBezTo>
                    <a:pt x="663" y="134"/>
                    <a:pt x="363" y="334"/>
                    <a:pt x="29" y="501"/>
                  </a:cubicBezTo>
                  <a:cubicBezTo>
                    <a:pt x="0" y="501"/>
                    <a:pt x="21" y="575"/>
                    <a:pt x="69" y="575"/>
                  </a:cubicBezTo>
                  <a:cubicBezTo>
                    <a:pt x="77" y="575"/>
                    <a:pt x="86" y="573"/>
                    <a:pt x="96" y="568"/>
                  </a:cubicBezTo>
                  <a:cubicBezTo>
                    <a:pt x="396" y="401"/>
                    <a:pt x="763" y="268"/>
                    <a:pt x="1030" y="67"/>
                  </a:cubicBezTo>
                  <a:cubicBezTo>
                    <a:pt x="1063" y="34"/>
                    <a:pt x="1030" y="1"/>
                    <a:pt x="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7"/>
            <p:cNvSpPr/>
            <p:nvPr/>
          </p:nvSpPr>
          <p:spPr>
            <a:xfrm>
              <a:off x="-1791875" y="2810550"/>
              <a:ext cx="23125" cy="10200"/>
            </a:xfrm>
            <a:custGeom>
              <a:avLst/>
              <a:gdLst/>
              <a:ahLst/>
              <a:cxnLst/>
              <a:rect l="l" t="t" r="r" b="b"/>
              <a:pathLst>
                <a:path w="925" h="408" extrusionOk="0">
                  <a:moveTo>
                    <a:pt x="891" y="0"/>
                  </a:moveTo>
                  <a:cubicBezTo>
                    <a:pt x="591" y="67"/>
                    <a:pt x="324" y="200"/>
                    <a:pt x="58" y="300"/>
                  </a:cubicBezTo>
                  <a:cubicBezTo>
                    <a:pt x="0" y="329"/>
                    <a:pt x="42" y="407"/>
                    <a:pt x="75" y="407"/>
                  </a:cubicBezTo>
                  <a:cubicBezTo>
                    <a:pt x="81" y="407"/>
                    <a:pt x="86" y="405"/>
                    <a:pt x="91" y="400"/>
                  </a:cubicBezTo>
                  <a:cubicBezTo>
                    <a:pt x="391" y="300"/>
                    <a:pt x="658" y="200"/>
                    <a:pt x="925" y="33"/>
                  </a:cubicBezTo>
                  <a:cubicBezTo>
                    <a:pt x="925" y="33"/>
                    <a:pt x="925"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7"/>
            <p:cNvSpPr/>
            <p:nvPr/>
          </p:nvSpPr>
          <p:spPr>
            <a:xfrm>
              <a:off x="-1791800" y="2818050"/>
              <a:ext cx="29725" cy="16075"/>
            </a:xfrm>
            <a:custGeom>
              <a:avLst/>
              <a:gdLst/>
              <a:ahLst/>
              <a:cxnLst/>
              <a:rect l="l" t="t" r="r" b="b"/>
              <a:pathLst>
                <a:path w="1189" h="643" extrusionOk="0">
                  <a:moveTo>
                    <a:pt x="1155" y="0"/>
                  </a:moveTo>
                  <a:cubicBezTo>
                    <a:pt x="755" y="34"/>
                    <a:pt x="355" y="300"/>
                    <a:pt x="55" y="534"/>
                  </a:cubicBezTo>
                  <a:cubicBezTo>
                    <a:pt x="0" y="588"/>
                    <a:pt x="57" y="643"/>
                    <a:pt x="98" y="643"/>
                  </a:cubicBezTo>
                  <a:cubicBezTo>
                    <a:pt x="107" y="643"/>
                    <a:pt x="115" y="640"/>
                    <a:pt x="121" y="634"/>
                  </a:cubicBezTo>
                  <a:cubicBezTo>
                    <a:pt x="288" y="501"/>
                    <a:pt x="455" y="401"/>
                    <a:pt x="655" y="300"/>
                  </a:cubicBezTo>
                  <a:cubicBezTo>
                    <a:pt x="822" y="200"/>
                    <a:pt x="989" y="134"/>
                    <a:pt x="1155" y="67"/>
                  </a:cubicBezTo>
                  <a:cubicBezTo>
                    <a:pt x="1189" y="34"/>
                    <a:pt x="1155"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7"/>
            <p:cNvSpPr/>
            <p:nvPr/>
          </p:nvSpPr>
          <p:spPr>
            <a:xfrm>
              <a:off x="-1775125" y="2825550"/>
              <a:ext cx="16400" cy="8600"/>
            </a:xfrm>
            <a:custGeom>
              <a:avLst/>
              <a:gdLst/>
              <a:ahLst/>
              <a:cxnLst/>
              <a:rect l="l" t="t" r="r" b="b"/>
              <a:pathLst>
                <a:path w="656" h="344" extrusionOk="0">
                  <a:moveTo>
                    <a:pt x="622" y="0"/>
                  </a:moveTo>
                  <a:cubicBezTo>
                    <a:pt x="422" y="67"/>
                    <a:pt x="221" y="201"/>
                    <a:pt x="55" y="267"/>
                  </a:cubicBezTo>
                  <a:cubicBezTo>
                    <a:pt x="1" y="294"/>
                    <a:pt x="12" y="343"/>
                    <a:pt x="54" y="343"/>
                  </a:cubicBezTo>
                  <a:cubicBezTo>
                    <a:pt x="64" y="343"/>
                    <a:pt x="75" y="340"/>
                    <a:pt x="88" y="334"/>
                  </a:cubicBezTo>
                  <a:cubicBezTo>
                    <a:pt x="188" y="301"/>
                    <a:pt x="288" y="267"/>
                    <a:pt x="388" y="201"/>
                  </a:cubicBezTo>
                  <a:cubicBezTo>
                    <a:pt x="455" y="167"/>
                    <a:pt x="555" y="134"/>
                    <a:pt x="655" y="67"/>
                  </a:cubicBezTo>
                  <a:cubicBezTo>
                    <a:pt x="655" y="67"/>
                    <a:pt x="655"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7"/>
            <p:cNvSpPr/>
            <p:nvPr/>
          </p:nvSpPr>
          <p:spPr>
            <a:xfrm>
              <a:off x="-1781625" y="2833050"/>
              <a:ext cx="33725" cy="17175"/>
            </a:xfrm>
            <a:custGeom>
              <a:avLst/>
              <a:gdLst/>
              <a:ahLst/>
              <a:cxnLst/>
              <a:rect l="l" t="t" r="r" b="b"/>
              <a:pathLst>
                <a:path w="1349" h="687" extrusionOk="0">
                  <a:moveTo>
                    <a:pt x="1249" y="1"/>
                  </a:moveTo>
                  <a:cubicBezTo>
                    <a:pt x="1049" y="34"/>
                    <a:pt x="848" y="167"/>
                    <a:pt x="682" y="234"/>
                  </a:cubicBezTo>
                  <a:cubicBezTo>
                    <a:pt x="481" y="334"/>
                    <a:pt x="281" y="434"/>
                    <a:pt x="81" y="534"/>
                  </a:cubicBezTo>
                  <a:cubicBezTo>
                    <a:pt x="0" y="588"/>
                    <a:pt x="28" y="686"/>
                    <a:pt x="77" y="686"/>
                  </a:cubicBezTo>
                  <a:cubicBezTo>
                    <a:pt x="89" y="686"/>
                    <a:pt x="102" y="681"/>
                    <a:pt x="115" y="668"/>
                  </a:cubicBezTo>
                  <a:cubicBezTo>
                    <a:pt x="348" y="568"/>
                    <a:pt x="548" y="501"/>
                    <a:pt x="748" y="401"/>
                  </a:cubicBezTo>
                  <a:cubicBezTo>
                    <a:pt x="915" y="301"/>
                    <a:pt x="1149" y="234"/>
                    <a:pt x="1282" y="101"/>
                  </a:cubicBezTo>
                  <a:cubicBezTo>
                    <a:pt x="1349" y="67"/>
                    <a:pt x="1315" y="1"/>
                    <a:pt x="1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7"/>
            <p:cNvSpPr/>
            <p:nvPr/>
          </p:nvSpPr>
          <p:spPr>
            <a:xfrm>
              <a:off x="-1777450" y="2841400"/>
              <a:ext cx="35400" cy="18000"/>
            </a:xfrm>
            <a:custGeom>
              <a:avLst/>
              <a:gdLst/>
              <a:ahLst/>
              <a:cxnLst/>
              <a:rect l="l" t="t" r="r" b="b"/>
              <a:pathLst>
                <a:path w="1416" h="720" extrusionOk="0">
                  <a:moveTo>
                    <a:pt x="1282" y="0"/>
                  </a:moveTo>
                  <a:cubicBezTo>
                    <a:pt x="1082" y="67"/>
                    <a:pt x="882" y="200"/>
                    <a:pt x="681" y="300"/>
                  </a:cubicBezTo>
                  <a:cubicBezTo>
                    <a:pt x="481" y="401"/>
                    <a:pt x="281" y="501"/>
                    <a:pt x="81" y="601"/>
                  </a:cubicBezTo>
                  <a:cubicBezTo>
                    <a:pt x="0" y="628"/>
                    <a:pt x="28" y="719"/>
                    <a:pt x="76" y="719"/>
                  </a:cubicBezTo>
                  <a:cubicBezTo>
                    <a:pt x="88" y="719"/>
                    <a:pt x="101" y="714"/>
                    <a:pt x="114" y="701"/>
                  </a:cubicBezTo>
                  <a:cubicBezTo>
                    <a:pt x="515" y="501"/>
                    <a:pt x="982" y="334"/>
                    <a:pt x="1349" y="100"/>
                  </a:cubicBezTo>
                  <a:cubicBezTo>
                    <a:pt x="1415" y="67"/>
                    <a:pt x="1349" y="0"/>
                    <a:pt x="1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7"/>
            <p:cNvSpPr/>
            <p:nvPr/>
          </p:nvSpPr>
          <p:spPr>
            <a:xfrm>
              <a:off x="-1770250" y="2850350"/>
              <a:ext cx="33725" cy="18725"/>
            </a:xfrm>
            <a:custGeom>
              <a:avLst/>
              <a:gdLst/>
              <a:ahLst/>
              <a:cxnLst/>
              <a:rect l="l" t="t" r="r" b="b"/>
              <a:pathLst>
                <a:path w="1349" h="749" extrusionOk="0">
                  <a:moveTo>
                    <a:pt x="1281" y="0"/>
                  </a:moveTo>
                  <a:cubicBezTo>
                    <a:pt x="1274" y="0"/>
                    <a:pt x="1267" y="3"/>
                    <a:pt x="1261" y="9"/>
                  </a:cubicBezTo>
                  <a:cubicBezTo>
                    <a:pt x="827" y="143"/>
                    <a:pt x="460" y="409"/>
                    <a:pt x="60" y="610"/>
                  </a:cubicBezTo>
                  <a:cubicBezTo>
                    <a:pt x="0" y="639"/>
                    <a:pt x="47" y="748"/>
                    <a:pt x="105" y="748"/>
                  </a:cubicBezTo>
                  <a:cubicBezTo>
                    <a:pt x="112" y="748"/>
                    <a:pt x="119" y="747"/>
                    <a:pt x="127" y="743"/>
                  </a:cubicBezTo>
                  <a:cubicBezTo>
                    <a:pt x="527" y="510"/>
                    <a:pt x="960" y="343"/>
                    <a:pt x="1294" y="109"/>
                  </a:cubicBezTo>
                  <a:cubicBezTo>
                    <a:pt x="1349" y="55"/>
                    <a:pt x="1314" y="0"/>
                    <a:pt x="12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7"/>
            <p:cNvSpPr/>
            <p:nvPr/>
          </p:nvSpPr>
          <p:spPr>
            <a:xfrm>
              <a:off x="-1762925" y="2857900"/>
              <a:ext cx="35775" cy="17700"/>
            </a:xfrm>
            <a:custGeom>
              <a:avLst/>
              <a:gdLst/>
              <a:ahLst/>
              <a:cxnLst/>
              <a:rect l="l" t="t" r="r" b="b"/>
              <a:pathLst>
                <a:path w="1431" h="708" extrusionOk="0">
                  <a:moveTo>
                    <a:pt x="1328" y="1"/>
                  </a:moveTo>
                  <a:cubicBezTo>
                    <a:pt x="1319" y="1"/>
                    <a:pt x="1310" y="3"/>
                    <a:pt x="1301" y="7"/>
                  </a:cubicBezTo>
                  <a:cubicBezTo>
                    <a:pt x="1101" y="41"/>
                    <a:pt x="901" y="174"/>
                    <a:pt x="734" y="274"/>
                  </a:cubicBezTo>
                  <a:cubicBezTo>
                    <a:pt x="534" y="374"/>
                    <a:pt x="301" y="441"/>
                    <a:pt x="100" y="541"/>
                  </a:cubicBezTo>
                  <a:cubicBezTo>
                    <a:pt x="0" y="574"/>
                    <a:pt x="67" y="708"/>
                    <a:pt x="167" y="708"/>
                  </a:cubicBezTo>
                  <a:cubicBezTo>
                    <a:pt x="401" y="641"/>
                    <a:pt x="601" y="574"/>
                    <a:pt x="834" y="474"/>
                  </a:cubicBezTo>
                  <a:cubicBezTo>
                    <a:pt x="1001" y="408"/>
                    <a:pt x="1268" y="308"/>
                    <a:pt x="1401" y="141"/>
                  </a:cubicBezTo>
                  <a:cubicBezTo>
                    <a:pt x="1430" y="83"/>
                    <a:pt x="138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7"/>
            <p:cNvSpPr/>
            <p:nvPr/>
          </p:nvSpPr>
          <p:spPr>
            <a:xfrm>
              <a:off x="-1761900" y="2867900"/>
              <a:ext cx="38800" cy="21175"/>
            </a:xfrm>
            <a:custGeom>
              <a:avLst/>
              <a:gdLst/>
              <a:ahLst/>
              <a:cxnLst/>
              <a:rect l="l" t="t" r="r" b="b"/>
              <a:pathLst>
                <a:path w="1552" h="847" extrusionOk="0">
                  <a:moveTo>
                    <a:pt x="1455" y="1"/>
                  </a:moveTo>
                  <a:cubicBezTo>
                    <a:pt x="1446" y="1"/>
                    <a:pt x="1436" y="3"/>
                    <a:pt x="1427" y="8"/>
                  </a:cubicBezTo>
                  <a:cubicBezTo>
                    <a:pt x="960" y="174"/>
                    <a:pt x="526" y="475"/>
                    <a:pt x="59" y="708"/>
                  </a:cubicBezTo>
                  <a:cubicBezTo>
                    <a:pt x="0" y="738"/>
                    <a:pt x="46" y="847"/>
                    <a:pt x="104" y="847"/>
                  </a:cubicBezTo>
                  <a:cubicBezTo>
                    <a:pt x="111" y="847"/>
                    <a:pt x="119" y="845"/>
                    <a:pt x="126" y="842"/>
                  </a:cubicBezTo>
                  <a:cubicBezTo>
                    <a:pt x="593" y="608"/>
                    <a:pt x="1093" y="408"/>
                    <a:pt x="1494" y="108"/>
                  </a:cubicBezTo>
                  <a:cubicBezTo>
                    <a:pt x="1551" y="79"/>
                    <a:pt x="1510" y="1"/>
                    <a:pt x="1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7"/>
            <p:cNvSpPr/>
            <p:nvPr/>
          </p:nvSpPr>
          <p:spPr>
            <a:xfrm>
              <a:off x="-1753650" y="2881425"/>
              <a:ext cx="29100" cy="15200"/>
            </a:xfrm>
            <a:custGeom>
              <a:avLst/>
              <a:gdLst/>
              <a:ahLst/>
              <a:cxnLst/>
              <a:rect l="l" t="t" r="r" b="b"/>
              <a:pathLst>
                <a:path w="1164" h="608" extrusionOk="0">
                  <a:moveTo>
                    <a:pt x="1097" y="0"/>
                  </a:moveTo>
                  <a:cubicBezTo>
                    <a:pt x="730" y="100"/>
                    <a:pt x="363" y="334"/>
                    <a:pt x="30" y="501"/>
                  </a:cubicBezTo>
                  <a:cubicBezTo>
                    <a:pt x="1" y="529"/>
                    <a:pt x="22" y="608"/>
                    <a:pt x="70" y="608"/>
                  </a:cubicBezTo>
                  <a:cubicBezTo>
                    <a:pt x="78" y="608"/>
                    <a:pt x="87" y="606"/>
                    <a:pt x="96" y="601"/>
                  </a:cubicBezTo>
                  <a:cubicBezTo>
                    <a:pt x="430" y="434"/>
                    <a:pt x="830" y="301"/>
                    <a:pt x="1130" y="67"/>
                  </a:cubicBezTo>
                  <a:cubicBezTo>
                    <a:pt x="1164" y="34"/>
                    <a:pt x="1130" y="0"/>
                    <a:pt x="10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7"/>
            <p:cNvSpPr/>
            <p:nvPr/>
          </p:nvSpPr>
          <p:spPr>
            <a:xfrm>
              <a:off x="-1751825" y="2888100"/>
              <a:ext cx="36450" cy="16825"/>
            </a:xfrm>
            <a:custGeom>
              <a:avLst/>
              <a:gdLst/>
              <a:ahLst/>
              <a:cxnLst/>
              <a:rect l="l" t="t" r="r" b="b"/>
              <a:pathLst>
                <a:path w="1458" h="673" extrusionOk="0">
                  <a:moveTo>
                    <a:pt x="1391" y="0"/>
                  </a:moveTo>
                  <a:cubicBezTo>
                    <a:pt x="1157" y="0"/>
                    <a:pt x="957" y="134"/>
                    <a:pt x="757" y="234"/>
                  </a:cubicBezTo>
                  <a:cubicBezTo>
                    <a:pt x="524" y="334"/>
                    <a:pt x="290" y="434"/>
                    <a:pt x="90" y="534"/>
                  </a:cubicBezTo>
                  <a:cubicBezTo>
                    <a:pt x="1" y="564"/>
                    <a:pt x="44" y="673"/>
                    <a:pt x="125" y="673"/>
                  </a:cubicBezTo>
                  <a:cubicBezTo>
                    <a:pt x="135" y="673"/>
                    <a:pt x="146" y="671"/>
                    <a:pt x="157" y="667"/>
                  </a:cubicBezTo>
                  <a:lnTo>
                    <a:pt x="824" y="401"/>
                  </a:lnTo>
                  <a:cubicBezTo>
                    <a:pt x="1024" y="300"/>
                    <a:pt x="1258" y="234"/>
                    <a:pt x="1424" y="100"/>
                  </a:cubicBezTo>
                  <a:cubicBezTo>
                    <a:pt x="1458" y="67"/>
                    <a:pt x="1424" y="0"/>
                    <a:pt x="1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7"/>
            <p:cNvSpPr/>
            <p:nvPr/>
          </p:nvSpPr>
          <p:spPr>
            <a:xfrm>
              <a:off x="-1742650" y="2896275"/>
              <a:ext cx="32050" cy="17000"/>
            </a:xfrm>
            <a:custGeom>
              <a:avLst/>
              <a:gdLst/>
              <a:ahLst/>
              <a:cxnLst/>
              <a:rect l="l" t="t" r="r" b="b"/>
              <a:pathLst>
                <a:path w="1282" h="680" extrusionOk="0">
                  <a:moveTo>
                    <a:pt x="1185" y="0"/>
                  </a:moveTo>
                  <a:cubicBezTo>
                    <a:pt x="1176" y="0"/>
                    <a:pt x="1167" y="2"/>
                    <a:pt x="1157" y="7"/>
                  </a:cubicBezTo>
                  <a:cubicBezTo>
                    <a:pt x="790" y="140"/>
                    <a:pt x="424" y="340"/>
                    <a:pt x="90" y="541"/>
                  </a:cubicBezTo>
                  <a:cubicBezTo>
                    <a:pt x="1" y="570"/>
                    <a:pt x="44" y="679"/>
                    <a:pt x="125" y="679"/>
                  </a:cubicBezTo>
                  <a:cubicBezTo>
                    <a:pt x="135" y="679"/>
                    <a:pt x="146" y="678"/>
                    <a:pt x="157" y="674"/>
                  </a:cubicBezTo>
                  <a:cubicBezTo>
                    <a:pt x="524" y="507"/>
                    <a:pt x="891" y="340"/>
                    <a:pt x="1224" y="107"/>
                  </a:cubicBezTo>
                  <a:cubicBezTo>
                    <a:pt x="1282" y="78"/>
                    <a:pt x="1240" y="0"/>
                    <a:pt x="1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7"/>
            <p:cNvSpPr/>
            <p:nvPr/>
          </p:nvSpPr>
          <p:spPr>
            <a:xfrm>
              <a:off x="-1745150" y="2905450"/>
              <a:ext cx="35500" cy="18650"/>
            </a:xfrm>
            <a:custGeom>
              <a:avLst/>
              <a:gdLst/>
              <a:ahLst/>
              <a:cxnLst/>
              <a:rect l="l" t="t" r="r" b="b"/>
              <a:pathLst>
                <a:path w="1420" h="746" extrusionOk="0">
                  <a:moveTo>
                    <a:pt x="1339" y="0"/>
                  </a:moveTo>
                  <a:cubicBezTo>
                    <a:pt x="1334" y="0"/>
                    <a:pt x="1329" y="2"/>
                    <a:pt x="1324" y="7"/>
                  </a:cubicBezTo>
                  <a:cubicBezTo>
                    <a:pt x="890" y="240"/>
                    <a:pt x="524" y="440"/>
                    <a:pt x="90" y="607"/>
                  </a:cubicBezTo>
                  <a:cubicBezTo>
                    <a:pt x="1" y="637"/>
                    <a:pt x="44" y="746"/>
                    <a:pt x="125" y="746"/>
                  </a:cubicBezTo>
                  <a:cubicBezTo>
                    <a:pt x="135" y="746"/>
                    <a:pt x="146" y="744"/>
                    <a:pt x="157" y="741"/>
                  </a:cubicBezTo>
                  <a:cubicBezTo>
                    <a:pt x="557" y="607"/>
                    <a:pt x="1024" y="407"/>
                    <a:pt x="1391" y="140"/>
                  </a:cubicBezTo>
                  <a:cubicBezTo>
                    <a:pt x="1420" y="83"/>
                    <a:pt x="1374" y="0"/>
                    <a:pt x="1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7"/>
            <p:cNvSpPr/>
            <p:nvPr/>
          </p:nvSpPr>
          <p:spPr>
            <a:xfrm>
              <a:off x="-1735175" y="2918725"/>
              <a:ext cx="33000" cy="20375"/>
            </a:xfrm>
            <a:custGeom>
              <a:avLst/>
              <a:gdLst/>
              <a:ahLst/>
              <a:cxnLst/>
              <a:rect l="l" t="t" r="r" b="b"/>
              <a:pathLst>
                <a:path w="1320" h="815" extrusionOk="0">
                  <a:moveTo>
                    <a:pt x="1228" y="1"/>
                  </a:moveTo>
                  <a:cubicBezTo>
                    <a:pt x="1216" y="1"/>
                    <a:pt x="1204" y="3"/>
                    <a:pt x="1192" y="9"/>
                  </a:cubicBezTo>
                  <a:cubicBezTo>
                    <a:pt x="992" y="76"/>
                    <a:pt x="825" y="210"/>
                    <a:pt x="658" y="343"/>
                  </a:cubicBezTo>
                  <a:cubicBezTo>
                    <a:pt x="458" y="443"/>
                    <a:pt x="291" y="543"/>
                    <a:pt x="91" y="610"/>
                  </a:cubicBezTo>
                  <a:cubicBezTo>
                    <a:pt x="0" y="671"/>
                    <a:pt x="47" y="814"/>
                    <a:pt x="132" y="814"/>
                  </a:cubicBezTo>
                  <a:cubicBezTo>
                    <a:pt x="140" y="814"/>
                    <a:pt x="149" y="813"/>
                    <a:pt x="158" y="810"/>
                  </a:cubicBezTo>
                  <a:cubicBezTo>
                    <a:pt x="391" y="710"/>
                    <a:pt x="592" y="610"/>
                    <a:pt x="792" y="476"/>
                  </a:cubicBezTo>
                  <a:cubicBezTo>
                    <a:pt x="958" y="376"/>
                    <a:pt x="1159" y="276"/>
                    <a:pt x="1292" y="110"/>
                  </a:cubicBezTo>
                  <a:cubicBezTo>
                    <a:pt x="1319" y="55"/>
                    <a:pt x="1280" y="1"/>
                    <a:pt x="1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7"/>
            <p:cNvSpPr/>
            <p:nvPr/>
          </p:nvSpPr>
          <p:spPr>
            <a:xfrm>
              <a:off x="-1725850" y="2929800"/>
              <a:ext cx="26325" cy="18075"/>
            </a:xfrm>
            <a:custGeom>
              <a:avLst/>
              <a:gdLst/>
              <a:ahLst/>
              <a:cxnLst/>
              <a:rect l="l" t="t" r="r" b="b"/>
              <a:pathLst>
                <a:path w="1053" h="723" extrusionOk="0">
                  <a:moveTo>
                    <a:pt x="1019" y="0"/>
                  </a:moveTo>
                  <a:cubicBezTo>
                    <a:pt x="852" y="0"/>
                    <a:pt x="686" y="134"/>
                    <a:pt x="552" y="234"/>
                  </a:cubicBezTo>
                  <a:cubicBezTo>
                    <a:pt x="385" y="334"/>
                    <a:pt x="219" y="467"/>
                    <a:pt x="52" y="601"/>
                  </a:cubicBezTo>
                  <a:cubicBezTo>
                    <a:pt x="1" y="652"/>
                    <a:pt x="48" y="723"/>
                    <a:pt x="102" y="723"/>
                  </a:cubicBezTo>
                  <a:cubicBezTo>
                    <a:pt x="119" y="723"/>
                    <a:pt x="136" y="716"/>
                    <a:pt x="152" y="701"/>
                  </a:cubicBezTo>
                  <a:cubicBezTo>
                    <a:pt x="285" y="601"/>
                    <a:pt x="452" y="467"/>
                    <a:pt x="585" y="367"/>
                  </a:cubicBezTo>
                  <a:cubicBezTo>
                    <a:pt x="719" y="267"/>
                    <a:pt x="952" y="200"/>
                    <a:pt x="1019" y="67"/>
                  </a:cubicBezTo>
                  <a:cubicBezTo>
                    <a:pt x="1052" y="67"/>
                    <a:pt x="105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7"/>
            <p:cNvSpPr/>
            <p:nvPr/>
          </p:nvSpPr>
          <p:spPr>
            <a:xfrm>
              <a:off x="-1732575" y="2939575"/>
              <a:ext cx="35250" cy="22400"/>
            </a:xfrm>
            <a:custGeom>
              <a:avLst/>
              <a:gdLst/>
              <a:ahLst/>
              <a:cxnLst/>
              <a:rect l="l" t="t" r="r" b="b"/>
              <a:pathLst>
                <a:path w="1410" h="896" extrusionOk="0">
                  <a:moveTo>
                    <a:pt x="1354" y="1"/>
                  </a:moveTo>
                  <a:cubicBezTo>
                    <a:pt x="1345" y="1"/>
                    <a:pt x="1334" y="3"/>
                    <a:pt x="1321" y="9"/>
                  </a:cubicBezTo>
                  <a:cubicBezTo>
                    <a:pt x="1088" y="76"/>
                    <a:pt x="888" y="243"/>
                    <a:pt x="721" y="343"/>
                  </a:cubicBezTo>
                  <a:cubicBezTo>
                    <a:pt x="488" y="476"/>
                    <a:pt x="287" y="610"/>
                    <a:pt x="54" y="777"/>
                  </a:cubicBezTo>
                  <a:cubicBezTo>
                    <a:pt x="0" y="803"/>
                    <a:pt x="55" y="895"/>
                    <a:pt x="113" y="895"/>
                  </a:cubicBezTo>
                  <a:cubicBezTo>
                    <a:pt x="127" y="895"/>
                    <a:pt x="141" y="890"/>
                    <a:pt x="154" y="877"/>
                  </a:cubicBezTo>
                  <a:cubicBezTo>
                    <a:pt x="354" y="743"/>
                    <a:pt x="554" y="610"/>
                    <a:pt x="788" y="510"/>
                  </a:cubicBezTo>
                  <a:cubicBezTo>
                    <a:pt x="988" y="376"/>
                    <a:pt x="1188" y="243"/>
                    <a:pt x="1355" y="109"/>
                  </a:cubicBezTo>
                  <a:cubicBezTo>
                    <a:pt x="1409" y="55"/>
                    <a:pt x="1397" y="1"/>
                    <a:pt x="1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7"/>
            <p:cNvSpPr/>
            <p:nvPr/>
          </p:nvSpPr>
          <p:spPr>
            <a:xfrm>
              <a:off x="-1724175" y="2946250"/>
              <a:ext cx="31175" cy="20650"/>
            </a:xfrm>
            <a:custGeom>
              <a:avLst/>
              <a:gdLst/>
              <a:ahLst/>
              <a:cxnLst/>
              <a:rect l="l" t="t" r="r" b="b"/>
              <a:pathLst>
                <a:path w="1247" h="826" extrusionOk="0">
                  <a:moveTo>
                    <a:pt x="1185" y="0"/>
                  </a:moveTo>
                  <a:cubicBezTo>
                    <a:pt x="1176" y="0"/>
                    <a:pt x="1165" y="3"/>
                    <a:pt x="1152" y="9"/>
                  </a:cubicBezTo>
                  <a:cubicBezTo>
                    <a:pt x="985" y="43"/>
                    <a:pt x="852" y="176"/>
                    <a:pt x="685" y="276"/>
                  </a:cubicBezTo>
                  <a:cubicBezTo>
                    <a:pt x="485" y="410"/>
                    <a:pt x="285" y="543"/>
                    <a:pt x="85" y="643"/>
                  </a:cubicBezTo>
                  <a:cubicBezTo>
                    <a:pt x="1" y="699"/>
                    <a:pt x="34" y="825"/>
                    <a:pt x="126" y="825"/>
                  </a:cubicBezTo>
                  <a:cubicBezTo>
                    <a:pt x="144" y="825"/>
                    <a:pt x="163" y="821"/>
                    <a:pt x="185" y="810"/>
                  </a:cubicBezTo>
                  <a:cubicBezTo>
                    <a:pt x="352" y="710"/>
                    <a:pt x="552" y="610"/>
                    <a:pt x="719" y="476"/>
                  </a:cubicBezTo>
                  <a:cubicBezTo>
                    <a:pt x="885" y="376"/>
                    <a:pt x="1119" y="276"/>
                    <a:pt x="1219" y="109"/>
                  </a:cubicBezTo>
                  <a:cubicBezTo>
                    <a:pt x="1246" y="55"/>
                    <a:pt x="1229" y="0"/>
                    <a:pt x="1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7"/>
            <p:cNvSpPr/>
            <p:nvPr/>
          </p:nvSpPr>
          <p:spPr>
            <a:xfrm>
              <a:off x="-1720750" y="2952975"/>
              <a:ext cx="36125" cy="24000"/>
            </a:xfrm>
            <a:custGeom>
              <a:avLst/>
              <a:gdLst/>
              <a:ahLst/>
              <a:cxnLst/>
              <a:rect l="l" t="t" r="r" b="b"/>
              <a:pathLst>
                <a:path w="1445" h="960" extrusionOk="0">
                  <a:moveTo>
                    <a:pt x="1375" y="0"/>
                  </a:moveTo>
                  <a:cubicBezTo>
                    <a:pt x="1367" y="0"/>
                    <a:pt x="1358" y="2"/>
                    <a:pt x="1349" y="7"/>
                  </a:cubicBezTo>
                  <a:cubicBezTo>
                    <a:pt x="1115" y="74"/>
                    <a:pt x="949" y="241"/>
                    <a:pt x="782" y="341"/>
                  </a:cubicBezTo>
                  <a:lnTo>
                    <a:pt x="81" y="808"/>
                  </a:lnTo>
                  <a:cubicBezTo>
                    <a:pt x="0" y="862"/>
                    <a:pt x="72" y="959"/>
                    <a:pt x="156" y="959"/>
                  </a:cubicBezTo>
                  <a:cubicBezTo>
                    <a:pt x="175" y="959"/>
                    <a:pt x="196" y="954"/>
                    <a:pt x="215" y="941"/>
                  </a:cubicBezTo>
                  <a:lnTo>
                    <a:pt x="848" y="541"/>
                  </a:lnTo>
                  <a:cubicBezTo>
                    <a:pt x="1049" y="407"/>
                    <a:pt x="1282" y="274"/>
                    <a:pt x="1416" y="107"/>
                  </a:cubicBezTo>
                  <a:cubicBezTo>
                    <a:pt x="1444" y="79"/>
                    <a:pt x="1424" y="0"/>
                    <a:pt x="1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7"/>
            <p:cNvSpPr/>
            <p:nvPr/>
          </p:nvSpPr>
          <p:spPr>
            <a:xfrm>
              <a:off x="-1715825" y="2967100"/>
              <a:ext cx="36850" cy="26475"/>
            </a:xfrm>
            <a:custGeom>
              <a:avLst/>
              <a:gdLst/>
              <a:ahLst/>
              <a:cxnLst/>
              <a:rect l="l" t="t" r="r" b="b"/>
              <a:pathLst>
                <a:path w="1474" h="1059" extrusionOk="0">
                  <a:moveTo>
                    <a:pt x="1357" y="0"/>
                  </a:moveTo>
                  <a:cubicBezTo>
                    <a:pt x="1344" y="0"/>
                    <a:pt x="1331" y="3"/>
                    <a:pt x="1319" y="9"/>
                  </a:cubicBezTo>
                  <a:cubicBezTo>
                    <a:pt x="1118" y="143"/>
                    <a:pt x="952" y="309"/>
                    <a:pt x="752" y="443"/>
                  </a:cubicBezTo>
                  <a:cubicBezTo>
                    <a:pt x="551" y="610"/>
                    <a:pt x="318" y="743"/>
                    <a:pt x="84" y="877"/>
                  </a:cubicBezTo>
                  <a:cubicBezTo>
                    <a:pt x="0" y="932"/>
                    <a:pt x="57" y="1059"/>
                    <a:pt x="137" y="1059"/>
                  </a:cubicBezTo>
                  <a:cubicBezTo>
                    <a:pt x="152" y="1059"/>
                    <a:pt x="168" y="1054"/>
                    <a:pt x="184" y="1043"/>
                  </a:cubicBezTo>
                  <a:cubicBezTo>
                    <a:pt x="618" y="776"/>
                    <a:pt x="1118" y="510"/>
                    <a:pt x="1419" y="109"/>
                  </a:cubicBezTo>
                  <a:cubicBezTo>
                    <a:pt x="1473" y="55"/>
                    <a:pt x="1416" y="0"/>
                    <a:pt x="1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7"/>
            <p:cNvSpPr/>
            <p:nvPr/>
          </p:nvSpPr>
          <p:spPr>
            <a:xfrm>
              <a:off x="-1734350" y="2968425"/>
              <a:ext cx="68625" cy="67125"/>
            </a:xfrm>
            <a:custGeom>
              <a:avLst/>
              <a:gdLst/>
              <a:ahLst/>
              <a:cxnLst/>
              <a:rect l="l" t="t" r="r" b="b"/>
              <a:pathLst>
                <a:path w="2745" h="2685" extrusionOk="0">
                  <a:moveTo>
                    <a:pt x="2643" y="1"/>
                  </a:moveTo>
                  <a:cubicBezTo>
                    <a:pt x="2626" y="1"/>
                    <a:pt x="2609" y="7"/>
                    <a:pt x="2593" y="23"/>
                  </a:cubicBezTo>
                  <a:cubicBezTo>
                    <a:pt x="1593" y="657"/>
                    <a:pt x="725" y="1624"/>
                    <a:pt x="25" y="2558"/>
                  </a:cubicBezTo>
                  <a:cubicBezTo>
                    <a:pt x="1" y="2630"/>
                    <a:pt x="46" y="2685"/>
                    <a:pt x="98" y="2685"/>
                  </a:cubicBezTo>
                  <a:cubicBezTo>
                    <a:pt x="118" y="2685"/>
                    <a:pt x="140" y="2677"/>
                    <a:pt x="158" y="2658"/>
                  </a:cubicBezTo>
                  <a:cubicBezTo>
                    <a:pt x="892" y="1691"/>
                    <a:pt x="1759" y="924"/>
                    <a:pt x="2693" y="123"/>
                  </a:cubicBezTo>
                  <a:cubicBezTo>
                    <a:pt x="2745" y="72"/>
                    <a:pt x="2698" y="1"/>
                    <a:pt x="2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7"/>
            <p:cNvSpPr/>
            <p:nvPr/>
          </p:nvSpPr>
          <p:spPr>
            <a:xfrm>
              <a:off x="-1738600" y="2988000"/>
              <a:ext cx="73025" cy="74625"/>
            </a:xfrm>
            <a:custGeom>
              <a:avLst/>
              <a:gdLst/>
              <a:ahLst/>
              <a:cxnLst/>
              <a:rect l="l" t="t" r="r" b="b"/>
              <a:pathLst>
                <a:path w="2921" h="2985" extrusionOk="0">
                  <a:moveTo>
                    <a:pt x="2802" y="1"/>
                  </a:moveTo>
                  <a:cubicBezTo>
                    <a:pt x="2790" y="1"/>
                    <a:pt x="2777" y="3"/>
                    <a:pt x="2763" y="7"/>
                  </a:cubicBezTo>
                  <a:cubicBezTo>
                    <a:pt x="1663" y="741"/>
                    <a:pt x="795" y="1842"/>
                    <a:pt x="28" y="2876"/>
                  </a:cubicBezTo>
                  <a:cubicBezTo>
                    <a:pt x="1" y="2930"/>
                    <a:pt x="63" y="2985"/>
                    <a:pt x="104" y="2985"/>
                  </a:cubicBezTo>
                  <a:cubicBezTo>
                    <a:pt x="114" y="2985"/>
                    <a:pt x="122" y="2982"/>
                    <a:pt x="128" y="2976"/>
                  </a:cubicBezTo>
                  <a:cubicBezTo>
                    <a:pt x="929" y="1909"/>
                    <a:pt x="1896" y="1041"/>
                    <a:pt x="2863" y="141"/>
                  </a:cubicBezTo>
                  <a:cubicBezTo>
                    <a:pt x="2921" y="83"/>
                    <a:pt x="2879" y="1"/>
                    <a:pt x="28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7"/>
            <p:cNvSpPr/>
            <p:nvPr/>
          </p:nvSpPr>
          <p:spPr>
            <a:xfrm>
              <a:off x="-1713350" y="3006450"/>
              <a:ext cx="53025" cy="46500"/>
            </a:xfrm>
            <a:custGeom>
              <a:avLst/>
              <a:gdLst/>
              <a:ahLst/>
              <a:cxnLst/>
              <a:rect l="l" t="t" r="r" b="b"/>
              <a:pathLst>
                <a:path w="2121" h="1860" extrusionOk="0">
                  <a:moveTo>
                    <a:pt x="2003" y="1"/>
                  </a:moveTo>
                  <a:cubicBezTo>
                    <a:pt x="1630" y="1"/>
                    <a:pt x="1376" y="347"/>
                    <a:pt x="1153" y="570"/>
                  </a:cubicBezTo>
                  <a:cubicBezTo>
                    <a:pt x="786" y="937"/>
                    <a:pt x="419" y="1337"/>
                    <a:pt x="52" y="1738"/>
                  </a:cubicBezTo>
                  <a:cubicBezTo>
                    <a:pt x="1" y="1789"/>
                    <a:pt x="68" y="1860"/>
                    <a:pt x="132" y="1860"/>
                  </a:cubicBezTo>
                  <a:cubicBezTo>
                    <a:pt x="151" y="1860"/>
                    <a:pt x="170" y="1853"/>
                    <a:pt x="186" y="1838"/>
                  </a:cubicBezTo>
                  <a:cubicBezTo>
                    <a:pt x="786" y="1271"/>
                    <a:pt x="1353" y="570"/>
                    <a:pt x="2054" y="136"/>
                  </a:cubicBezTo>
                  <a:cubicBezTo>
                    <a:pt x="2120" y="103"/>
                    <a:pt x="2120" y="3"/>
                    <a:pt x="2054" y="3"/>
                  </a:cubicBezTo>
                  <a:cubicBezTo>
                    <a:pt x="2036" y="2"/>
                    <a:pt x="2019" y="1"/>
                    <a:pt x="2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7"/>
            <p:cNvSpPr/>
            <p:nvPr/>
          </p:nvSpPr>
          <p:spPr>
            <a:xfrm>
              <a:off x="-1689075" y="3025475"/>
              <a:ext cx="28750" cy="24875"/>
            </a:xfrm>
            <a:custGeom>
              <a:avLst/>
              <a:gdLst/>
              <a:ahLst/>
              <a:cxnLst/>
              <a:rect l="l" t="t" r="r" b="b"/>
              <a:pathLst>
                <a:path w="1150" h="995" extrusionOk="0">
                  <a:moveTo>
                    <a:pt x="1101" y="0"/>
                  </a:moveTo>
                  <a:cubicBezTo>
                    <a:pt x="1095" y="0"/>
                    <a:pt x="1089" y="3"/>
                    <a:pt x="1083" y="9"/>
                  </a:cubicBezTo>
                  <a:cubicBezTo>
                    <a:pt x="882" y="76"/>
                    <a:pt x="749" y="243"/>
                    <a:pt x="582" y="376"/>
                  </a:cubicBezTo>
                  <a:lnTo>
                    <a:pt x="82" y="810"/>
                  </a:lnTo>
                  <a:cubicBezTo>
                    <a:pt x="0" y="891"/>
                    <a:pt x="73" y="995"/>
                    <a:pt x="157" y="995"/>
                  </a:cubicBezTo>
                  <a:cubicBezTo>
                    <a:pt x="177" y="995"/>
                    <a:pt x="197" y="989"/>
                    <a:pt x="215" y="977"/>
                  </a:cubicBezTo>
                  <a:lnTo>
                    <a:pt x="716" y="510"/>
                  </a:lnTo>
                  <a:cubicBezTo>
                    <a:pt x="849" y="376"/>
                    <a:pt x="1016" y="243"/>
                    <a:pt x="1149" y="76"/>
                  </a:cubicBezTo>
                  <a:cubicBezTo>
                    <a:pt x="1149" y="49"/>
                    <a:pt x="1127" y="0"/>
                    <a:pt x="1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7"/>
            <p:cNvSpPr/>
            <p:nvPr/>
          </p:nvSpPr>
          <p:spPr>
            <a:xfrm>
              <a:off x="-1669200" y="3041550"/>
              <a:ext cx="9700" cy="8800"/>
            </a:xfrm>
            <a:custGeom>
              <a:avLst/>
              <a:gdLst/>
              <a:ahLst/>
              <a:cxnLst/>
              <a:rect l="l" t="t" r="r" b="b"/>
              <a:pathLst>
                <a:path w="388" h="352" extrusionOk="0">
                  <a:moveTo>
                    <a:pt x="321" y="0"/>
                  </a:moveTo>
                  <a:cubicBezTo>
                    <a:pt x="221" y="67"/>
                    <a:pt x="121" y="167"/>
                    <a:pt x="54" y="234"/>
                  </a:cubicBezTo>
                  <a:cubicBezTo>
                    <a:pt x="0" y="260"/>
                    <a:pt x="55" y="352"/>
                    <a:pt x="113" y="352"/>
                  </a:cubicBezTo>
                  <a:cubicBezTo>
                    <a:pt x="127" y="352"/>
                    <a:pt x="141" y="347"/>
                    <a:pt x="154" y="334"/>
                  </a:cubicBezTo>
                  <a:cubicBezTo>
                    <a:pt x="221" y="234"/>
                    <a:pt x="321" y="167"/>
                    <a:pt x="388" y="67"/>
                  </a:cubicBezTo>
                  <a:cubicBezTo>
                    <a:pt x="388" y="33"/>
                    <a:pt x="354"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7"/>
            <p:cNvSpPr/>
            <p:nvPr/>
          </p:nvSpPr>
          <p:spPr>
            <a:xfrm>
              <a:off x="-1443950" y="3110250"/>
              <a:ext cx="64425" cy="14250"/>
            </a:xfrm>
            <a:custGeom>
              <a:avLst/>
              <a:gdLst/>
              <a:ahLst/>
              <a:cxnLst/>
              <a:rect l="l" t="t" r="r" b="b"/>
              <a:pathLst>
                <a:path w="2577" h="570" extrusionOk="0">
                  <a:moveTo>
                    <a:pt x="1533" y="1"/>
                  </a:moveTo>
                  <a:cubicBezTo>
                    <a:pt x="1016" y="1"/>
                    <a:pt x="479" y="164"/>
                    <a:pt x="84" y="421"/>
                  </a:cubicBezTo>
                  <a:cubicBezTo>
                    <a:pt x="0" y="449"/>
                    <a:pt x="33" y="570"/>
                    <a:pt x="105" y="570"/>
                  </a:cubicBezTo>
                  <a:cubicBezTo>
                    <a:pt x="119" y="570"/>
                    <a:pt x="134" y="565"/>
                    <a:pt x="151" y="554"/>
                  </a:cubicBezTo>
                  <a:cubicBezTo>
                    <a:pt x="517" y="421"/>
                    <a:pt x="918" y="288"/>
                    <a:pt x="1318" y="254"/>
                  </a:cubicBezTo>
                  <a:cubicBezTo>
                    <a:pt x="1374" y="249"/>
                    <a:pt x="1429" y="247"/>
                    <a:pt x="1484" y="247"/>
                  </a:cubicBezTo>
                  <a:cubicBezTo>
                    <a:pt x="1821" y="247"/>
                    <a:pt x="2141" y="326"/>
                    <a:pt x="2486" y="354"/>
                  </a:cubicBezTo>
                  <a:cubicBezTo>
                    <a:pt x="2495" y="359"/>
                    <a:pt x="2504" y="361"/>
                    <a:pt x="2511" y="361"/>
                  </a:cubicBezTo>
                  <a:cubicBezTo>
                    <a:pt x="2560" y="361"/>
                    <a:pt x="2576" y="283"/>
                    <a:pt x="2519" y="254"/>
                  </a:cubicBezTo>
                  <a:cubicBezTo>
                    <a:pt x="2234" y="78"/>
                    <a:pt x="1888" y="1"/>
                    <a:pt x="15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7"/>
            <p:cNvSpPr/>
            <p:nvPr/>
          </p:nvSpPr>
          <p:spPr>
            <a:xfrm>
              <a:off x="-1434350" y="3120425"/>
              <a:ext cx="71550" cy="23425"/>
            </a:xfrm>
            <a:custGeom>
              <a:avLst/>
              <a:gdLst/>
              <a:ahLst/>
              <a:cxnLst/>
              <a:rect l="l" t="t" r="r" b="b"/>
              <a:pathLst>
                <a:path w="2862" h="937" extrusionOk="0">
                  <a:moveTo>
                    <a:pt x="1466" y="1"/>
                  </a:moveTo>
                  <a:cubicBezTo>
                    <a:pt x="985" y="1"/>
                    <a:pt x="472" y="127"/>
                    <a:pt x="67" y="247"/>
                  </a:cubicBezTo>
                  <a:cubicBezTo>
                    <a:pt x="0" y="281"/>
                    <a:pt x="33" y="414"/>
                    <a:pt x="133" y="414"/>
                  </a:cubicBezTo>
                  <a:cubicBezTo>
                    <a:pt x="522" y="314"/>
                    <a:pt x="941" y="219"/>
                    <a:pt x="1341" y="219"/>
                  </a:cubicBezTo>
                  <a:cubicBezTo>
                    <a:pt x="1868" y="219"/>
                    <a:pt x="2360" y="383"/>
                    <a:pt x="2702" y="915"/>
                  </a:cubicBezTo>
                  <a:cubicBezTo>
                    <a:pt x="2710" y="930"/>
                    <a:pt x="2723" y="937"/>
                    <a:pt x="2738" y="937"/>
                  </a:cubicBezTo>
                  <a:cubicBezTo>
                    <a:pt x="2788" y="937"/>
                    <a:pt x="2861" y="866"/>
                    <a:pt x="2835" y="815"/>
                  </a:cubicBezTo>
                  <a:cubicBezTo>
                    <a:pt x="2597" y="190"/>
                    <a:pt x="2055" y="1"/>
                    <a:pt x="1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7"/>
            <p:cNvSpPr/>
            <p:nvPr/>
          </p:nvSpPr>
          <p:spPr>
            <a:xfrm>
              <a:off x="-1343175" y="3083925"/>
              <a:ext cx="68125" cy="95650"/>
            </a:xfrm>
            <a:custGeom>
              <a:avLst/>
              <a:gdLst/>
              <a:ahLst/>
              <a:cxnLst/>
              <a:rect l="l" t="t" r="r" b="b"/>
              <a:pathLst>
                <a:path w="2725" h="3826" extrusionOk="0">
                  <a:moveTo>
                    <a:pt x="68" y="1"/>
                  </a:moveTo>
                  <a:cubicBezTo>
                    <a:pt x="17" y="1"/>
                    <a:pt x="0" y="106"/>
                    <a:pt x="89" y="106"/>
                  </a:cubicBezTo>
                  <a:cubicBezTo>
                    <a:pt x="856" y="340"/>
                    <a:pt x="1657" y="707"/>
                    <a:pt x="2024" y="1474"/>
                  </a:cubicBezTo>
                  <a:cubicBezTo>
                    <a:pt x="2424" y="2241"/>
                    <a:pt x="1990" y="2975"/>
                    <a:pt x="1924" y="3776"/>
                  </a:cubicBezTo>
                  <a:cubicBezTo>
                    <a:pt x="1924" y="3809"/>
                    <a:pt x="1940" y="3826"/>
                    <a:pt x="1961" y="3826"/>
                  </a:cubicBezTo>
                  <a:cubicBezTo>
                    <a:pt x="1982" y="3826"/>
                    <a:pt x="2007" y="3809"/>
                    <a:pt x="2024" y="3776"/>
                  </a:cubicBezTo>
                  <a:cubicBezTo>
                    <a:pt x="2424" y="2975"/>
                    <a:pt x="2724" y="2008"/>
                    <a:pt x="2224" y="1174"/>
                  </a:cubicBezTo>
                  <a:cubicBezTo>
                    <a:pt x="1790" y="407"/>
                    <a:pt x="956" y="73"/>
                    <a:pt x="89" y="6"/>
                  </a:cubicBezTo>
                  <a:cubicBezTo>
                    <a:pt x="82" y="3"/>
                    <a:pt x="75" y="1"/>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7"/>
            <p:cNvSpPr/>
            <p:nvPr/>
          </p:nvSpPr>
          <p:spPr>
            <a:xfrm>
              <a:off x="-1307600" y="3113175"/>
              <a:ext cx="13375" cy="60850"/>
            </a:xfrm>
            <a:custGeom>
              <a:avLst/>
              <a:gdLst/>
              <a:ahLst/>
              <a:cxnLst/>
              <a:rect l="l" t="t" r="r" b="b"/>
              <a:pathLst>
                <a:path w="535" h="2434" extrusionOk="0">
                  <a:moveTo>
                    <a:pt x="100" y="1"/>
                  </a:moveTo>
                  <a:cubicBezTo>
                    <a:pt x="56" y="1"/>
                    <a:pt x="13" y="29"/>
                    <a:pt x="34" y="70"/>
                  </a:cubicBezTo>
                  <a:cubicBezTo>
                    <a:pt x="301" y="871"/>
                    <a:pt x="234" y="1572"/>
                    <a:pt x="0" y="2339"/>
                  </a:cubicBezTo>
                  <a:cubicBezTo>
                    <a:pt x="0" y="2386"/>
                    <a:pt x="34" y="2433"/>
                    <a:pt x="77" y="2433"/>
                  </a:cubicBezTo>
                  <a:cubicBezTo>
                    <a:pt x="95" y="2433"/>
                    <a:pt x="114" y="2425"/>
                    <a:pt x="134" y="2405"/>
                  </a:cubicBezTo>
                  <a:cubicBezTo>
                    <a:pt x="534" y="1672"/>
                    <a:pt x="467" y="771"/>
                    <a:pt x="167" y="37"/>
                  </a:cubicBezTo>
                  <a:cubicBezTo>
                    <a:pt x="154" y="12"/>
                    <a:pt x="127"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7"/>
            <p:cNvSpPr/>
            <p:nvPr/>
          </p:nvSpPr>
          <p:spPr>
            <a:xfrm>
              <a:off x="-1275075" y="3187375"/>
              <a:ext cx="74250" cy="125975"/>
            </a:xfrm>
            <a:custGeom>
              <a:avLst/>
              <a:gdLst/>
              <a:ahLst/>
              <a:cxnLst/>
              <a:rect l="l" t="t" r="r" b="b"/>
              <a:pathLst>
                <a:path w="2970" h="5039" extrusionOk="0">
                  <a:moveTo>
                    <a:pt x="264" y="0"/>
                  </a:moveTo>
                  <a:cubicBezTo>
                    <a:pt x="221" y="0"/>
                    <a:pt x="177" y="2"/>
                    <a:pt x="134" y="5"/>
                  </a:cubicBezTo>
                  <a:cubicBezTo>
                    <a:pt x="0" y="5"/>
                    <a:pt x="34" y="171"/>
                    <a:pt x="134" y="171"/>
                  </a:cubicBezTo>
                  <a:cubicBezTo>
                    <a:pt x="161" y="170"/>
                    <a:pt x="188" y="169"/>
                    <a:pt x="215" y="169"/>
                  </a:cubicBezTo>
                  <a:cubicBezTo>
                    <a:pt x="824" y="169"/>
                    <a:pt x="1454" y="522"/>
                    <a:pt x="1902" y="905"/>
                  </a:cubicBezTo>
                  <a:cubicBezTo>
                    <a:pt x="2369" y="1305"/>
                    <a:pt x="2535" y="1839"/>
                    <a:pt x="2535" y="2473"/>
                  </a:cubicBezTo>
                  <a:cubicBezTo>
                    <a:pt x="2502" y="3440"/>
                    <a:pt x="2002" y="4174"/>
                    <a:pt x="1335" y="4841"/>
                  </a:cubicBezTo>
                  <a:cubicBezTo>
                    <a:pt x="1230" y="4920"/>
                    <a:pt x="1289" y="5039"/>
                    <a:pt x="1384" y="5039"/>
                  </a:cubicBezTo>
                  <a:cubicBezTo>
                    <a:pt x="1410" y="5039"/>
                    <a:pt x="1439" y="5030"/>
                    <a:pt x="1468" y="5008"/>
                  </a:cubicBezTo>
                  <a:cubicBezTo>
                    <a:pt x="2502" y="4374"/>
                    <a:pt x="2969" y="2973"/>
                    <a:pt x="2736" y="1806"/>
                  </a:cubicBezTo>
                  <a:cubicBezTo>
                    <a:pt x="2512" y="750"/>
                    <a:pt x="1305"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7"/>
            <p:cNvSpPr/>
            <p:nvPr/>
          </p:nvSpPr>
          <p:spPr>
            <a:xfrm>
              <a:off x="-1232300" y="3215625"/>
              <a:ext cx="18125" cy="60150"/>
            </a:xfrm>
            <a:custGeom>
              <a:avLst/>
              <a:gdLst/>
              <a:ahLst/>
              <a:cxnLst/>
              <a:rect l="l" t="t" r="r" b="b"/>
              <a:pathLst>
                <a:path w="725" h="2406" extrusionOk="0">
                  <a:moveTo>
                    <a:pt x="194" y="1"/>
                  </a:moveTo>
                  <a:cubicBezTo>
                    <a:pt x="143" y="1"/>
                    <a:pt x="100" y="71"/>
                    <a:pt x="124" y="142"/>
                  </a:cubicBezTo>
                  <a:cubicBezTo>
                    <a:pt x="591" y="843"/>
                    <a:pt x="457" y="1643"/>
                    <a:pt x="24" y="2344"/>
                  </a:cubicBezTo>
                  <a:cubicBezTo>
                    <a:pt x="1" y="2367"/>
                    <a:pt x="10" y="2406"/>
                    <a:pt x="39" y="2406"/>
                  </a:cubicBezTo>
                  <a:cubicBezTo>
                    <a:pt x="52" y="2406"/>
                    <a:pt x="70" y="2398"/>
                    <a:pt x="91" y="2377"/>
                  </a:cubicBezTo>
                  <a:cubicBezTo>
                    <a:pt x="724" y="1777"/>
                    <a:pt x="724" y="743"/>
                    <a:pt x="257" y="42"/>
                  </a:cubicBezTo>
                  <a:cubicBezTo>
                    <a:pt x="238" y="13"/>
                    <a:pt x="215"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7"/>
            <p:cNvSpPr/>
            <p:nvPr/>
          </p:nvSpPr>
          <p:spPr>
            <a:xfrm>
              <a:off x="-1254225" y="3293675"/>
              <a:ext cx="43200" cy="39275"/>
            </a:xfrm>
            <a:custGeom>
              <a:avLst/>
              <a:gdLst/>
              <a:ahLst/>
              <a:cxnLst/>
              <a:rect l="l" t="t" r="r" b="b"/>
              <a:pathLst>
                <a:path w="1728" h="1571" extrusionOk="0">
                  <a:moveTo>
                    <a:pt x="1647" y="0"/>
                  </a:moveTo>
                  <a:cubicBezTo>
                    <a:pt x="1632" y="0"/>
                    <a:pt x="1617" y="7"/>
                    <a:pt x="1601" y="22"/>
                  </a:cubicBezTo>
                  <a:cubicBezTo>
                    <a:pt x="1301" y="256"/>
                    <a:pt x="1068" y="589"/>
                    <a:pt x="801" y="856"/>
                  </a:cubicBezTo>
                  <a:cubicBezTo>
                    <a:pt x="534" y="1090"/>
                    <a:pt x="234" y="1256"/>
                    <a:pt x="0" y="1523"/>
                  </a:cubicBezTo>
                  <a:cubicBezTo>
                    <a:pt x="0" y="1547"/>
                    <a:pt x="17" y="1570"/>
                    <a:pt x="38" y="1570"/>
                  </a:cubicBezTo>
                  <a:cubicBezTo>
                    <a:pt x="47" y="1570"/>
                    <a:pt x="57" y="1566"/>
                    <a:pt x="67" y="1557"/>
                  </a:cubicBezTo>
                  <a:cubicBezTo>
                    <a:pt x="400" y="1457"/>
                    <a:pt x="701" y="1190"/>
                    <a:pt x="968" y="956"/>
                  </a:cubicBezTo>
                  <a:cubicBezTo>
                    <a:pt x="1234" y="723"/>
                    <a:pt x="1535" y="423"/>
                    <a:pt x="1701" y="122"/>
                  </a:cubicBezTo>
                  <a:cubicBezTo>
                    <a:pt x="1727" y="71"/>
                    <a:pt x="1694" y="0"/>
                    <a:pt x="1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7"/>
            <p:cNvSpPr/>
            <p:nvPr/>
          </p:nvSpPr>
          <p:spPr>
            <a:xfrm>
              <a:off x="-1258175" y="3308775"/>
              <a:ext cx="53675" cy="39850"/>
            </a:xfrm>
            <a:custGeom>
              <a:avLst/>
              <a:gdLst/>
              <a:ahLst/>
              <a:cxnLst/>
              <a:rect l="l" t="t" r="r" b="b"/>
              <a:pathLst>
                <a:path w="2147" h="1594" extrusionOk="0">
                  <a:moveTo>
                    <a:pt x="2033" y="0"/>
                  </a:moveTo>
                  <a:cubicBezTo>
                    <a:pt x="2020" y="0"/>
                    <a:pt x="2006" y="6"/>
                    <a:pt x="1993" y="19"/>
                  </a:cubicBezTo>
                  <a:cubicBezTo>
                    <a:pt x="1359" y="519"/>
                    <a:pt x="759" y="1053"/>
                    <a:pt x="58" y="1486"/>
                  </a:cubicBezTo>
                  <a:cubicBezTo>
                    <a:pt x="1" y="1515"/>
                    <a:pt x="42" y="1593"/>
                    <a:pt x="97" y="1593"/>
                  </a:cubicBezTo>
                  <a:cubicBezTo>
                    <a:pt x="106" y="1593"/>
                    <a:pt x="116" y="1591"/>
                    <a:pt x="125" y="1586"/>
                  </a:cubicBezTo>
                  <a:cubicBezTo>
                    <a:pt x="825" y="1153"/>
                    <a:pt x="1526" y="719"/>
                    <a:pt x="2093" y="152"/>
                  </a:cubicBezTo>
                  <a:cubicBezTo>
                    <a:pt x="2147" y="98"/>
                    <a:pt x="2092" y="0"/>
                    <a:pt x="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7"/>
            <p:cNvSpPr/>
            <p:nvPr/>
          </p:nvSpPr>
          <p:spPr>
            <a:xfrm>
              <a:off x="-1257325" y="3325675"/>
              <a:ext cx="53000" cy="37125"/>
            </a:xfrm>
            <a:custGeom>
              <a:avLst/>
              <a:gdLst/>
              <a:ahLst/>
              <a:cxnLst/>
              <a:rect l="l" t="t" r="r" b="b"/>
              <a:pathLst>
                <a:path w="2120" h="1485" extrusionOk="0">
                  <a:moveTo>
                    <a:pt x="2028" y="1"/>
                  </a:moveTo>
                  <a:cubicBezTo>
                    <a:pt x="2017" y="1"/>
                    <a:pt x="2004" y="4"/>
                    <a:pt x="1992" y="10"/>
                  </a:cubicBezTo>
                  <a:cubicBezTo>
                    <a:pt x="1692" y="210"/>
                    <a:pt x="1425" y="510"/>
                    <a:pt x="1125" y="710"/>
                  </a:cubicBezTo>
                  <a:cubicBezTo>
                    <a:pt x="791" y="977"/>
                    <a:pt x="424" y="1177"/>
                    <a:pt x="57" y="1377"/>
                  </a:cubicBezTo>
                  <a:cubicBezTo>
                    <a:pt x="0" y="1406"/>
                    <a:pt x="41" y="1484"/>
                    <a:pt x="97" y="1484"/>
                  </a:cubicBezTo>
                  <a:cubicBezTo>
                    <a:pt x="106" y="1484"/>
                    <a:pt x="115" y="1482"/>
                    <a:pt x="124" y="1478"/>
                  </a:cubicBezTo>
                  <a:cubicBezTo>
                    <a:pt x="491" y="1311"/>
                    <a:pt x="825" y="1077"/>
                    <a:pt x="1158" y="844"/>
                  </a:cubicBezTo>
                  <a:cubicBezTo>
                    <a:pt x="1458" y="644"/>
                    <a:pt x="1825" y="410"/>
                    <a:pt x="2092" y="110"/>
                  </a:cubicBezTo>
                  <a:cubicBezTo>
                    <a:pt x="2120" y="55"/>
                    <a:pt x="2080" y="1"/>
                    <a:pt x="2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7"/>
            <p:cNvSpPr/>
            <p:nvPr/>
          </p:nvSpPr>
          <p:spPr>
            <a:xfrm>
              <a:off x="-1248400" y="3333800"/>
              <a:ext cx="51425" cy="39675"/>
            </a:xfrm>
            <a:custGeom>
              <a:avLst/>
              <a:gdLst/>
              <a:ahLst/>
              <a:cxnLst/>
              <a:rect l="l" t="t" r="r" b="b"/>
              <a:pathLst>
                <a:path w="2057" h="1587" extrusionOk="0">
                  <a:moveTo>
                    <a:pt x="1912" y="0"/>
                  </a:moveTo>
                  <a:cubicBezTo>
                    <a:pt x="1897" y="0"/>
                    <a:pt x="1881" y="6"/>
                    <a:pt x="1869" y="18"/>
                  </a:cubicBezTo>
                  <a:cubicBezTo>
                    <a:pt x="1602" y="285"/>
                    <a:pt x="1368" y="585"/>
                    <a:pt x="1068" y="819"/>
                  </a:cubicBezTo>
                  <a:cubicBezTo>
                    <a:pt x="735" y="1086"/>
                    <a:pt x="401" y="1319"/>
                    <a:pt x="34" y="1486"/>
                  </a:cubicBezTo>
                  <a:cubicBezTo>
                    <a:pt x="1" y="1519"/>
                    <a:pt x="34" y="1586"/>
                    <a:pt x="67" y="1586"/>
                  </a:cubicBezTo>
                  <a:cubicBezTo>
                    <a:pt x="768" y="1253"/>
                    <a:pt x="1535" y="786"/>
                    <a:pt x="2002" y="152"/>
                  </a:cubicBezTo>
                  <a:cubicBezTo>
                    <a:pt x="2056" y="98"/>
                    <a:pt x="1979" y="0"/>
                    <a:pt x="19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7"/>
            <p:cNvSpPr/>
            <p:nvPr/>
          </p:nvSpPr>
          <p:spPr>
            <a:xfrm>
              <a:off x="-1256325" y="3347050"/>
              <a:ext cx="65950" cy="49325"/>
            </a:xfrm>
            <a:custGeom>
              <a:avLst/>
              <a:gdLst/>
              <a:ahLst/>
              <a:cxnLst/>
              <a:rect l="l" t="t" r="r" b="b"/>
              <a:pathLst>
                <a:path w="2638" h="1973" extrusionOk="0">
                  <a:moveTo>
                    <a:pt x="2520" y="0"/>
                  </a:moveTo>
                  <a:cubicBezTo>
                    <a:pt x="2499" y="0"/>
                    <a:pt x="2476" y="7"/>
                    <a:pt x="2453" y="22"/>
                  </a:cubicBezTo>
                  <a:cubicBezTo>
                    <a:pt x="2052" y="256"/>
                    <a:pt x="1752" y="623"/>
                    <a:pt x="1385" y="923"/>
                  </a:cubicBezTo>
                  <a:cubicBezTo>
                    <a:pt x="951" y="1256"/>
                    <a:pt x="518" y="1523"/>
                    <a:pt x="84" y="1790"/>
                  </a:cubicBezTo>
                  <a:cubicBezTo>
                    <a:pt x="0" y="1846"/>
                    <a:pt x="34" y="1972"/>
                    <a:pt x="106" y="1972"/>
                  </a:cubicBezTo>
                  <a:cubicBezTo>
                    <a:pt x="119" y="1972"/>
                    <a:pt x="135" y="1968"/>
                    <a:pt x="151" y="1957"/>
                  </a:cubicBezTo>
                  <a:cubicBezTo>
                    <a:pt x="618" y="1723"/>
                    <a:pt x="1018" y="1423"/>
                    <a:pt x="1452" y="1123"/>
                  </a:cubicBezTo>
                  <a:cubicBezTo>
                    <a:pt x="1852" y="856"/>
                    <a:pt x="2319" y="556"/>
                    <a:pt x="2586" y="122"/>
                  </a:cubicBezTo>
                  <a:cubicBezTo>
                    <a:pt x="2637" y="71"/>
                    <a:pt x="2590" y="0"/>
                    <a:pt x="2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7"/>
            <p:cNvSpPr/>
            <p:nvPr/>
          </p:nvSpPr>
          <p:spPr>
            <a:xfrm>
              <a:off x="-1258000" y="3358825"/>
              <a:ext cx="76875" cy="55900"/>
            </a:xfrm>
            <a:custGeom>
              <a:avLst/>
              <a:gdLst/>
              <a:ahLst/>
              <a:cxnLst/>
              <a:rect l="l" t="t" r="r" b="b"/>
              <a:pathLst>
                <a:path w="3075" h="2236" extrusionOk="0">
                  <a:moveTo>
                    <a:pt x="2911" y="0"/>
                  </a:moveTo>
                  <a:cubicBezTo>
                    <a:pt x="2892" y="0"/>
                    <a:pt x="2872" y="6"/>
                    <a:pt x="2853" y="18"/>
                  </a:cubicBezTo>
                  <a:cubicBezTo>
                    <a:pt x="2419" y="352"/>
                    <a:pt x="2053" y="752"/>
                    <a:pt x="1619" y="1086"/>
                  </a:cubicBezTo>
                  <a:cubicBezTo>
                    <a:pt x="1119" y="1452"/>
                    <a:pt x="585" y="1753"/>
                    <a:pt x="84" y="2086"/>
                  </a:cubicBezTo>
                  <a:cubicBezTo>
                    <a:pt x="1" y="2114"/>
                    <a:pt x="34" y="2235"/>
                    <a:pt x="105" y="2235"/>
                  </a:cubicBezTo>
                  <a:cubicBezTo>
                    <a:pt x="119" y="2235"/>
                    <a:pt x="135" y="2231"/>
                    <a:pt x="151" y="2220"/>
                  </a:cubicBezTo>
                  <a:cubicBezTo>
                    <a:pt x="1152" y="1753"/>
                    <a:pt x="2319" y="1052"/>
                    <a:pt x="3020" y="185"/>
                  </a:cubicBezTo>
                  <a:cubicBezTo>
                    <a:pt x="3074" y="104"/>
                    <a:pt x="2996" y="0"/>
                    <a:pt x="2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7"/>
            <p:cNvSpPr/>
            <p:nvPr/>
          </p:nvSpPr>
          <p:spPr>
            <a:xfrm>
              <a:off x="-1244100" y="3371850"/>
              <a:ext cx="68575" cy="52650"/>
            </a:xfrm>
            <a:custGeom>
              <a:avLst/>
              <a:gdLst/>
              <a:ahLst/>
              <a:cxnLst/>
              <a:rect l="l" t="t" r="r" b="b"/>
              <a:pathLst>
                <a:path w="2743" h="2106" extrusionOk="0">
                  <a:moveTo>
                    <a:pt x="2580" y="0"/>
                  </a:moveTo>
                  <a:cubicBezTo>
                    <a:pt x="2554" y="0"/>
                    <a:pt x="2526" y="10"/>
                    <a:pt x="2497" y="31"/>
                  </a:cubicBezTo>
                  <a:cubicBezTo>
                    <a:pt x="1697" y="731"/>
                    <a:pt x="963" y="1432"/>
                    <a:pt x="29" y="1999"/>
                  </a:cubicBezTo>
                  <a:cubicBezTo>
                    <a:pt x="0" y="2028"/>
                    <a:pt x="46" y="2106"/>
                    <a:pt x="101" y="2106"/>
                  </a:cubicBezTo>
                  <a:cubicBezTo>
                    <a:pt x="110" y="2106"/>
                    <a:pt x="120" y="2104"/>
                    <a:pt x="129" y="2099"/>
                  </a:cubicBezTo>
                  <a:cubicBezTo>
                    <a:pt x="996" y="1565"/>
                    <a:pt x="1897" y="965"/>
                    <a:pt x="2664" y="231"/>
                  </a:cubicBezTo>
                  <a:cubicBezTo>
                    <a:pt x="2743" y="126"/>
                    <a:pt x="2677"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7"/>
            <p:cNvSpPr/>
            <p:nvPr/>
          </p:nvSpPr>
          <p:spPr>
            <a:xfrm>
              <a:off x="-1237075" y="3386325"/>
              <a:ext cx="55950" cy="49300"/>
            </a:xfrm>
            <a:custGeom>
              <a:avLst/>
              <a:gdLst/>
              <a:ahLst/>
              <a:cxnLst/>
              <a:rect l="l" t="t" r="r" b="b"/>
              <a:pathLst>
                <a:path w="2238" h="1972" extrusionOk="0">
                  <a:moveTo>
                    <a:pt x="2105" y="1"/>
                  </a:moveTo>
                  <a:cubicBezTo>
                    <a:pt x="2087" y="1"/>
                    <a:pt x="2068" y="6"/>
                    <a:pt x="2049" y="19"/>
                  </a:cubicBezTo>
                  <a:cubicBezTo>
                    <a:pt x="1716" y="319"/>
                    <a:pt x="1449" y="686"/>
                    <a:pt x="1115" y="986"/>
                  </a:cubicBezTo>
                  <a:cubicBezTo>
                    <a:pt x="782" y="1286"/>
                    <a:pt x="448" y="1553"/>
                    <a:pt x="81" y="1820"/>
                  </a:cubicBezTo>
                  <a:cubicBezTo>
                    <a:pt x="0" y="1874"/>
                    <a:pt x="72" y="1972"/>
                    <a:pt x="156" y="1972"/>
                  </a:cubicBezTo>
                  <a:cubicBezTo>
                    <a:pt x="175" y="1972"/>
                    <a:pt x="196" y="1966"/>
                    <a:pt x="215" y="1954"/>
                  </a:cubicBezTo>
                  <a:cubicBezTo>
                    <a:pt x="615" y="1720"/>
                    <a:pt x="982" y="1420"/>
                    <a:pt x="1316" y="1120"/>
                  </a:cubicBezTo>
                  <a:cubicBezTo>
                    <a:pt x="1616" y="819"/>
                    <a:pt x="1983" y="553"/>
                    <a:pt x="2183" y="186"/>
                  </a:cubicBezTo>
                  <a:cubicBezTo>
                    <a:pt x="2237" y="104"/>
                    <a:pt x="2181" y="1"/>
                    <a:pt x="2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7"/>
            <p:cNvSpPr/>
            <p:nvPr/>
          </p:nvSpPr>
          <p:spPr>
            <a:xfrm>
              <a:off x="-1386800" y="3133025"/>
              <a:ext cx="15850" cy="14800"/>
            </a:xfrm>
            <a:custGeom>
              <a:avLst/>
              <a:gdLst/>
              <a:ahLst/>
              <a:cxnLst/>
              <a:rect l="l" t="t" r="r" b="b"/>
              <a:pathLst>
                <a:path w="634" h="592" extrusionOk="0">
                  <a:moveTo>
                    <a:pt x="17" y="1"/>
                  </a:moveTo>
                  <a:cubicBezTo>
                    <a:pt x="1" y="1"/>
                    <a:pt x="6" y="44"/>
                    <a:pt x="33" y="44"/>
                  </a:cubicBezTo>
                  <a:cubicBezTo>
                    <a:pt x="300" y="110"/>
                    <a:pt x="466" y="311"/>
                    <a:pt x="566" y="577"/>
                  </a:cubicBezTo>
                  <a:cubicBezTo>
                    <a:pt x="576" y="587"/>
                    <a:pt x="586" y="591"/>
                    <a:pt x="595" y="591"/>
                  </a:cubicBezTo>
                  <a:cubicBezTo>
                    <a:pt x="617" y="591"/>
                    <a:pt x="633" y="568"/>
                    <a:pt x="633" y="544"/>
                  </a:cubicBezTo>
                  <a:cubicBezTo>
                    <a:pt x="533" y="277"/>
                    <a:pt x="333" y="77"/>
                    <a:pt x="33" y="10"/>
                  </a:cubicBezTo>
                  <a:cubicBezTo>
                    <a:pt x="26" y="4"/>
                    <a:pt x="21"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7"/>
            <p:cNvSpPr/>
            <p:nvPr/>
          </p:nvSpPr>
          <p:spPr>
            <a:xfrm>
              <a:off x="-1336325" y="3180575"/>
              <a:ext cx="42775" cy="40725"/>
            </a:xfrm>
            <a:custGeom>
              <a:avLst/>
              <a:gdLst/>
              <a:ahLst/>
              <a:cxnLst/>
              <a:rect l="l" t="t" r="r" b="b"/>
              <a:pathLst>
                <a:path w="1711" h="1629" extrusionOk="0">
                  <a:moveTo>
                    <a:pt x="1589" y="1"/>
                  </a:moveTo>
                  <a:cubicBezTo>
                    <a:pt x="1575" y="1"/>
                    <a:pt x="1562" y="4"/>
                    <a:pt x="1550" y="10"/>
                  </a:cubicBezTo>
                  <a:cubicBezTo>
                    <a:pt x="1316" y="243"/>
                    <a:pt x="1116" y="543"/>
                    <a:pt x="882" y="810"/>
                  </a:cubicBezTo>
                  <a:cubicBezTo>
                    <a:pt x="616" y="1044"/>
                    <a:pt x="349" y="1277"/>
                    <a:pt x="82" y="1477"/>
                  </a:cubicBezTo>
                  <a:cubicBezTo>
                    <a:pt x="1" y="1531"/>
                    <a:pt x="51" y="1629"/>
                    <a:pt x="126" y="1629"/>
                  </a:cubicBezTo>
                  <a:cubicBezTo>
                    <a:pt x="144" y="1629"/>
                    <a:pt x="163" y="1624"/>
                    <a:pt x="182" y="1611"/>
                  </a:cubicBezTo>
                  <a:cubicBezTo>
                    <a:pt x="716" y="1244"/>
                    <a:pt x="1416" y="710"/>
                    <a:pt x="1683" y="110"/>
                  </a:cubicBezTo>
                  <a:cubicBezTo>
                    <a:pt x="1710" y="55"/>
                    <a:pt x="1649" y="1"/>
                    <a:pt x="15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7"/>
            <p:cNvSpPr/>
            <p:nvPr/>
          </p:nvSpPr>
          <p:spPr>
            <a:xfrm>
              <a:off x="-1333075" y="3187250"/>
              <a:ext cx="48700" cy="43325"/>
            </a:xfrm>
            <a:custGeom>
              <a:avLst/>
              <a:gdLst/>
              <a:ahLst/>
              <a:cxnLst/>
              <a:rect l="l" t="t" r="r" b="b"/>
              <a:pathLst>
                <a:path w="1948" h="1733" extrusionOk="0">
                  <a:moveTo>
                    <a:pt x="1874" y="1"/>
                  </a:moveTo>
                  <a:cubicBezTo>
                    <a:pt x="1867" y="1"/>
                    <a:pt x="1859" y="3"/>
                    <a:pt x="1853" y="10"/>
                  </a:cubicBezTo>
                  <a:cubicBezTo>
                    <a:pt x="1553" y="276"/>
                    <a:pt x="1286" y="610"/>
                    <a:pt x="986" y="877"/>
                  </a:cubicBezTo>
                  <a:cubicBezTo>
                    <a:pt x="719" y="1144"/>
                    <a:pt x="386" y="1377"/>
                    <a:pt x="52" y="1611"/>
                  </a:cubicBezTo>
                  <a:cubicBezTo>
                    <a:pt x="1" y="1662"/>
                    <a:pt x="48" y="1733"/>
                    <a:pt x="103" y="1733"/>
                  </a:cubicBezTo>
                  <a:cubicBezTo>
                    <a:pt x="119" y="1733"/>
                    <a:pt x="137" y="1726"/>
                    <a:pt x="152" y="1711"/>
                  </a:cubicBezTo>
                  <a:cubicBezTo>
                    <a:pt x="786" y="1277"/>
                    <a:pt x="1520" y="777"/>
                    <a:pt x="1920" y="110"/>
                  </a:cubicBezTo>
                  <a:cubicBezTo>
                    <a:pt x="1947" y="55"/>
                    <a:pt x="1908" y="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7"/>
            <p:cNvSpPr/>
            <p:nvPr/>
          </p:nvSpPr>
          <p:spPr>
            <a:xfrm>
              <a:off x="-1301450" y="3193450"/>
              <a:ext cx="26750" cy="26800"/>
            </a:xfrm>
            <a:custGeom>
              <a:avLst/>
              <a:gdLst/>
              <a:ahLst/>
              <a:cxnLst/>
              <a:rect l="l" t="t" r="r" b="b"/>
              <a:pathLst>
                <a:path w="1070" h="1072" extrusionOk="0">
                  <a:moveTo>
                    <a:pt x="984" y="1"/>
                  </a:moveTo>
                  <a:cubicBezTo>
                    <a:pt x="964" y="1"/>
                    <a:pt x="941" y="9"/>
                    <a:pt x="922" y="28"/>
                  </a:cubicBezTo>
                  <a:cubicBezTo>
                    <a:pt x="688" y="395"/>
                    <a:pt x="421" y="729"/>
                    <a:pt x="55" y="996"/>
                  </a:cubicBezTo>
                  <a:cubicBezTo>
                    <a:pt x="1" y="1023"/>
                    <a:pt x="34" y="1072"/>
                    <a:pt x="84" y="1072"/>
                  </a:cubicBezTo>
                  <a:cubicBezTo>
                    <a:pt x="96" y="1072"/>
                    <a:pt x="109" y="1069"/>
                    <a:pt x="121" y="1062"/>
                  </a:cubicBezTo>
                  <a:cubicBezTo>
                    <a:pt x="488" y="829"/>
                    <a:pt x="822" y="495"/>
                    <a:pt x="1022" y="95"/>
                  </a:cubicBezTo>
                  <a:cubicBezTo>
                    <a:pt x="1069" y="48"/>
                    <a:pt x="1033" y="1"/>
                    <a:pt x="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7"/>
            <p:cNvSpPr/>
            <p:nvPr/>
          </p:nvSpPr>
          <p:spPr>
            <a:xfrm>
              <a:off x="-1301975" y="3203000"/>
              <a:ext cx="36925" cy="36250"/>
            </a:xfrm>
            <a:custGeom>
              <a:avLst/>
              <a:gdLst/>
              <a:ahLst/>
              <a:cxnLst/>
              <a:rect l="l" t="t" r="r" b="b"/>
              <a:pathLst>
                <a:path w="1477" h="1450" extrusionOk="0">
                  <a:moveTo>
                    <a:pt x="1423" y="0"/>
                  </a:moveTo>
                  <a:cubicBezTo>
                    <a:pt x="1410" y="0"/>
                    <a:pt x="1394" y="4"/>
                    <a:pt x="1376" y="13"/>
                  </a:cubicBezTo>
                  <a:cubicBezTo>
                    <a:pt x="1143" y="147"/>
                    <a:pt x="976" y="380"/>
                    <a:pt x="776" y="614"/>
                  </a:cubicBezTo>
                  <a:cubicBezTo>
                    <a:pt x="543" y="847"/>
                    <a:pt x="309" y="1047"/>
                    <a:pt x="76" y="1281"/>
                  </a:cubicBezTo>
                  <a:cubicBezTo>
                    <a:pt x="1" y="1356"/>
                    <a:pt x="57" y="1450"/>
                    <a:pt x="118" y="1450"/>
                  </a:cubicBezTo>
                  <a:cubicBezTo>
                    <a:pt x="138" y="1450"/>
                    <a:pt x="159" y="1439"/>
                    <a:pt x="176" y="1414"/>
                  </a:cubicBezTo>
                  <a:cubicBezTo>
                    <a:pt x="442" y="1181"/>
                    <a:pt x="676" y="947"/>
                    <a:pt x="909" y="680"/>
                  </a:cubicBezTo>
                  <a:cubicBezTo>
                    <a:pt x="1110" y="514"/>
                    <a:pt x="1343" y="314"/>
                    <a:pt x="1477" y="80"/>
                  </a:cubicBezTo>
                  <a:cubicBezTo>
                    <a:pt x="1477" y="31"/>
                    <a:pt x="1459" y="0"/>
                    <a:pt x="1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7"/>
            <p:cNvSpPr/>
            <p:nvPr/>
          </p:nvSpPr>
          <p:spPr>
            <a:xfrm>
              <a:off x="-1299025" y="3209300"/>
              <a:ext cx="39575" cy="41750"/>
            </a:xfrm>
            <a:custGeom>
              <a:avLst/>
              <a:gdLst/>
              <a:ahLst/>
              <a:cxnLst/>
              <a:rect l="l" t="t" r="r" b="b"/>
              <a:pathLst>
                <a:path w="1583" h="1670" extrusionOk="0">
                  <a:moveTo>
                    <a:pt x="1474" y="1"/>
                  </a:moveTo>
                  <a:cubicBezTo>
                    <a:pt x="1453" y="1"/>
                    <a:pt x="1435" y="9"/>
                    <a:pt x="1425" y="28"/>
                  </a:cubicBezTo>
                  <a:cubicBezTo>
                    <a:pt x="992" y="595"/>
                    <a:pt x="625" y="1096"/>
                    <a:pt x="58" y="1563"/>
                  </a:cubicBezTo>
                  <a:cubicBezTo>
                    <a:pt x="0" y="1591"/>
                    <a:pt x="66" y="1669"/>
                    <a:pt x="128" y="1669"/>
                  </a:cubicBezTo>
                  <a:cubicBezTo>
                    <a:pt x="138" y="1669"/>
                    <a:pt x="148" y="1667"/>
                    <a:pt x="158" y="1663"/>
                  </a:cubicBezTo>
                  <a:cubicBezTo>
                    <a:pt x="691" y="1262"/>
                    <a:pt x="1258" y="729"/>
                    <a:pt x="1559" y="95"/>
                  </a:cubicBezTo>
                  <a:cubicBezTo>
                    <a:pt x="1582" y="48"/>
                    <a:pt x="1522" y="1"/>
                    <a:pt x="1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7"/>
            <p:cNvSpPr/>
            <p:nvPr/>
          </p:nvSpPr>
          <p:spPr>
            <a:xfrm>
              <a:off x="-1309875" y="3222875"/>
              <a:ext cx="62025" cy="58200"/>
            </a:xfrm>
            <a:custGeom>
              <a:avLst/>
              <a:gdLst/>
              <a:ahLst/>
              <a:cxnLst/>
              <a:rect l="l" t="t" r="r" b="b"/>
              <a:pathLst>
                <a:path w="2481" h="2328" extrusionOk="0">
                  <a:moveTo>
                    <a:pt x="2319" y="1"/>
                  </a:moveTo>
                  <a:cubicBezTo>
                    <a:pt x="2299" y="1"/>
                    <a:pt x="2279" y="6"/>
                    <a:pt x="2260" y="19"/>
                  </a:cubicBezTo>
                  <a:cubicBezTo>
                    <a:pt x="1526" y="753"/>
                    <a:pt x="859" y="1520"/>
                    <a:pt x="58" y="2220"/>
                  </a:cubicBezTo>
                  <a:cubicBezTo>
                    <a:pt x="1" y="2249"/>
                    <a:pt x="67" y="2327"/>
                    <a:pt x="129" y="2327"/>
                  </a:cubicBezTo>
                  <a:cubicBezTo>
                    <a:pt x="139" y="2327"/>
                    <a:pt x="149" y="2325"/>
                    <a:pt x="158" y="2321"/>
                  </a:cubicBezTo>
                  <a:cubicBezTo>
                    <a:pt x="959" y="1687"/>
                    <a:pt x="1793" y="986"/>
                    <a:pt x="2426" y="152"/>
                  </a:cubicBezTo>
                  <a:cubicBezTo>
                    <a:pt x="2480" y="98"/>
                    <a:pt x="2403" y="1"/>
                    <a:pt x="2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7"/>
            <p:cNvSpPr/>
            <p:nvPr/>
          </p:nvSpPr>
          <p:spPr>
            <a:xfrm>
              <a:off x="-1295600" y="3232300"/>
              <a:ext cx="55675" cy="53225"/>
            </a:xfrm>
            <a:custGeom>
              <a:avLst/>
              <a:gdLst/>
              <a:ahLst/>
              <a:cxnLst/>
              <a:rect l="l" t="t" r="r" b="b"/>
              <a:pathLst>
                <a:path w="2227" h="2129" extrusionOk="0">
                  <a:moveTo>
                    <a:pt x="2085" y="1"/>
                  </a:moveTo>
                  <a:cubicBezTo>
                    <a:pt x="2053" y="1"/>
                    <a:pt x="2018" y="13"/>
                    <a:pt x="1989" y="42"/>
                  </a:cubicBezTo>
                  <a:cubicBezTo>
                    <a:pt x="1388" y="743"/>
                    <a:pt x="788" y="1410"/>
                    <a:pt x="54" y="1977"/>
                  </a:cubicBezTo>
                  <a:cubicBezTo>
                    <a:pt x="0" y="2031"/>
                    <a:pt x="55" y="2128"/>
                    <a:pt x="114" y="2128"/>
                  </a:cubicBezTo>
                  <a:cubicBezTo>
                    <a:pt x="127" y="2128"/>
                    <a:pt x="141" y="2123"/>
                    <a:pt x="154" y="2110"/>
                  </a:cubicBezTo>
                  <a:cubicBezTo>
                    <a:pt x="888" y="1543"/>
                    <a:pt x="1622" y="909"/>
                    <a:pt x="2156" y="142"/>
                  </a:cubicBezTo>
                  <a:cubicBezTo>
                    <a:pt x="2226" y="71"/>
                    <a:pt x="2164" y="1"/>
                    <a:pt x="2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7"/>
            <p:cNvSpPr/>
            <p:nvPr/>
          </p:nvSpPr>
          <p:spPr>
            <a:xfrm>
              <a:off x="-1269750" y="3248850"/>
              <a:ext cx="28650" cy="26675"/>
            </a:xfrm>
            <a:custGeom>
              <a:avLst/>
              <a:gdLst/>
              <a:ahLst/>
              <a:cxnLst/>
              <a:rect l="l" t="t" r="r" b="b"/>
              <a:pathLst>
                <a:path w="1146" h="1067" extrusionOk="0">
                  <a:moveTo>
                    <a:pt x="1073" y="1"/>
                  </a:moveTo>
                  <a:cubicBezTo>
                    <a:pt x="1057" y="1"/>
                    <a:pt x="1039" y="5"/>
                    <a:pt x="1021" y="14"/>
                  </a:cubicBezTo>
                  <a:cubicBezTo>
                    <a:pt x="855" y="147"/>
                    <a:pt x="721" y="314"/>
                    <a:pt x="554" y="481"/>
                  </a:cubicBezTo>
                  <a:cubicBezTo>
                    <a:pt x="421" y="648"/>
                    <a:pt x="254" y="781"/>
                    <a:pt x="54" y="915"/>
                  </a:cubicBezTo>
                  <a:cubicBezTo>
                    <a:pt x="0" y="969"/>
                    <a:pt x="55" y="1066"/>
                    <a:pt x="131" y="1066"/>
                  </a:cubicBezTo>
                  <a:cubicBezTo>
                    <a:pt x="149" y="1066"/>
                    <a:pt x="168" y="1061"/>
                    <a:pt x="188" y="1048"/>
                  </a:cubicBezTo>
                  <a:cubicBezTo>
                    <a:pt x="354" y="881"/>
                    <a:pt x="554" y="748"/>
                    <a:pt x="721" y="548"/>
                  </a:cubicBezTo>
                  <a:cubicBezTo>
                    <a:pt x="888" y="414"/>
                    <a:pt x="1055" y="281"/>
                    <a:pt x="1122" y="81"/>
                  </a:cubicBezTo>
                  <a:cubicBezTo>
                    <a:pt x="1146" y="32"/>
                    <a:pt x="1117"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7"/>
            <p:cNvSpPr/>
            <p:nvPr/>
          </p:nvSpPr>
          <p:spPr>
            <a:xfrm>
              <a:off x="-1258750" y="3270525"/>
              <a:ext cx="17875" cy="18575"/>
            </a:xfrm>
            <a:custGeom>
              <a:avLst/>
              <a:gdLst/>
              <a:ahLst/>
              <a:cxnLst/>
              <a:rect l="l" t="t" r="r" b="b"/>
              <a:pathLst>
                <a:path w="715" h="743" extrusionOk="0">
                  <a:moveTo>
                    <a:pt x="650" y="0"/>
                  </a:moveTo>
                  <a:cubicBezTo>
                    <a:pt x="637" y="0"/>
                    <a:pt x="625" y="4"/>
                    <a:pt x="615" y="14"/>
                  </a:cubicBezTo>
                  <a:cubicBezTo>
                    <a:pt x="448" y="181"/>
                    <a:pt x="315" y="381"/>
                    <a:pt x="81" y="515"/>
                  </a:cubicBezTo>
                  <a:cubicBezTo>
                    <a:pt x="0" y="596"/>
                    <a:pt x="72" y="742"/>
                    <a:pt x="173" y="742"/>
                  </a:cubicBezTo>
                  <a:cubicBezTo>
                    <a:pt x="197" y="742"/>
                    <a:pt x="222" y="734"/>
                    <a:pt x="248" y="715"/>
                  </a:cubicBezTo>
                  <a:cubicBezTo>
                    <a:pt x="481" y="548"/>
                    <a:pt x="682" y="348"/>
                    <a:pt x="715" y="48"/>
                  </a:cubicBezTo>
                  <a:cubicBezTo>
                    <a:pt x="715" y="24"/>
                    <a:pt x="682"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7"/>
            <p:cNvSpPr/>
            <p:nvPr/>
          </p:nvSpPr>
          <p:spPr>
            <a:xfrm>
              <a:off x="-1870250" y="3131600"/>
              <a:ext cx="58975" cy="45775"/>
            </a:xfrm>
            <a:custGeom>
              <a:avLst/>
              <a:gdLst/>
              <a:ahLst/>
              <a:cxnLst/>
              <a:rect l="l" t="t" r="r" b="b"/>
              <a:pathLst>
                <a:path w="2359" h="1831" extrusionOk="0">
                  <a:moveTo>
                    <a:pt x="2259" y="1"/>
                  </a:moveTo>
                  <a:cubicBezTo>
                    <a:pt x="1325" y="34"/>
                    <a:pt x="424" y="1001"/>
                    <a:pt x="24" y="1769"/>
                  </a:cubicBezTo>
                  <a:cubicBezTo>
                    <a:pt x="1" y="1792"/>
                    <a:pt x="41" y="1830"/>
                    <a:pt x="79" y="1830"/>
                  </a:cubicBezTo>
                  <a:cubicBezTo>
                    <a:pt x="97" y="1830"/>
                    <a:pt x="113" y="1823"/>
                    <a:pt x="124" y="1802"/>
                  </a:cubicBezTo>
                  <a:cubicBezTo>
                    <a:pt x="391" y="1402"/>
                    <a:pt x="757" y="1068"/>
                    <a:pt x="1124" y="768"/>
                  </a:cubicBezTo>
                  <a:cubicBezTo>
                    <a:pt x="1491" y="501"/>
                    <a:pt x="1925" y="368"/>
                    <a:pt x="2292" y="101"/>
                  </a:cubicBezTo>
                  <a:cubicBezTo>
                    <a:pt x="2359" y="67"/>
                    <a:pt x="2292" y="1"/>
                    <a:pt x="2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7"/>
            <p:cNvSpPr/>
            <p:nvPr/>
          </p:nvSpPr>
          <p:spPr>
            <a:xfrm>
              <a:off x="-1848425" y="3136225"/>
              <a:ext cx="50500" cy="35150"/>
            </a:xfrm>
            <a:custGeom>
              <a:avLst/>
              <a:gdLst/>
              <a:ahLst/>
              <a:cxnLst/>
              <a:rect l="l" t="t" r="r" b="b"/>
              <a:pathLst>
                <a:path w="2020" h="1406" extrusionOk="0">
                  <a:moveTo>
                    <a:pt x="1764" y="0"/>
                  </a:moveTo>
                  <a:cubicBezTo>
                    <a:pt x="1519" y="0"/>
                    <a:pt x="1271" y="217"/>
                    <a:pt x="1085" y="349"/>
                  </a:cubicBezTo>
                  <a:cubicBezTo>
                    <a:pt x="685" y="616"/>
                    <a:pt x="351" y="950"/>
                    <a:pt x="51" y="1283"/>
                  </a:cubicBezTo>
                  <a:cubicBezTo>
                    <a:pt x="0" y="1335"/>
                    <a:pt x="47" y="1405"/>
                    <a:pt x="102" y="1405"/>
                  </a:cubicBezTo>
                  <a:cubicBezTo>
                    <a:pt x="119" y="1405"/>
                    <a:pt x="136" y="1399"/>
                    <a:pt x="151" y="1383"/>
                  </a:cubicBezTo>
                  <a:cubicBezTo>
                    <a:pt x="385" y="1183"/>
                    <a:pt x="618" y="983"/>
                    <a:pt x="852" y="783"/>
                  </a:cubicBezTo>
                  <a:cubicBezTo>
                    <a:pt x="1108" y="591"/>
                    <a:pt x="1518" y="214"/>
                    <a:pt x="1846" y="214"/>
                  </a:cubicBezTo>
                  <a:cubicBezTo>
                    <a:pt x="1859" y="214"/>
                    <a:pt x="1873" y="215"/>
                    <a:pt x="1886" y="216"/>
                  </a:cubicBezTo>
                  <a:cubicBezTo>
                    <a:pt x="1953" y="216"/>
                    <a:pt x="2019" y="116"/>
                    <a:pt x="1953" y="49"/>
                  </a:cubicBezTo>
                  <a:cubicBezTo>
                    <a:pt x="1891" y="15"/>
                    <a:pt x="1828" y="0"/>
                    <a:pt x="17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7"/>
            <p:cNvSpPr/>
            <p:nvPr/>
          </p:nvSpPr>
          <p:spPr>
            <a:xfrm>
              <a:off x="-1835825" y="3147325"/>
              <a:ext cx="41800" cy="28950"/>
            </a:xfrm>
            <a:custGeom>
              <a:avLst/>
              <a:gdLst/>
              <a:ahLst/>
              <a:cxnLst/>
              <a:rect l="l" t="t" r="r" b="b"/>
              <a:pathLst>
                <a:path w="1672" h="1158" extrusionOk="0">
                  <a:moveTo>
                    <a:pt x="1546" y="0"/>
                  </a:moveTo>
                  <a:cubicBezTo>
                    <a:pt x="1537" y="0"/>
                    <a:pt x="1526" y="2"/>
                    <a:pt x="1515" y="5"/>
                  </a:cubicBezTo>
                  <a:cubicBezTo>
                    <a:pt x="1248" y="105"/>
                    <a:pt x="1015" y="306"/>
                    <a:pt x="815" y="472"/>
                  </a:cubicBezTo>
                  <a:cubicBezTo>
                    <a:pt x="548" y="639"/>
                    <a:pt x="314" y="806"/>
                    <a:pt x="81" y="1006"/>
                  </a:cubicBezTo>
                  <a:cubicBezTo>
                    <a:pt x="0" y="1060"/>
                    <a:pt x="72" y="1158"/>
                    <a:pt x="155" y="1158"/>
                  </a:cubicBezTo>
                  <a:cubicBezTo>
                    <a:pt x="175" y="1158"/>
                    <a:pt x="195" y="1152"/>
                    <a:pt x="214" y="1140"/>
                  </a:cubicBezTo>
                  <a:cubicBezTo>
                    <a:pt x="448" y="973"/>
                    <a:pt x="648" y="806"/>
                    <a:pt x="882" y="639"/>
                  </a:cubicBezTo>
                  <a:cubicBezTo>
                    <a:pt x="1115" y="506"/>
                    <a:pt x="1382" y="372"/>
                    <a:pt x="1582" y="172"/>
                  </a:cubicBezTo>
                  <a:cubicBezTo>
                    <a:pt x="1671" y="113"/>
                    <a:pt x="1628" y="0"/>
                    <a:pt x="1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7"/>
            <p:cNvSpPr/>
            <p:nvPr/>
          </p:nvSpPr>
          <p:spPr>
            <a:xfrm>
              <a:off x="-1841900" y="3157275"/>
              <a:ext cx="57325" cy="47600"/>
            </a:xfrm>
            <a:custGeom>
              <a:avLst/>
              <a:gdLst/>
              <a:ahLst/>
              <a:cxnLst/>
              <a:rect l="l" t="t" r="r" b="b"/>
              <a:pathLst>
                <a:path w="2293" h="1904" extrusionOk="0">
                  <a:moveTo>
                    <a:pt x="2063" y="0"/>
                  </a:moveTo>
                  <a:cubicBezTo>
                    <a:pt x="1680" y="0"/>
                    <a:pt x="1402" y="361"/>
                    <a:pt x="1125" y="608"/>
                  </a:cubicBezTo>
                  <a:cubicBezTo>
                    <a:pt x="691" y="975"/>
                    <a:pt x="324" y="1342"/>
                    <a:pt x="24" y="1809"/>
                  </a:cubicBezTo>
                  <a:cubicBezTo>
                    <a:pt x="0" y="1856"/>
                    <a:pt x="43" y="1903"/>
                    <a:pt x="82" y="1903"/>
                  </a:cubicBezTo>
                  <a:cubicBezTo>
                    <a:pt x="99" y="1903"/>
                    <a:pt x="114" y="1895"/>
                    <a:pt x="124" y="1876"/>
                  </a:cubicBezTo>
                  <a:cubicBezTo>
                    <a:pt x="391" y="1509"/>
                    <a:pt x="691" y="1175"/>
                    <a:pt x="1024" y="908"/>
                  </a:cubicBezTo>
                  <a:cubicBezTo>
                    <a:pt x="1358" y="608"/>
                    <a:pt x="1725" y="241"/>
                    <a:pt x="2192" y="174"/>
                  </a:cubicBezTo>
                  <a:cubicBezTo>
                    <a:pt x="2292" y="174"/>
                    <a:pt x="2259" y="8"/>
                    <a:pt x="2159" y="8"/>
                  </a:cubicBezTo>
                  <a:cubicBezTo>
                    <a:pt x="2126" y="3"/>
                    <a:pt x="2094" y="0"/>
                    <a:pt x="2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7"/>
            <p:cNvSpPr/>
            <p:nvPr/>
          </p:nvSpPr>
          <p:spPr>
            <a:xfrm>
              <a:off x="-1821950" y="3170475"/>
              <a:ext cx="36525" cy="30925"/>
            </a:xfrm>
            <a:custGeom>
              <a:avLst/>
              <a:gdLst/>
              <a:ahLst/>
              <a:cxnLst/>
              <a:rect l="l" t="t" r="r" b="b"/>
              <a:pathLst>
                <a:path w="1461" h="1237" extrusionOk="0">
                  <a:moveTo>
                    <a:pt x="1324" y="0"/>
                  </a:moveTo>
                  <a:cubicBezTo>
                    <a:pt x="1115" y="0"/>
                    <a:pt x="971" y="169"/>
                    <a:pt x="827" y="314"/>
                  </a:cubicBezTo>
                  <a:cubicBezTo>
                    <a:pt x="560" y="547"/>
                    <a:pt x="293" y="847"/>
                    <a:pt x="26" y="1114"/>
                  </a:cubicBezTo>
                  <a:cubicBezTo>
                    <a:pt x="1" y="1165"/>
                    <a:pt x="54" y="1236"/>
                    <a:pt x="95" y="1236"/>
                  </a:cubicBezTo>
                  <a:cubicBezTo>
                    <a:pt x="107" y="1236"/>
                    <a:pt x="119" y="1230"/>
                    <a:pt x="126" y="1214"/>
                  </a:cubicBezTo>
                  <a:cubicBezTo>
                    <a:pt x="493" y="814"/>
                    <a:pt x="927" y="314"/>
                    <a:pt x="1427" y="113"/>
                  </a:cubicBezTo>
                  <a:cubicBezTo>
                    <a:pt x="1461" y="80"/>
                    <a:pt x="1461" y="13"/>
                    <a:pt x="1427" y="13"/>
                  </a:cubicBezTo>
                  <a:cubicBezTo>
                    <a:pt x="1391" y="4"/>
                    <a:pt x="1357" y="0"/>
                    <a:pt x="1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7"/>
            <p:cNvSpPr/>
            <p:nvPr/>
          </p:nvSpPr>
          <p:spPr>
            <a:xfrm>
              <a:off x="-1810150" y="3179750"/>
              <a:ext cx="27900" cy="24875"/>
            </a:xfrm>
            <a:custGeom>
              <a:avLst/>
              <a:gdLst/>
              <a:ahLst/>
              <a:cxnLst/>
              <a:rect l="l" t="t" r="r" b="b"/>
              <a:pathLst>
                <a:path w="1116" h="995" extrusionOk="0">
                  <a:moveTo>
                    <a:pt x="1056" y="0"/>
                  </a:moveTo>
                  <a:cubicBezTo>
                    <a:pt x="1046" y="0"/>
                    <a:pt x="1035" y="3"/>
                    <a:pt x="1022" y="9"/>
                  </a:cubicBezTo>
                  <a:cubicBezTo>
                    <a:pt x="855" y="76"/>
                    <a:pt x="688" y="243"/>
                    <a:pt x="555" y="376"/>
                  </a:cubicBezTo>
                  <a:cubicBezTo>
                    <a:pt x="355" y="510"/>
                    <a:pt x="221" y="676"/>
                    <a:pt x="55" y="843"/>
                  </a:cubicBezTo>
                  <a:cubicBezTo>
                    <a:pt x="1" y="897"/>
                    <a:pt x="56" y="995"/>
                    <a:pt x="114" y="995"/>
                  </a:cubicBezTo>
                  <a:cubicBezTo>
                    <a:pt x="128" y="995"/>
                    <a:pt x="142" y="989"/>
                    <a:pt x="155" y="977"/>
                  </a:cubicBezTo>
                  <a:cubicBezTo>
                    <a:pt x="322" y="810"/>
                    <a:pt x="455" y="643"/>
                    <a:pt x="655" y="510"/>
                  </a:cubicBezTo>
                  <a:cubicBezTo>
                    <a:pt x="789" y="376"/>
                    <a:pt x="989" y="243"/>
                    <a:pt x="1089" y="76"/>
                  </a:cubicBezTo>
                  <a:cubicBezTo>
                    <a:pt x="1116" y="49"/>
                    <a:pt x="1099" y="0"/>
                    <a:pt x="10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7"/>
            <p:cNvSpPr/>
            <p:nvPr/>
          </p:nvSpPr>
          <p:spPr>
            <a:xfrm>
              <a:off x="-1804225" y="3188925"/>
              <a:ext cx="24475" cy="19975"/>
            </a:xfrm>
            <a:custGeom>
              <a:avLst/>
              <a:gdLst/>
              <a:ahLst/>
              <a:cxnLst/>
              <a:rect l="l" t="t" r="r" b="b"/>
              <a:pathLst>
                <a:path w="979" h="799" extrusionOk="0">
                  <a:moveTo>
                    <a:pt x="937" y="0"/>
                  </a:moveTo>
                  <a:cubicBezTo>
                    <a:pt x="931" y="0"/>
                    <a:pt x="925" y="3"/>
                    <a:pt x="918" y="9"/>
                  </a:cubicBezTo>
                  <a:cubicBezTo>
                    <a:pt x="752" y="76"/>
                    <a:pt x="618" y="209"/>
                    <a:pt x="485" y="309"/>
                  </a:cubicBezTo>
                  <a:cubicBezTo>
                    <a:pt x="351" y="443"/>
                    <a:pt x="185" y="576"/>
                    <a:pt x="51" y="710"/>
                  </a:cubicBezTo>
                  <a:cubicBezTo>
                    <a:pt x="1" y="735"/>
                    <a:pt x="27" y="799"/>
                    <a:pt x="72" y="799"/>
                  </a:cubicBezTo>
                  <a:cubicBezTo>
                    <a:pt x="86" y="799"/>
                    <a:pt x="102" y="792"/>
                    <a:pt x="118" y="776"/>
                  </a:cubicBezTo>
                  <a:cubicBezTo>
                    <a:pt x="251" y="676"/>
                    <a:pt x="418" y="543"/>
                    <a:pt x="585" y="410"/>
                  </a:cubicBezTo>
                  <a:cubicBezTo>
                    <a:pt x="718" y="309"/>
                    <a:pt x="852" y="209"/>
                    <a:pt x="952" y="76"/>
                  </a:cubicBezTo>
                  <a:cubicBezTo>
                    <a:pt x="979" y="49"/>
                    <a:pt x="962" y="0"/>
                    <a:pt x="9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7"/>
            <p:cNvSpPr/>
            <p:nvPr/>
          </p:nvSpPr>
          <p:spPr>
            <a:xfrm>
              <a:off x="-1797575" y="3194975"/>
              <a:ext cx="24675" cy="21425"/>
            </a:xfrm>
            <a:custGeom>
              <a:avLst/>
              <a:gdLst/>
              <a:ahLst/>
              <a:cxnLst/>
              <a:rect l="l" t="t" r="r" b="b"/>
              <a:pathLst>
                <a:path w="987" h="857" extrusionOk="0">
                  <a:moveTo>
                    <a:pt x="919" y="1"/>
                  </a:moveTo>
                  <a:cubicBezTo>
                    <a:pt x="753" y="1"/>
                    <a:pt x="586" y="201"/>
                    <a:pt x="486" y="301"/>
                  </a:cubicBezTo>
                  <a:cubicBezTo>
                    <a:pt x="319" y="434"/>
                    <a:pt x="185" y="568"/>
                    <a:pt x="52" y="701"/>
                  </a:cubicBezTo>
                  <a:cubicBezTo>
                    <a:pt x="0" y="779"/>
                    <a:pt x="69" y="856"/>
                    <a:pt x="133" y="856"/>
                  </a:cubicBezTo>
                  <a:cubicBezTo>
                    <a:pt x="152" y="856"/>
                    <a:pt x="170" y="850"/>
                    <a:pt x="185" y="835"/>
                  </a:cubicBezTo>
                  <a:cubicBezTo>
                    <a:pt x="319" y="701"/>
                    <a:pt x="452" y="534"/>
                    <a:pt x="619" y="401"/>
                  </a:cubicBezTo>
                  <a:cubicBezTo>
                    <a:pt x="753" y="301"/>
                    <a:pt x="919" y="234"/>
                    <a:pt x="986" y="67"/>
                  </a:cubicBezTo>
                  <a:cubicBezTo>
                    <a:pt x="986" y="34"/>
                    <a:pt x="953" y="1"/>
                    <a:pt x="9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7"/>
            <p:cNvSpPr/>
            <p:nvPr/>
          </p:nvSpPr>
          <p:spPr>
            <a:xfrm>
              <a:off x="-1794225" y="3203925"/>
              <a:ext cx="24500" cy="20650"/>
            </a:xfrm>
            <a:custGeom>
              <a:avLst/>
              <a:gdLst/>
              <a:ahLst/>
              <a:cxnLst/>
              <a:rect l="l" t="t" r="r" b="b"/>
              <a:pathLst>
                <a:path w="980" h="826" extrusionOk="0">
                  <a:moveTo>
                    <a:pt x="907" y="1"/>
                  </a:moveTo>
                  <a:cubicBezTo>
                    <a:pt x="899" y="1"/>
                    <a:pt x="892" y="3"/>
                    <a:pt x="885" y="10"/>
                  </a:cubicBezTo>
                  <a:cubicBezTo>
                    <a:pt x="585" y="143"/>
                    <a:pt x="318" y="443"/>
                    <a:pt x="85" y="643"/>
                  </a:cubicBezTo>
                  <a:cubicBezTo>
                    <a:pt x="1" y="699"/>
                    <a:pt x="58" y="826"/>
                    <a:pt x="137" y="826"/>
                  </a:cubicBezTo>
                  <a:cubicBezTo>
                    <a:pt x="153" y="826"/>
                    <a:pt x="169" y="821"/>
                    <a:pt x="185" y="810"/>
                  </a:cubicBezTo>
                  <a:cubicBezTo>
                    <a:pt x="452" y="577"/>
                    <a:pt x="752" y="377"/>
                    <a:pt x="952" y="76"/>
                  </a:cubicBezTo>
                  <a:cubicBezTo>
                    <a:pt x="979" y="49"/>
                    <a:pt x="941" y="1"/>
                    <a:pt x="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7"/>
            <p:cNvSpPr/>
            <p:nvPr/>
          </p:nvSpPr>
          <p:spPr>
            <a:xfrm>
              <a:off x="-1786275" y="3208100"/>
              <a:ext cx="29900" cy="25275"/>
            </a:xfrm>
            <a:custGeom>
              <a:avLst/>
              <a:gdLst/>
              <a:ahLst/>
              <a:cxnLst/>
              <a:rect l="l" t="t" r="r" b="b"/>
              <a:pathLst>
                <a:path w="1196" h="1011" extrusionOk="0">
                  <a:moveTo>
                    <a:pt x="1086" y="1"/>
                  </a:moveTo>
                  <a:cubicBezTo>
                    <a:pt x="1070" y="1"/>
                    <a:pt x="1053" y="3"/>
                    <a:pt x="1034" y="9"/>
                  </a:cubicBezTo>
                  <a:cubicBezTo>
                    <a:pt x="801" y="76"/>
                    <a:pt x="567" y="310"/>
                    <a:pt x="367" y="510"/>
                  </a:cubicBezTo>
                  <a:cubicBezTo>
                    <a:pt x="234" y="643"/>
                    <a:pt x="0" y="810"/>
                    <a:pt x="34" y="1010"/>
                  </a:cubicBezTo>
                  <a:cubicBezTo>
                    <a:pt x="234" y="1010"/>
                    <a:pt x="401" y="777"/>
                    <a:pt x="567" y="643"/>
                  </a:cubicBezTo>
                  <a:cubicBezTo>
                    <a:pt x="734" y="476"/>
                    <a:pt x="1001" y="343"/>
                    <a:pt x="1168" y="110"/>
                  </a:cubicBezTo>
                  <a:cubicBezTo>
                    <a:pt x="1195" y="55"/>
                    <a:pt x="1156" y="1"/>
                    <a:pt x="1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7"/>
            <p:cNvSpPr/>
            <p:nvPr/>
          </p:nvSpPr>
          <p:spPr>
            <a:xfrm>
              <a:off x="-1780900" y="3215000"/>
              <a:ext cx="27175" cy="22250"/>
            </a:xfrm>
            <a:custGeom>
              <a:avLst/>
              <a:gdLst/>
              <a:ahLst/>
              <a:cxnLst/>
              <a:rect l="l" t="t" r="r" b="b"/>
              <a:pathLst>
                <a:path w="1087" h="890" extrusionOk="0">
                  <a:moveTo>
                    <a:pt x="986" y="0"/>
                  </a:moveTo>
                  <a:cubicBezTo>
                    <a:pt x="819" y="0"/>
                    <a:pt x="619" y="200"/>
                    <a:pt x="486" y="301"/>
                  </a:cubicBezTo>
                  <a:cubicBezTo>
                    <a:pt x="352" y="467"/>
                    <a:pt x="186" y="601"/>
                    <a:pt x="52" y="768"/>
                  </a:cubicBezTo>
                  <a:cubicBezTo>
                    <a:pt x="1" y="819"/>
                    <a:pt x="48" y="890"/>
                    <a:pt x="103" y="890"/>
                  </a:cubicBezTo>
                  <a:cubicBezTo>
                    <a:pt x="119" y="890"/>
                    <a:pt x="137" y="883"/>
                    <a:pt x="152" y="868"/>
                  </a:cubicBezTo>
                  <a:cubicBezTo>
                    <a:pt x="352" y="734"/>
                    <a:pt x="486" y="601"/>
                    <a:pt x="653" y="467"/>
                  </a:cubicBezTo>
                  <a:cubicBezTo>
                    <a:pt x="786" y="334"/>
                    <a:pt x="986" y="234"/>
                    <a:pt x="1053" y="100"/>
                  </a:cubicBezTo>
                  <a:cubicBezTo>
                    <a:pt x="1086" y="34"/>
                    <a:pt x="1053" y="0"/>
                    <a:pt x="9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7"/>
            <p:cNvSpPr/>
            <p:nvPr/>
          </p:nvSpPr>
          <p:spPr>
            <a:xfrm>
              <a:off x="-1774225" y="3222275"/>
              <a:ext cx="22000" cy="19975"/>
            </a:xfrm>
            <a:custGeom>
              <a:avLst/>
              <a:gdLst/>
              <a:ahLst/>
              <a:cxnLst/>
              <a:rect l="l" t="t" r="r" b="b"/>
              <a:pathLst>
                <a:path w="880" h="799" extrusionOk="0">
                  <a:moveTo>
                    <a:pt x="820" y="0"/>
                  </a:moveTo>
                  <a:cubicBezTo>
                    <a:pt x="810" y="0"/>
                    <a:pt x="799" y="3"/>
                    <a:pt x="786" y="10"/>
                  </a:cubicBezTo>
                  <a:cubicBezTo>
                    <a:pt x="652" y="76"/>
                    <a:pt x="552" y="210"/>
                    <a:pt x="419" y="310"/>
                  </a:cubicBezTo>
                  <a:cubicBezTo>
                    <a:pt x="319" y="443"/>
                    <a:pt x="185" y="543"/>
                    <a:pt x="52" y="677"/>
                  </a:cubicBezTo>
                  <a:cubicBezTo>
                    <a:pt x="1" y="728"/>
                    <a:pt x="48" y="799"/>
                    <a:pt x="88" y="799"/>
                  </a:cubicBezTo>
                  <a:cubicBezTo>
                    <a:pt x="100" y="799"/>
                    <a:pt x="111" y="792"/>
                    <a:pt x="119" y="777"/>
                  </a:cubicBezTo>
                  <a:cubicBezTo>
                    <a:pt x="252" y="643"/>
                    <a:pt x="386" y="543"/>
                    <a:pt x="519" y="410"/>
                  </a:cubicBezTo>
                  <a:cubicBezTo>
                    <a:pt x="652" y="310"/>
                    <a:pt x="786" y="210"/>
                    <a:pt x="853" y="76"/>
                  </a:cubicBezTo>
                  <a:cubicBezTo>
                    <a:pt x="880" y="49"/>
                    <a:pt x="863"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7"/>
            <p:cNvSpPr/>
            <p:nvPr/>
          </p:nvSpPr>
          <p:spPr>
            <a:xfrm>
              <a:off x="-1755000" y="3237500"/>
              <a:ext cx="33800" cy="26775"/>
            </a:xfrm>
            <a:custGeom>
              <a:avLst/>
              <a:gdLst/>
              <a:ahLst/>
              <a:cxnLst/>
              <a:rect l="l" t="t" r="r" b="b"/>
              <a:pathLst>
                <a:path w="1352" h="1071" extrusionOk="0">
                  <a:moveTo>
                    <a:pt x="1284" y="1"/>
                  </a:moveTo>
                  <a:cubicBezTo>
                    <a:pt x="817" y="201"/>
                    <a:pt x="417" y="601"/>
                    <a:pt x="50" y="935"/>
                  </a:cubicBezTo>
                  <a:cubicBezTo>
                    <a:pt x="1" y="985"/>
                    <a:pt x="43" y="1071"/>
                    <a:pt x="96" y="1071"/>
                  </a:cubicBezTo>
                  <a:cubicBezTo>
                    <a:pt x="114" y="1071"/>
                    <a:pt x="133" y="1061"/>
                    <a:pt x="150" y="1035"/>
                  </a:cubicBezTo>
                  <a:cubicBezTo>
                    <a:pt x="517" y="701"/>
                    <a:pt x="951" y="435"/>
                    <a:pt x="1318" y="101"/>
                  </a:cubicBezTo>
                  <a:cubicBezTo>
                    <a:pt x="1351" y="68"/>
                    <a:pt x="1318" y="1"/>
                    <a:pt x="1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7"/>
            <p:cNvSpPr/>
            <p:nvPr/>
          </p:nvSpPr>
          <p:spPr>
            <a:xfrm>
              <a:off x="-1751050" y="3240675"/>
              <a:ext cx="63175" cy="46300"/>
            </a:xfrm>
            <a:custGeom>
              <a:avLst/>
              <a:gdLst/>
              <a:ahLst/>
              <a:cxnLst/>
              <a:rect l="l" t="t" r="r" b="b"/>
              <a:pathLst>
                <a:path w="2527" h="1852" extrusionOk="0">
                  <a:moveTo>
                    <a:pt x="2485" y="1"/>
                  </a:moveTo>
                  <a:cubicBezTo>
                    <a:pt x="2478" y="1"/>
                    <a:pt x="2470" y="3"/>
                    <a:pt x="2461" y="7"/>
                  </a:cubicBezTo>
                  <a:cubicBezTo>
                    <a:pt x="2194" y="74"/>
                    <a:pt x="1927" y="174"/>
                    <a:pt x="1694" y="308"/>
                  </a:cubicBezTo>
                  <a:cubicBezTo>
                    <a:pt x="1727" y="274"/>
                    <a:pt x="1794" y="241"/>
                    <a:pt x="1827" y="208"/>
                  </a:cubicBezTo>
                  <a:cubicBezTo>
                    <a:pt x="1860" y="208"/>
                    <a:pt x="1827" y="141"/>
                    <a:pt x="1794" y="141"/>
                  </a:cubicBezTo>
                  <a:cubicBezTo>
                    <a:pt x="1460" y="174"/>
                    <a:pt x="1160" y="408"/>
                    <a:pt x="893" y="541"/>
                  </a:cubicBezTo>
                  <a:cubicBezTo>
                    <a:pt x="593" y="741"/>
                    <a:pt x="326" y="941"/>
                    <a:pt x="26" y="1175"/>
                  </a:cubicBezTo>
                  <a:cubicBezTo>
                    <a:pt x="0" y="1226"/>
                    <a:pt x="33" y="1297"/>
                    <a:pt x="81" y="1297"/>
                  </a:cubicBezTo>
                  <a:cubicBezTo>
                    <a:pt x="95" y="1297"/>
                    <a:pt x="110" y="1290"/>
                    <a:pt x="126" y="1275"/>
                  </a:cubicBezTo>
                  <a:cubicBezTo>
                    <a:pt x="393" y="1041"/>
                    <a:pt x="693" y="841"/>
                    <a:pt x="993" y="641"/>
                  </a:cubicBezTo>
                  <a:cubicBezTo>
                    <a:pt x="1193" y="541"/>
                    <a:pt x="1360" y="474"/>
                    <a:pt x="1560" y="374"/>
                  </a:cubicBezTo>
                  <a:lnTo>
                    <a:pt x="1560" y="374"/>
                  </a:lnTo>
                  <a:cubicBezTo>
                    <a:pt x="960" y="741"/>
                    <a:pt x="426" y="1275"/>
                    <a:pt x="59" y="1775"/>
                  </a:cubicBezTo>
                  <a:cubicBezTo>
                    <a:pt x="32" y="1802"/>
                    <a:pt x="71" y="1851"/>
                    <a:pt x="104" y="1851"/>
                  </a:cubicBezTo>
                  <a:cubicBezTo>
                    <a:pt x="112" y="1851"/>
                    <a:pt x="119" y="1848"/>
                    <a:pt x="126" y="1842"/>
                  </a:cubicBezTo>
                  <a:cubicBezTo>
                    <a:pt x="426" y="1475"/>
                    <a:pt x="793" y="1175"/>
                    <a:pt x="1160" y="908"/>
                  </a:cubicBezTo>
                  <a:cubicBezTo>
                    <a:pt x="1560" y="574"/>
                    <a:pt x="2027" y="374"/>
                    <a:pt x="2494" y="107"/>
                  </a:cubicBezTo>
                  <a:cubicBezTo>
                    <a:pt x="2523" y="79"/>
                    <a:pt x="2527" y="1"/>
                    <a:pt x="2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7"/>
            <p:cNvSpPr/>
            <p:nvPr/>
          </p:nvSpPr>
          <p:spPr>
            <a:xfrm>
              <a:off x="-1748500" y="3248175"/>
              <a:ext cx="70650" cy="50950"/>
            </a:xfrm>
            <a:custGeom>
              <a:avLst/>
              <a:gdLst/>
              <a:ahLst/>
              <a:cxnLst/>
              <a:rect l="l" t="t" r="r" b="b"/>
              <a:pathLst>
                <a:path w="2826" h="2038" extrusionOk="0">
                  <a:moveTo>
                    <a:pt x="2783" y="1"/>
                  </a:moveTo>
                  <a:cubicBezTo>
                    <a:pt x="2776" y="1"/>
                    <a:pt x="2768" y="3"/>
                    <a:pt x="2759" y="8"/>
                  </a:cubicBezTo>
                  <a:cubicBezTo>
                    <a:pt x="1658" y="208"/>
                    <a:pt x="658" y="1108"/>
                    <a:pt x="24" y="1976"/>
                  </a:cubicBezTo>
                  <a:cubicBezTo>
                    <a:pt x="1" y="1999"/>
                    <a:pt x="25" y="2038"/>
                    <a:pt x="54" y="2038"/>
                  </a:cubicBezTo>
                  <a:cubicBezTo>
                    <a:pt x="67" y="2038"/>
                    <a:pt x="80" y="2030"/>
                    <a:pt x="90" y="2009"/>
                  </a:cubicBezTo>
                  <a:cubicBezTo>
                    <a:pt x="457" y="1609"/>
                    <a:pt x="858" y="1208"/>
                    <a:pt x="1325" y="908"/>
                  </a:cubicBezTo>
                  <a:cubicBezTo>
                    <a:pt x="1792" y="575"/>
                    <a:pt x="2292" y="375"/>
                    <a:pt x="2792" y="108"/>
                  </a:cubicBezTo>
                  <a:cubicBezTo>
                    <a:pt x="2821" y="79"/>
                    <a:pt x="2825" y="1"/>
                    <a:pt x="2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7"/>
            <p:cNvSpPr/>
            <p:nvPr/>
          </p:nvSpPr>
          <p:spPr>
            <a:xfrm>
              <a:off x="-1736050" y="3259800"/>
              <a:ext cx="64025" cy="43350"/>
            </a:xfrm>
            <a:custGeom>
              <a:avLst/>
              <a:gdLst/>
              <a:ahLst/>
              <a:cxnLst/>
              <a:rect l="l" t="t" r="r" b="b"/>
              <a:pathLst>
                <a:path w="2561" h="1734" extrusionOk="0">
                  <a:moveTo>
                    <a:pt x="2526" y="1"/>
                  </a:moveTo>
                  <a:cubicBezTo>
                    <a:pt x="2518" y="1"/>
                    <a:pt x="2507" y="3"/>
                    <a:pt x="2495" y="10"/>
                  </a:cubicBezTo>
                  <a:cubicBezTo>
                    <a:pt x="2061" y="76"/>
                    <a:pt x="1661" y="377"/>
                    <a:pt x="1294" y="610"/>
                  </a:cubicBezTo>
                  <a:cubicBezTo>
                    <a:pt x="827" y="910"/>
                    <a:pt x="426" y="1244"/>
                    <a:pt x="26" y="1644"/>
                  </a:cubicBezTo>
                  <a:cubicBezTo>
                    <a:pt x="1" y="1669"/>
                    <a:pt x="33" y="1733"/>
                    <a:pt x="65" y="1733"/>
                  </a:cubicBezTo>
                  <a:cubicBezTo>
                    <a:pt x="75" y="1733"/>
                    <a:pt x="85" y="1727"/>
                    <a:pt x="93" y="1711"/>
                  </a:cubicBezTo>
                  <a:cubicBezTo>
                    <a:pt x="460" y="1377"/>
                    <a:pt x="860" y="1077"/>
                    <a:pt x="1260" y="810"/>
                  </a:cubicBezTo>
                  <a:cubicBezTo>
                    <a:pt x="1661" y="543"/>
                    <a:pt x="2161" y="377"/>
                    <a:pt x="2528" y="76"/>
                  </a:cubicBezTo>
                  <a:cubicBezTo>
                    <a:pt x="2555" y="49"/>
                    <a:pt x="2560" y="1"/>
                    <a:pt x="2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7"/>
            <p:cNvSpPr/>
            <p:nvPr/>
          </p:nvSpPr>
          <p:spPr>
            <a:xfrm>
              <a:off x="-1732675" y="3271475"/>
              <a:ext cx="63850" cy="43775"/>
            </a:xfrm>
            <a:custGeom>
              <a:avLst/>
              <a:gdLst/>
              <a:ahLst/>
              <a:cxnLst/>
              <a:rect l="l" t="t" r="r" b="b"/>
              <a:pathLst>
                <a:path w="2554" h="1751" extrusionOk="0">
                  <a:moveTo>
                    <a:pt x="2512" y="1"/>
                  </a:moveTo>
                  <a:cubicBezTo>
                    <a:pt x="2506" y="1"/>
                    <a:pt x="2499" y="3"/>
                    <a:pt x="2493" y="10"/>
                  </a:cubicBezTo>
                  <a:cubicBezTo>
                    <a:pt x="2059" y="143"/>
                    <a:pt x="1692" y="477"/>
                    <a:pt x="1292" y="743"/>
                  </a:cubicBezTo>
                  <a:cubicBezTo>
                    <a:pt x="892" y="1010"/>
                    <a:pt x="458" y="1344"/>
                    <a:pt x="58" y="1644"/>
                  </a:cubicBezTo>
                  <a:cubicBezTo>
                    <a:pt x="1" y="1673"/>
                    <a:pt x="42" y="1751"/>
                    <a:pt x="97" y="1751"/>
                  </a:cubicBezTo>
                  <a:cubicBezTo>
                    <a:pt x="106" y="1751"/>
                    <a:pt x="115" y="1749"/>
                    <a:pt x="125" y="1744"/>
                  </a:cubicBezTo>
                  <a:cubicBezTo>
                    <a:pt x="525" y="1444"/>
                    <a:pt x="925" y="1177"/>
                    <a:pt x="1325" y="877"/>
                  </a:cubicBezTo>
                  <a:cubicBezTo>
                    <a:pt x="1726" y="610"/>
                    <a:pt x="2193" y="410"/>
                    <a:pt x="2526" y="76"/>
                  </a:cubicBezTo>
                  <a:cubicBezTo>
                    <a:pt x="2553" y="49"/>
                    <a:pt x="2537" y="1"/>
                    <a:pt x="2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7"/>
            <p:cNvSpPr/>
            <p:nvPr/>
          </p:nvSpPr>
          <p:spPr>
            <a:xfrm>
              <a:off x="-1685975" y="3284200"/>
              <a:ext cx="28150" cy="17900"/>
            </a:xfrm>
            <a:custGeom>
              <a:avLst/>
              <a:gdLst/>
              <a:ahLst/>
              <a:cxnLst/>
              <a:rect l="l" t="t" r="r" b="b"/>
              <a:pathLst>
                <a:path w="1126" h="716" extrusionOk="0">
                  <a:moveTo>
                    <a:pt x="1092" y="1"/>
                  </a:moveTo>
                  <a:cubicBezTo>
                    <a:pt x="725" y="234"/>
                    <a:pt x="391" y="468"/>
                    <a:pt x="25" y="668"/>
                  </a:cubicBezTo>
                  <a:cubicBezTo>
                    <a:pt x="1" y="692"/>
                    <a:pt x="11" y="715"/>
                    <a:pt x="18" y="715"/>
                  </a:cubicBezTo>
                  <a:cubicBezTo>
                    <a:pt x="22" y="715"/>
                    <a:pt x="25" y="711"/>
                    <a:pt x="25" y="701"/>
                  </a:cubicBezTo>
                  <a:cubicBezTo>
                    <a:pt x="391" y="501"/>
                    <a:pt x="758" y="301"/>
                    <a:pt x="1125" y="34"/>
                  </a:cubicBezTo>
                  <a:cubicBezTo>
                    <a:pt x="1125" y="34"/>
                    <a:pt x="1125"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7"/>
            <p:cNvSpPr/>
            <p:nvPr/>
          </p:nvSpPr>
          <p:spPr>
            <a:xfrm>
              <a:off x="-1687875" y="3240850"/>
              <a:ext cx="127125" cy="80600"/>
            </a:xfrm>
            <a:custGeom>
              <a:avLst/>
              <a:gdLst/>
              <a:ahLst/>
              <a:cxnLst/>
              <a:rect l="l" t="t" r="r" b="b"/>
              <a:pathLst>
                <a:path w="5085" h="3224" extrusionOk="0">
                  <a:moveTo>
                    <a:pt x="234" y="0"/>
                  </a:moveTo>
                  <a:cubicBezTo>
                    <a:pt x="34" y="0"/>
                    <a:pt x="0" y="234"/>
                    <a:pt x="167" y="301"/>
                  </a:cubicBezTo>
                  <a:cubicBezTo>
                    <a:pt x="768" y="634"/>
                    <a:pt x="968" y="1268"/>
                    <a:pt x="1335" y="1835"/>
                  </a:cubicBezTo>
                  <a:cubicBezTo>
                    <a:pt x="1602" y="2202"/>
                    <a:pt x="1935" y="2536"/>
                    <a:pt x="2335" y="2769"/>
                  </a:cubicBezTo>
                  <a:cubicBezTo>
                    <a:pt x="2839" y="3075"/>
                    <a:pt x="3414" y="3224"/>
                    <a:pt x="3985" y="3224"/>
                  </a:cubicBezTo>
                  <a:cubicBezTo>
                    <a:pt x="4285" y="3224"/>
                    <a:pt x="4584" y="3183"/>
                    <a:pt x="4871" y="3103"/>
                  </a:cubicBezTo>
                  <a:cubicBezTo>
                    <a:pt x="5085" y="3041"/>
                    <a:pt x="5074" y="2728"/>
                    <a:pt x="4865" y="2728"/>
                  </a:cubicBezTo>
                  <a:cubicBezTo>
                    <a:pt x="4846" y="2728"/>
                    <a:pt x="4826" y="2730"/>
                    <a:pt x="4804" y="2736"/>
                  </a:cubicBezTo>
                  <a:cubicBezTo>
                    <a:pt x="4649" y="2759"/>
                    <a:pt x="4493" y="2771"/>
                    <a:pt x="4337" y="2771"/>
                  </a:cubicBezTo>
                  <a:cubicBezTo>
                    <a:pt x="3385" y="2771"/>
                    <a:pt x="2442" y="2338"/>
                    <a:pt x="1868" y="1535"/>
                  </a:cubicBezTo>
                  <a:cubicBezTo>
                    <a:pt x="1401" y="901"/>
                    <a:pt x="1135" y="67"/>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7"/>
            <p:cNvSpPr/>
            <p:nvPr/>
          </p:nvSpPr>
          <p:spPr>
            <a:xfrm>
              <a:off x="-1725400" y="3279050"/>
              <a:ext cx="65675" cy="53900"/>
            </a:xfrm>
            <a:custGeom>
              <a:avLst/>
              <a:gdLst/>
              <a:ahLst/>
              <a:cxnLst/>
              <a:rect l="l" t="t" r="r" b="b"/>
              <a:pathLst>
                <a:path w="2627" h="2156" extrusionOk="0">
                  <a:moveTo>
                    <a:pt x="2530" y="0"/>
                  </a:moveTo>
                  <a:cubicBezTo>
                    <a:pt x="2521" y="0"/>
                    <a:pt x="2512" y="2"/>
                    <a:pt x="2502" y="7"/>
                  </a:cubicBezTo>
                  <a:cubicBezTo>
                    <a:pt x="1968" y="240"/>
                    <a:pt x="1468" y="607"/>
                    <a:pt x="1001" y="974"/>
                  </a:cubicBezTo>
                  <a:cubicBezTo>
                    <a:pt x="601" y="1274"/>
                    <a:pt x="167" y="1575"/>
                    <a:pt x="0" y="2108"/>
                  </a:cubicBezTo>
                  <a:cubicBezTo>
                    <a:pt x="0" y="2132"/>
                    <a:pt x="34" y="2155"/>
                    <a:pt x="65" y="2155"/>
                  </a:cubicBezTo>
                  <a:cubicBezTo>
                    <a:pt x="78" y="2155"/>
                    <a:pt x="91" y="2151"/>
                    <a:pt x="100" y="2142"/>
                  </a:cubicBezTo>
                  <a:cubicBezTo>
                    <a:pt x="601" y="1208"/>
                    <a:pt x="1802" y="774"/>
                    <a:pt x="2569" y="107"/>
                  </a:cubicBezTo>
                  <a:cubicBezTo>
                    <a:pt x="2626" y="78"/>
                    <a:pt x="2585" y="0"/>
                    <a:pt x="2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7"/>
            <p:cNvSpPr/>
            <p:nvPr/>
          </p:nvSpPr>
          <p:spPr>
            <a:xfrm>
              <a:off x="-1710800" y="3294875"/>
              <a:ext cx="55975" cy="42775"/>
            </a:xfrm>
            <a:custGeom>
              <a:avLst/>
              <a:gdLst/>
              <a:ahLst/>
              <a:cxnLst/>
              <a:rect l="l" t="t" r="r" b="b"/>
              <a:pathLst>
                <a:path w="2239" h="1711" extrusionOk="0">
                  <a:moveTo>
                    <a:pt x="2114" y="1"/>
                  </a:moveTo>
                  <a:cubicBezTo>
                    <a:pt x="2104" y="1"/>
                    <a:pt x="2094" y="3"/>
                    <a:pt x="2085" y="8"/>
                  </a:cubicBezTo>
                  <a:cubicBezTo>
                    <a:pt x="1318" y="341"/>
                    <a:pt x="651" y="975"/>
                    <a:pt x="50" y="1542"/>
                  </a:cubicBezTo>
                  <a:cubicBezTo>
                    <a:pt x="0" y="1617"/>
                    <a:pt x="44" y="1711"/>
                    <a:pt x="111" y="1711"/>
                  </a:cubicBezTo>
                  <a:cubicBezTo>
                    <a:pt x="134" y="1711"/>
                    <a:pt x="159" y="1700"/>
                    <a:pt x="184" y="1675"/>
                  </a:cubicBezTo>
                  <a:cubicBezTo>
                    <a:pt x="784" y="1075"/>
                    <a:pt x="1485" y="641"/>
                    <a:pt x="2152" y="141"/>
                  </a:cubicBezTo>
                  <a:cubicBezTo>
                    <a:pt x="2238" y="83"/>
                    <a:pt x="2175" y="1"/>
                    <a:pt x="2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7"/>
            <p:cNvSpPr/>
            <p:nvPr/>
          </p:nvSpPr>
          <p:spPr>
            <a:xfrm>
              <a:off x="-1696825" y="3302550"/>
              <a:ext cx="49000" cy="39400"/>
            </a:xfrm>
            <a:custGeom>
              <a:avLst/>
              <a:gdLst/>
              <a:ahLst/>
              <a:cxnLst/>
              <a:rect l="l" t="t" r="r" b="b"/>
              <a:pathLst>
                <a:path w="1960" h="1576" extrusionOk="0">
                  <a:moveTo>
                    <a:pt x="1893" y="1"/>
                  </a:moveTo>
                  <a:cubicBezTo>
                    <a:pt x="1559" y="168"/>
                    <a:pt x="1259" y="434"/>
                    <a:pt x="992" y="635"/>
                  </a:cubicBezTo>
                  <a:cubicBezTo>
                    <a:pt x="659" y="901"/>
                    <a:pt x="358" y="1168"/>
                    <a:pt x="58" y="1435"/>
                  </a:cubicBezTo>
                  <a:cubicBezTo>
                    <a:pt x="1" y="1493"/>
                    <a:pt x="43" y="1575"/>
                    <a:pt x="98" y="1575"/>
                  </a:cubicBezTo>
                  <a:cubicBezTo>
                    <a:pt x="107" y="1575"/>
                    <a:pt x="116" y="1573"/>
                    <a:pt x="125" y="1569"/>
                  </a:cubicBezTo>
                  <a:cubicBezTo>
                    <a:pt x="425" y="1302"/>
                    <a:pt x="725" y="1035"/>
                    <a:pt x="1026" y="801"/>
                  </a:cubicBezTo>
                  <a:cubicBezTo>
                    <a:pt x="1326" y="568"/>
                    <a:pt x="1693" y="368"/>
                    <a:pt x="1926" y="68"/>
                  </a:cubicBezTo>
                  <a:cubicBezTo>
                    <a:pt x="1960" y="34"/>
                    <a:pt x="1960" y="1"/>
                    <a:pt x="1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7"/>
            <p:cNvSpPr/>
            <p:nvPr/>
          </p:nvSpPr>
          <p:spPr>
            <a:xfrm>
              <a:off x="-1681800" y="3311725"/>
              <a:ext cx="46475" cy="31900"/>
            </a:xfrm>
            <a:custGeom>
              <a:avLst/>
              <a:gdLst/>
              <a:ahLst/>
              <a:cxnLst/>
              <a:rect l="l" t="t" r="r" b="b"/>
              <a:pathLst>
                <a:path w="1859" h="1276" extrusionOk="0">
                  <a:moveTo>
                    <a:pt x="1726" y="1"/>
                  </a:moveTo>
                  <a:cubicBezTo>
                    <a:pt x="1125" y="268"/>
                    <a:pt x="591" y="735"/>
                    <a:pt x="58" y="1168"/>
                  </a:cubicBezTo>
                  <a:cubicBezTo>
                    <a:pt x="0" y="1197"/>
                    <a:pt x="66" y="1275"/>
                    <a:pt x="128" y="1275"/>
                  </a:cubicBezTo>
                  <a:cubicBezTo>
                    <a:pt x="138" y="1275"/>
                    <a:pt x="148" y="1273"/>
                    <a:pt x="158" y="1268"/>
                  </a:cubicBezTo>
                  <a:cubicBezTo>
                    <a:pt x="691" y="835"/>
                    <a:pt x="1292" y="534"/>
                    <a:pt x="1792" y="101"/>
                  </a:cubicBezTo>
                  <a:cubicBezTo>
                    <a:pt x="1859" y="67"/>
                    <a:pt x="1792"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7"/>
            <p:cNvSpPr/>
            <p:nvPr/>
          </p:nvSpPr>
          <p:spPr>
            <a:xfrm>
              <a:off x="-1674050" y="3314075"/>
              <a:ext cx="52675" cy="38175"/>
            </a:xfrm>
            <a:custGeom>
              <a:avLst/>
              <a:gdLst/>
              <a:ahLst/>
              <a:cxnLst/>
              <a:rect l="l" t="t" r="r" b="b"/>
              <a:pathLst>
                <a:path w="2107" h="1527" extrusionOk="0">
                  <a:moveTo>
                    <a:pt x="2010" y="0"/>
                  </a:moveTo>
                  <a:cubicBezTo>
                    <a:pt x="2001" y="0"/>
                    <a:pt x="1992" y="2"/>
                    <a:pt x="1983" y="7"/>
                  </a:cubicBezTo>
                  <a:cubicBezTo>
                    <a:pt x="1315" y="407"/>
                    <a:pt x="682" y="941"/>
                    <a:pt x="81" y="1408"/>
                  </a:cubicBezTo>
                  <a:cubicBezTo>
                    <a:pt x="1" y="1435"/>
                    <a:pt x="50" y="1526"/>
                    <a:pt x="124" y="1526"/>
                  </a:cubicBezTo>
                  <a:cubicBezTo>
                    <a:pt x="142" y="1526"/>
                    <a:pt x="162" y="1521"/>
                    <a:pt x="181" y="1508"/>
                  </a:cubicBezTo>
                  <a:cubicBezTo>
                    <a:pt x="782" y="1074"/>
                    <a:pt x="1449" y="641"/>
                    <a:pt x="2049" y="140"/>
                  </a:cubicBezTo>
                  <a:cubicBezTo>
                    <a:pt x="2107" y="83"/>
                    <a:pt x="2065" y="0"/>
                    <a:pt x="20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7"/>
            <p:cNvSpPr/>
            <p:nvPr/>
          </p:nvSpPr>
          <p:spPr>
            <a:xfrm>
              <a:off x="-1648450" y="3319725"/>
              <a:ext cx="33150" cy="26400"/>
            </a:xfrm>
            <a:custGeom>
              <a:avLst/>
              <a:gdLst/>
              <a:ahLst/>
              <a:cxnLst/>
              <a:rect l="l" t="t" r="r" b="b"/>
              <a:pathLst>
                <a:path w="1326" h="1056" extrusionOk="0">
                  <a:moveTo>
                    <a:pt x="1299" y="0"/>
                  </a:moveTo>
                  <a:cubicBezTo>
                    <a:pt x="1295" y="0"/>
                    <a:pt x="1292" y="5"/>
                    <a:pt x="1292" y="14"/>
                  </a:cubicBezTo>
                  <a:cubicBezTo>
                    <a:pt x="825" y="248"/>
                    <a:pt x="458" y="648"/>
                    <a:pt x="58" y="948"/>
                  </a:cubicBezTo>
                  <a:cubicBezTo>
                    <a:pt x="1" y="977"/>
                    <a:pt x="42" y="1055"/>
                    <a:pt x="97" y="1055"/>
                  </a:cubicBezTo>
                  <a:cubicBezTo>
                    <a:pt x="106" y="1055"/>
                    <a:pt x="115" y="1053"/>
                    <a:pt x="125" y="1048"/>
                  </a:cubicBezTo>
                  <a:cubicBezTo>
                    <a:pt x="525" y="715"/>
                    <a:pt x="992" y="415"/>
                    <a:pt x="1326" y="48"/>
                  </a:cubicBezTo>
                  <a:cubicBezTo>
                    <a:pt x="1326" y="24"/>
                    <a:pt x="1309" y="0"/>
                    <a:pt x="1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7"/>
            <p:cNvSpPr/>
            <p:nvPr/>
          </p:nvSpPr>
          <p:spPr>
            <a:xfrm>
              <a:off x="-1636675" y="3330675"/>
              <a:ext cx="27050" cy="19675"/>
            </a:xfrm>
            <a:custGeom>
              <a:avLst/>
              <a:gdLst/>
              <a:ahLst/>
              <a:cxnLst/>
              <a:rect l="l" t="t" r="r" b="b"/>
              <a:pathLst>
                <a:path w="1082" h="787" extrusionOk="0">
                  <a:moveTo>
                    <a:pt x="1041" y="1"/>
                  </a:moveTo>
                  <a:cubicBezTo>
                    <a:pt x="1035" y="1"/>
                    <a:pt x="1028" y="3"/>
                    <a:pt x="1021" y="10"/>
                  </a:cubicBezTo>
                  <a:cubicBezTo>
                    <a:pt x="855" y="77"/>
                    <a:pt x="688" y="210"/>
                    <a:pt x="554" y="310"/>
                  </a:cubicBezTo>
                  <a:lnTo>
                    <a:pt x="54" y="710"/>
                  </a:lnTo>
                  <a:cubicBezTo>
                    <a:pt x="0" y="737"/>
                    <a:pt x="33" y="786"/>
                    <a:pt x="83" y="786"/>
                  </a:cubicBezTo>
                  <a:cubicBezTo>
                    <a:pt x="95" y="786"/>
                    <a:pt x="108" y="784"/>
                    <a:pt x="121" y="777"/>
                  </a:cubicBezTo>
                  <a:lnTo>
                    <a:pt x="621" y="410"/>
                  </a:lnTo>
                  <a:cubicBezTo>
                    <a:pt x="788" y="310"/>
                    <a:pt x="955" y="210"/>
                    <a:pt x="1055" y="43"/>
                  </a:cubicBezTo>
                  <a:cubicBezTo>
                    <a:pt x="1081" y="43"/>
                    <a:pt x="1065"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7"/>
            <p:cNvSpPr/>
            <p:nvPr/>
          </p:nvSpPr>
          <p:spPr>
            <a:xfrm>
              <a:off x="-1633275" y="3335925"/>
              <a:ext cx="27975" cy="21250"/>
            </a:xfrm>
            <a:custGeom>
              <a:avLst/>
              <a:gdLst/>
              <a:ahLst/>
              <a:cxnLst/>
              <a:rect l="l" t="t" r="r" b="b"/>
              <a:pathLst>
                <a:path w="1119" h="850" extrusionOk="0">
                  <a:moveTo>
                    <a:pt x="985" y="0"/>
                  </a:moveTo>
                  <a:cubicBezTo>
                    <a:pt x="819" y="67"/>
                    <a:pt x="719" y="234"/>
                    <a:pt x="585" y="334"/>
                  </a:cubicBezTo>
                  <a:cubicBezTo>
                    <a:pt x="418" y="467"/>
                    <a:pt x="252" y="567"/>
                    <a:pt x="85" y="667"/>
                  </a:cubicBezTo>
                  <a:cubicBezTo>
                    <a:pt x="1" y="723"/>
                    <a:pt x="34" y="849"/>
                    <a:pt x="126" y="849"/>
                  </a:cubicBezTo>
                  <a:cubicBezTo>
                    <a:pt x="143" y="849"/>
                    <a:pt x="163" y="845"/>
                    <a:pt x="185" y="834"/>
                  </a:cubicBezTo>
                  <a:cubicBezTo>
                    <a:pt x="352" y="734"/>
                    <a:pt x="518" y="634"/>
                    <a:pt x="685" y="500"/>
                  </a:cubicBezTo>
                  <a:cubicBezTo>
                    <a:pt x="819" y="400"/>
                    <a:pt x="985" y="267"/>
                    <a:pt x="1085" y="100"/>
                  </a:cubicBezTo>
                  <a:cubicBezTo>
                    <a:pt x="1119" y="33"/>
                    <a:pt x="1019" y="0"/>
                    <a:pt x="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7"/>
            <p:cNvSpPr/>
            <p:nvPr/>
          </p:nvSpPr>
          <p:spPr>
            <a:xfrm>
              <a:off x="-1928625" y="2949800"/>
              <a:ext cx="8100" cy="9075"/>
            </a:xfrm>
            <a:custGeom>
              <a:avLst/>
              <a:gdLst/>
              <a:ahLst/>
              <a:cxnLst/>
              <a:rect l="l" t="t" r="r" b="b"/>
              <a:pathLst>
                <a:path w="324" h="363" extrusionOk="0">
                  <a:moveTo>
                    <a:pt x="257" y="1"/>
                  </a:moveTo>
                  <a:cubicBezTo>
                    <a:pt x="157" y="101"/>
                    <a:pt x="90" y="201"/>
                    <a:pt x="24" y="301"/>
                  </a:cubicBezTo>
                  <a:cubicBezTo>
                    <a:pt x="1" y="324"/>
                    <a:pt x="25" y="363"/>
                    <a:pt x="54" y="363"/>
                  </a:cubicBezTo>
                  <a:cubicBezTo>
                    <a:pt x="66" y="363"/>
                    <a:pt x="80" y="355"/>
                    <a:pt x="90" y="334"/>
                  </a:cubicBezTo>
                  <a:cubicBezTo>
                    <a:pt x="157" y="234"/>
                    <a:pt x="257" y="168"/>
                    <a:pt x="290" y="34"/>
                  </a:cubicBezTo>
                  <a:cubicBezTo>
                    <a:pt x="324" y="1"/>
                    <a:pt x="257" y="1"/>
                    <a:pt x="2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7"/>
            <p:cNvSpPr/>
            <p:nvPr/>
          </p:nvSpPr>
          <p:spPr>
            <a:xfrm>
              <a:off x="-1918050" y="2944450"/>
              <a:ext cx="14200" cy="18225"/>
            </a:xfrm>
            <a:custGeom>
              <a:avLst/>
              <a:gdLst/>
              <a:ahLst/>
              <a:cxnLst/>
              <a:rect l="l" t="t" r="r" b="b"/>
              <a:pathLst>
                <a:path w="568" h="729" extrusionOk="0">
                  <a:moveTo>
                    <a:pt x="542" y="1"/>
                  </a:moveTo>
                  <a:cubicBezTo>
                    <a:pt x="537" y="1"/>
                    <a:pt x="535" y="5"/>
                    <a:pt x="535" y="15"/>
                  </a:cubicBezTo>
                  <a:cubicBezTo>
                    <a:pt x="301" y="181"/>
                    <a:pt x="134" y="415"/>
                    <a:pt x="1" y="682"/>
                  </a:cubicBezTo>
                  <a:cubicBezTo>
                    <a:pt x="1" y="705"/>
                    <a:pt x="34" y="729"/>
                    <a:pt x="66" y="729"/>
                  </a:cubicBezTo>
                  <a:cubicBezTo>
                    <a:pt x="79" y="729"/>
                    <a:pt x="91" y="725"/>
                    <a:pt x="101" y="715"/>
                  </a:cubicBezTo>
                  <a:cubicBezTo>
                    <a:pt x="201" y="448"/>
                    <a:pt x="368" y="248"/>
                    <a:pt x="568" y="48"/>
                  </a:cubicBezTo>
                  <a:cubicBezTo>
                    <a:pt x="568" y="24"/>
                    <a:pt x="551"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7"/>
            <p:cNvSpPr/>
            <p:nvPr/>
          </p:nvSpPr>
          <p:spPr>
            <a:xfrm>
              <a:off x="-1911375" y="2937775"/>
              <a:ext cx="22300" cy="30275"/>
            </a:xfrm>
            <a:custGeom>
              <a:avLst/>
              <a:gdLst/>
              <a:ahLst/>
              <a:cxnLst/>
              <a:rect l="l" t="t" r="r" b="b"/>
              <a:pathLst>
                <a:path w="892" h="1211" extrusionOk="0">
                  <a:moveTo>
                    <a:pt x="862" y="1"/>
                  </a:moveTo>
                  <a:cubicBezTo>
                    <a:pt x="854" y="1"/>
                    <a:pt x="844" y="5"/>
                    <a:pt x="835" y="15"/>
                  </a:cubicBezTo>
                  <a:cubicBezTo>
                    <a:pt x="434" y="248"/>
                    <a:pt x="201" y="749"/>
                    <a:pt x="1" y="1149"/>
                  </a:cubicBezTo>
                  <a:cubicBezTo>
                    <a:pt x="1" y="1172"/>
                    <a:pt x="33" y="1211"/>
                    <a:pt x="63" y="1211"/>
                  </a:cubicBezTo>
                  <a:cubicBezTo>
                    <a:pt x="77" y="1211"/>
                    <a:pt x="90" y="1203"/>
                    <a:pt x="101" y="1182"/>
                  </a:cubicBezTo>
                  <a:cubicBezTo>
                    <a:pt x="201" y="982"/>
                    <a:pt x="334" y="782"/>
                    <a:pt x="468" y="615"/>
                  </a:cubicBezTo>
                  <a:cubicBezTo>
                    <a:pt x="601" y="415"/>
                    <a:pt x="768" y="248"/>
                    <a:pt x="868" y="48"/>
                  </a:cubicBezTo>
                  <a:cubicBezTo>
                    <a:pt x="892" y="24"/>
                    <a:pt x="882" y="1"/>
                    <a:pt x="8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7"/>
            <p:cNvSpPr/>
            <p:nvPr/>
          </p:nvSpPr>
          <p:spPr>
            <a:xfrm>
              <a:off x="-1900525" y="2935250"/>
              <a:ext cx="25050" cy="34950"/>
            </a:xfrm>
            <a:custGeom>
              <a:avLst/>
              <a:gdLst/>
              <a:ahLst/>
              <a:cxnLst/>
              <a:rect l="l" t="t" r="r" b="b"/>
              <a:pathLst>
                <a:path w="1002" h="1398" extrusionOk="0">
                  <a:moveTo>
                    <a:pt x="976" y="1"/>
                  </a:moveTo>
                  <a:cubicBezTo>
                    <a:pt x="971" y="1"/>
                    <a:pt x="968" y="5"/>
                    <a:pt x="968" y="16"/>
                  </a:cubicBezTo>
                  <a:cubicBezTo>
                    <a:pt x="534" y="316"/>
                    <a:pt x="234" y="883"/>
                    <a:pt x="0" y="1350"/>
                  </a:cubicBezTo>
                  <a:cubicBezTo>
                    <a:pt x="0" y="1374"/>
                    <a:pt x="17" y="1397"/>
                    <a:pt x="39" y="1397"/>
                  </a:cubicBezTo>
                  <a:cubicBezTo>
                    <a:pt x="48" y="1397"/>
                    <a:pt x="57" y="1393"/>
                    <a:pt x="67" y="1383"/>
                  </a:cubicBezTo>
                  <a:cubicBezTo>
                    <a:pt x="334" y="850"/>
                    <a:pt x="668" y="483"/>
                    <a:pt x="1001" y="16"/>
                  </a:cubicBezTo>
                  <a:cubicBezTo>
                    <a:pt x="1001" y="16"/>
                    <a:pt x="986" y="1"/>
                    <a:pt x="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7"/>
            <p:cNvSpPr/>
            <p:nvPr/>
          </p:nvSpPr>
          <p:spPr>
            <a:xfrm>
              <a:off x="-1887700" y="2934800"/>
              <a:ext cx="28900" cy="38450"/>
            </a:xfrm>
            <a:custGeom>
              <a:avLst/>
              <a:gdLst/>
              <a:ahLst/>
              <a:cxnLst/>
              <a:rect l="l" t="t" r="r" b="b"/>
              <a:pathLst>
                <a:path w="1156" h="1538" extrusionOk="0">
                  <a:moveTo>
                    <a:pt x="1055" y="0"/>
                  </a:moveTo>
                  <a:cubicBezTo>
                    <a:pt x="588" y="367"/>
                    <a:pt x="255" y="934"/>
                    <a:pt x="21" y="1468"/>
                  </a:cubicBezTo>
                  <a:cubicBezTo>
                    <a:pt x="1" y="1509"/>
                    <a:pt x="44" y="1538"/>
                    <a:pt x="87" y="1538"/>
                  </a:cubicBezTo>
                  <a:cubicBezTo>
                    <a:pt x="114" y="1538"/>
                    <a:pt x="142" y="1527"/>
                    <a:pt x="155" y="1501"/>
                  </a:cubicBezTo>
                  <a:cubicBezTo>
                    <a:pt x="421" y="968"/>
                    <a:pt x="788" y="567"/>
                    <a:pt x="1122" y="67"/>
                  </a:cubicBezTo>
                  <a:cubicBezTo>
                    <a:pt x="1155" y="34"/>
                    <a:pt x="1089" y="0"/>
                    <a:pt x="10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7"/>
            <p:cNvSpPr/>
            <p:nvPr/>
          </p:nvSpPr>
          <p:spPr>
            <a:xfrm>
              <a:off x="-1880025" y="2935400"/>
              <a:ext cx="36900" cy="44650"/>
            </a:xfrm>
            <a:custGeom>
              <a:avLst/>
              <a:gdLst/>
              <a:ahLst/>
              <a:cxnLst/>
              <a:rect l="l" t="t" r="r" b="b"/>
              <a:pathLst>
                <a:path w="1476" h="1786" extrusionOk="0">
                  <a:moveTo>
                    <a:pt x="1386" y="1"/>
                  </a:moveTo>
                  <a:cubicBezTo>
                    <a:pt x="1374" y="1"/>
                    <a:pt x="1361" y="3"/>
                    <a:pt x="1349" y="10"/>
                  </a:cubicBezTo>
                  <a:cubicBezTo>
                    <a:pt x="815" y="410"/>
                    <a:pt x="381" y="1044"/>
                    <a:pt x="48" y="1644"/>
                  </a:cubicBezTo>
                  <a:cubicBezTo>
                    <a:pt x="1" y="1715"/>
                    <a:pt x="70" y="1786"/>
                    <a:pt x="127" y="1786"/>
                  </a:cubicBezTo>
                  <a:cubicBezTo>
                    <a:pt x="150" y="1786"/>
                    <a:pt x="171" y="1774"/>
                    <a:pt x="181" y="1744"/>
                  </a:cubicBezTo>
                  <a:cubicBezTo>
                    <a:pt x="548" y="1110"/>
                    <a:pt x="982" y="643"/>
                    <a:pt x="1449" y="76"/>
                  </a:cubicBezTo>
                  <a:cubicBezTo>
                    <a:pt x="1476" y="49"/>
                    <a:pt x="1437" y="1"/>
                    <a:pt x="1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7"/>
            <p:cNvSpPr/>
            <p:nvPr/>
          </p:nvSpPr>
          <p:spPr>
            <a:xfrm>
              <a:off x="-1864350" y="2941250"/>
              <a:ext cx="31100" cy="40700"/>
            </a:xfrm>
            <a:custGeom>
              <a:avLst/>
              <a:gdLst/>
              <a:ahLst/>
              <a:cxnLst/>
              <a:rect l="l" t="t" r="r" b="b"/>
              <a:pathLst>
                <a:path w="1244" h="1628" extrusionOk="0">
                  <a:moveTo>
                    <a:pt x="1146" y="0"/>
                  </a:moveTo>
                  <a:cubicBezTo>
                    <a:pt x="1136" y="0"/>
                    <a:pt x="1128" y="3"/>
                    <a:pt x="1122" y="9"/>
                  </a:cubicBezTo>
                  <a:cubicBezTo>
                    <a:pt x="622" y="376"/>
                    <a:pt x="255" y="977"/>
                    <a:pt x="21" y="1544"/>
                  </a:cubicBezTo>
                  <a:cubicBezTo>
                    <a:pt x="0" y="1586"/>
                    <a:pt x="46" y="1628"/>
                    <a:pt x="90" y="1628"/>
                  </a:cubicBezTo>
                  <a:cubicBezTo>
                    <a:pt x="117" y="1628"/>
                    <a:pt x="142" y="1614"/>
                    <a:pt x="155" y="1577"/>
                  </a:cubicBezTo>
                  <a:cubicBezTo>
                    <a:pt x="421" y="1010"/>
                    <a:pt x="788" y="610"/>
                    <a:pt x="1189" y="109"/>
                  </a:cubicBezTo>
                  <a:cubicBezTo>
                    <a:pt x="1243" y="55"/>
                    <a:pt x="1186" y="0"/>
                    <a:pt x="1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7"/>
            <p:cNvSpPr/>
            <p:nvPr/>
          </p:nvSpPr>
          <p:spPr>
            <a:xfrm>
              <a:off x="-1852525" y="2944475"/>
              <a:ext cx="29350" cy="34375"/>
            </a:xfrm>
            <a:custGeom>
              <a:avLst/>
              <a:gdLst/>
              <a:ahLst/>
              <a:cxnLst/>
              <a:rect l="l" t="t" r="r" b="b"/>
              <a:pathLst>
                <a:path w="1174" h="1375" extrusionOk="0">
                  <a:moveTo>
                    <a:pt x="1114" y="0"/>
                  </a:moveTo>
                  <a:cubicBezTo>
                    <a:pt x="1103" y="0"/>
                    <a:pt x="1091" y="5"/>
                    <a:pt x="1083" y="14"/>
                  </a:cubicBezTo>
                  <a:cubicBezTo>
                    <a:pt x="682" y="347"/>
                    <a:pt x="349" y="848"/>
                    <a:pt x="48" y="1248"/>
                  </a:cubicBezTo>
                  <a:cubicBezTo>
                    <a:pt x="0" y="1320"/>
                    <a:pt x="39" y="1375"/>
                    <a:pt x="89" y="1375"/>
                  </a:cubicBezTo>
                  <a:cubicBezTo>
                    <a:pt x="109" y="1375"/>
                    <a:pt x="130" y="1366"/>
                    <a:pt x="149" y="1348"/>
                  </a:cubicBezTo>
                  <a:cubicBezTo>
                    <a:pt x="449" y="914"/>
                    <a:pt x="849" y="514"/>
                    <a:pt x="1149" y="80"/>
                  </a:cubicBezTo>
                  <a:cubicBezTo>
                    <a:pt x="1174" y="31"/>
                    <a:pt x="11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7"/>
            <p:cNvSpPr/>
            <p:nvPr/>
          </p:nvSpPr>
          <p:spPr>
            <a:xfrm>
              <a:off x="-1841075" y="2947450"/>
              <a:ext cx="31225" cy="36425"/>
            </a:xfrm>
            <a:custGeom>
              <a:avLst/>
              <a:gdLst/>
              <a:ahLst/>
              <a:cxnLst/>
              <a:rect l="l" t="t" r="r" b="b"/>
              <a:pathLst>
                <a:path w="1249" h="1457" extrusionOk="0">
                  <a:moveTo>
                    <a:pt x="1181" y="0"/>
                  </a:moveTo>
                  <a:cubicBezTo>
                    <a:pt x="1164" y="0"/>
                    <a:pt x="1144" y="8"/>
                    <a:pt x="1125" y="28"/>
                  </a:cubicBezTo>
                  <a:cubicBezTo>
                    <a:pt x="658" y="328"/>
                    <a:pt x="324" y="895"/>
                    <a:pt x="24" y="1362"/>
                  </a:cubicBezTo>
                  <a:cubicBezTo>
                    <a:pt x="1" y="1409"/>
                    <a:pt x="44" y="1457"/>
                    <a:pt x="83" y="1457"/>
                  </a:cubicBezTo>
                  <a:cubicBezTo>
                    <a:pt x="99" y="1457"/>
                    <a:pt x="114" y="1449"/>
                    <a:pt x="124" y="1429"/>
                  </a:cubicBezTo>
                  <a:cubicBezTo>
                    <a:pt x="424" y="929"/>
                    <a:pt x="825" y="528"/>
                    <a:pt x="1225" y="95"/>
                  </a:cubicBezTo>
                  <a:cubicBezTo>
                    <a:pt x="1249" y="48"/>
                    <a:pt x="1222" y="0"/>
                    <a:pt x="1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7"/>
            <p:cNvSpPr/>
            <p:nvPr/>
          </p:nvSpPr>
          <p:spPr>
            <a:xfrm>
              <a:off x="-1829150" y="2945075"/>
              <a:ext cx="35825" cy="39975"/>
            </a:xfrm>
            <a:custGeom>
              <a:avLst/>
              <a:gdLst/>
              <a:ahLst/>
              <a:cxnLst/>
              <a:rect l="l" t="t" r="r" b="b"/>
              <a:pathLst>
                <a:path w="1433" h="1599" extrusionOk="0">
                  <a:moveTo>
                    <a:pt x="1331" y="1"/>
                  </a:moveTo>
                  <a:cubicBezTo>
                    <a:pt x="1315" y="1"/>
                    <a:pt x="1297" y="7"/>
                    <a:pt x="1282" y="23"/>
                  </a:cubicBezTo>
                  <a:cubicBezTo>
                    <a:pt x="815" y="423"/>
                    <a:pt x="414" y="957"/>
                    <a:pt x="47" y="1457"/>
                  </a:cubicBezTo>
                  <a:cubicBezTo>
                    <a:pt x="0" y="1528"/>
                    <a:pt x="53" y="1599"/>
                    <a:pt x="112" y="1599"/>
                  </a:cubicBezTo>
                  <a:cubicBezTo>
                    <a:pt x="136" y="1599"/>
                    <a:pt x="161" y="1587"/>
                    <a:pt x="181" y="1557"/>
                  </a:cubicBezTo>
                  <a:cubicBezTo>
                    <a:pt x="548" y="1057"/>
                    <a:pt x="1015" y="623"/>
                    <a:pt x="1382" y="123"/>
                  </a:cubicBezTo>
                  <a:cubicBezTo>
                    <a:pt x="1433" y="72"/>
                    <a:pt x="1386" y="1"/>
                    <a:pt x="1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7"/>
            <p:cNvSpPr/>
            <p:nvPr/>
          </p:nvSpPr>
          <p:spPr>
            <a:xfrm>
              <a:off x="-1817475" y="2942800"/>
              <a:ext cx="35400" cy="39400"/>
            </a:xfrm>
            <a:custGeom>
              <a:avLst/>
              <a:gdLst/>
              <a:ahLst/>
              <a:cxnLst/>
              <a:rect l="l" t="t" r="r" b="b"/>
              <a:pathLst>
                <a:path w="1416" h="1576" extrusionOk="0">
                  <a:moveTo>
                    <a:pt x="1375" y="1"/>
                  </a:moveTo>
                  <a:cubicBezTo>
                    <a:pt x="1366" y="1"/>
                    <a:pt x="1357" y="5"/>
                    <a:pt x="1348" y="14"/>
                  </a:cubicBezTo>
                  <a:cubicBezTo>
                    <a:pt x="848" y="381"/>
                    <a:pt x="448" y="981"/>
                    <a:pt x="47" y="1482"/>
                  </a:cubicBezTo>
                  <a:cubicBezTo>
                    <a:pt x="0" y="1529"/>
                    <a:pt x="53" y="1576"/>
                    <a:pt x="100" y="1576"/>
                  </a:cubicBezTo>
                  <a:cubicBezTo>
                    <a:pt x="119" y="1576"/>
                    <a:pt x="138" y="1568"/>
                    <a:pt x="148" y="1548"/>
                  </a:cubicBezTo>
                  <a:cubicBezTo>
                    <a:pt x="548" y="1048"/>
                    <a:pt x="1048" y="581"/>
                    <a:pt x="1415" y="81"/>
                  </a:cubicBezTo>
                  <a:cubicBezTo>
                    <a:pt x="1415" y="32"/>
                    <a:pt x="1397" y="1"/>
                    <a:pt x="1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7"/>
            <p:cNvSpPr/>
            <p:nvPr/>
          </p:nvSpPr>
          <p:spPr>
            <a:xfrm>
              <a:off x="-1805075" y="2947075"/>
              <a:ext cx="32850" cy="33325"/>
            </a:xfrm>
            <a:custGeom>
              <a:avLst/>
              <a:gdLst/>
              <a:ahLst/>
              <a:cxnLst/>
              <a:rect l="l" t="t" r="r" b="b"/>
              <a:pathLst>
                <a:path w="1314" h="1333" extrusionOk="0">
                  <a:moveTo>
                    <a:pt x="1224" y="1"/>
                  </a:moveTo>
                  <a:cubicBezTo>
                    <a:pt x="1211" y="1"/>
                    <a:pt x="1199" y="3"/>
                    <a:pt x="1186" y="10"/>
                  </a:cubicBezTo>
                  <a:cubicBezTo>
                    <a:pt x="786" y="377"/>
                    <a:pt x="419" y="844"/>
                    <a:pt x="52" y="1211"/>
                  </a:cubicBezTo>
                  <a:cubicBezTo>
                    <a:pt x="1" y="1262"/>
                    <a:pt x="48" y="1333"/>
                    <a:pt x="102" y="1333"/>
                  </a:cubicBezTo>
                  <a:cubicBezTo>
                    <a:pt x="119" y="1333"/>
                    <a:pt x="136" y="1326"/>
                    <a:pt x="152" y="1311"/>
                  </a:cubicBezTo>
                  <a:cubicBezTo>
                    <a:pt x="519" y="944"/>
                    <a:pt x="952" y="543"/>
                    <a:pt x="1286" y="76"/>
                  </a:cubicBezTo>
                  <a:cubicBezTo>
                    <a:pt x="1313" y="49"/>
                    <a:pt x="1275" y="1"/>
                    <a:pt x="1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7"/>
            <p:cNvSpPr/>
            <p:nvPr/>
          </p:nvSpPr>
          <p:spPr>
            <a:xfrm>
              <a:off x="-1796800" y="2952975"/>
              <a:ext cx="35325" cy="30675"/>
            </a:xfrm>
            <a:custGeom>
              <a:avLst/>
              <a:gdLst/>
              <a:ahLst/>
              <a:cxnLst/>
              <a:rect l="l" t="t" r="r" b="b"/>
              <a:pathLst>
                <a:path w="1413" h="1227" extrusionOk="0">
                  <a:moveTo>
                    <a:pt x="1316" y="0"/>
                  </a:moveTo>
                  <a:cubicBezTo>
                    <a:pt x="1307" y="0"/>
                    <a:pt x="1298" y="2"/>
                    <a:pt x="1289" y="7"/>
                  </a:cubicBezTo>
                  <a:cubicBezTo>
                    <a:pt x="1055" y="141"/>
                    <a:pt x="888" y="341"/>
                    <a:pt x="688" y="508"/>
                  </a:cubicBezTo>
                  <a:cubicBezTo>
                    <a:pt x="488" y="708"/>
                    <a:pt x="255" y="908"/>
                    <a:pt x="54" y="1108"/>
                  </a:cubicBezTo>
                  <a:cubicBezTo>
                    <a:pt x="1" y="1135"/>
                    <a:pt x="33" y="1226"/>
                    <a:pt x="100" y="1226"/>
                  </a:cubicBezTo>
                  <a:cubicBezTo>
                    <a:pt x="117" y="1226"/>
                    <a:pt x="135" y="1221"/>
                    <a:pt x="154" y="1208"/>
                  </a:cubicBezTo>
                  <a:cubicBezTo>
                    <a:pt x="355" y="1008"/>
                    <a:pt x="588" y="841"/>
                    <a:pt x="788" y="641"/>
                  </a:cubicBezTo>
                  <a:cubicBezTo>
                    <a:pt x="988" y="474"/>
                    <a:pt x="1222" y="307"/>
                    <a:pt x="1355" y="107"/>
                  </a:cubicBezTo>
                  <a:cubicBezTo>
                    <a:pt x="1413" y="79"/>
                    <a:pt x="1371" y="0"/>
                    <a:pt x="1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7"/>
            <p:cNvSpPr/>
            <p:nvPr/>
          </p:nvSpPr>
          <p:spPr>
            <a:xfrm>
              <a:off x="-1783450" y="2962325"/>
              <a:ext cx="27225" cy="20475"/>
            </a:xfrm>
            <a:custGeom>
              <a:avLst/>
              <a:gdLst/>
              <a:ahLst/>
              <a:cxnLst/>
              <a:rect l="l" t="t" r="r" b="b"/>
              <a:pathLst>
                <a:path w="1089" h="819" extrusionOk="0">
                  <a:moveTo>
                    <a:pt x="921" y="0"/>
                  </a:moveTo>
                  <a:cubicBezTo>
                    <a:pt x="788" y="67"/>
                    <a:pt x="621" y="200"/>
                    <a:pt x="488" y="300"/>
                  </a:cubicBezTo>
                  <a:cubicBezTo>
                    <a:pt x="354" y="400"/>
                    <a:pt x="188" y="534"/>
                    <a:pt x="54" y="667"/>
                  </a:cubicBezTo>
                  <a:cubicBezTo>
                    <a:pt x="0" y="721"/>
                    <a:pt x="55" y="819"/>
                    <a:pt x="131" y="819"/>
                  </a:cubicBezTo>
                  <a:cubicBezTo>
                    <a:pt x="149" y="819"/>
                    <a:pt x="168" y="813"/>
                    <a:pt x="188" y="801"/>
                  </a:cubicBezTo>
                  <a:cubicBezTo>
                    <a:pt x="321" y="667"/>
                    <a:pt x="421" y="567"/>
                    <a:pt x="588" y="434"/>
                  </a:cubicBezTo>
                  <a:cubicBezTo>
                    <a:pt x="721" y="334"/>
                    <a:pt x="888" y="267"/>
                    <a:pt x="1021" y="134"/>
                  </a:cubicBezTo>
                  <a:cubicBezTo>
                    <a:pt x="1088" y="67"/>
                    <a:pt x="1021" y="0"/>
                    <a:pt x="9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7"/>
            <p:cNvSpPr/>
            <p:nvPr/>
          </p:nvSpPr>
          <p:spPr>
            <a:xfrm>
              <a:off x="-1773300" y="2968150"/>
              <a:ext cx="17900" cy="14650"/>
            </a:xfrm>
            <a:custGeom>
              <a:avLst/>
              <a:gdLst/>
              <a:ahLst/>
              <a:cxnLst/>
              <a:rect l="l" t="t" r="r" b="b"/>
              <a:pathLst>
                <a:path w="716" h="586" extrusionOk="0">
                  <a:moveTo>
                    <a:pt x="649" y="1"/>
                  </a:moveTo>
                  <a:cubicBezTo>
                    <a:pt x="549" y="1"/>
                    <a:pt x="482" y="101"/>
                    <a:pt x="382" y="167"/>
                  </a:cubicBezTo>
                  <a:cubicBezTo>
                    <a:pt x="282" y="234"/>
                    <a:pt x="182" y="334"/>
                    <a:pt x="82" y="434"/>
                  </a:cubicBezTo>
                  <a:cubicBezTo>
                    <a:pt x="1" y="488"/>
                    <a:pt x="51" y="586"/>
                    <a:pt x="126" y="586"/>
                  </a:cubicBezTo>
                  <a:cubicBezTo>
                    <a:pt x="144" y="586"/>
                    <a:pt x="163" y="580"/>
                    <a:pt x="182" y="568"/>
                  </a:cubicBezTo>
                  <a:cubicBezTo>
                    <a:pt x="282" y="468"/>
                    <a:pt x="415" y="401"/>
                    <a:pt x="515" y="301"/>
                  </a:cubicBezTo>
                  <a:cubicBezTo>
                    <a:pt x="582" y="234"/>
                    <a:pt x="716" y="167"/>
                    <a:pt x="716" y="67"/>
                  </a:cubicBezTo>
                  <a:cubicBezTo>
                    <a:pt x="716" y="34"/>
                    <a:pt x="682" y="1"/>
                    <a:pt x="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7"/>
            <p:cNvSpPr/>
            <p:nvPr/>
          </p:nvSpPr>
          <p:spPr>
            <a:xfrm>
              <a:off x="-1760125" y="2973150"/>
              <a:ext cx="13900" cy="10250"/>
            </a:xfrm>
            <a:custGeom>
              <a:avLst/>
              <a:gdLst/>
              <a:ahLst/>
              <a:cxnLst/>
              <a:rect l="l" t="t" r="r" b="b"/>
              <a:pathLst>
                <a:path w="556" h="410" extrusionOk="0">
                  <a:moveTo>
                    <a:pt x="422" y="1"/>
                  </a:moveTo>
                  <a:cubicBezTo>
                    <a:pt x="289" y="101"/>
                    <a:pt x="155" y="201"/>
                    <a:pt x="55" y="301"/>
                  </a:cubicBezTo>
                  <a:cubicBezTo>
                    <a:pt x="1" y="355"/>
                    <a:pt x="35" y="410"/>
                    <a:pt x="86" y="410"/>
                  </a:cubicBezTo>
                  <a:cubicBezTo>
                    <a:pt x="97" y="410"/>
                    <a:pt x="110" y="407"/>
                    <a:pt x="122" y="401"/>
                  </a:cubicBezTo>
                  <a:cubicBezTo>
                    <a:pt x="255" y="301"/>
                    <a:pt x="422" y="234"/>
                    <a:pt x="522" y="101"/>
                  </a:cubicBezTo>
                  <a:cubicBezTo>
                    <a:pt x="555" y="67"/>
                    <a:pt x="489" y="1"/>
                    <a:pt x="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7"/>
            <p:cNvSpPr/>
            <p:nvPr/>
          </p:nvSpPr>
          <p:spPr>
            <a:xfrm>
              <a:off x="-1626175" y="3323400"/>
              <a:ext cx="57575" cy="50150"/>
            </a:xfrm>
            <a:custGeom>
              <a:avLst/>
              <a:gdLst/>
              <a:ahLst/>
              <a:cxnLst/>
              <a:rect l="l" t="t" r="r" b="b"/>
              <a:pathLst>
                <a:path w="2303" h="2006" extrusionOk="0">
                  <a:moveTo>
                    <a:pt x="2202" y="1"/>
                  </a:moveTo>
                  <a:cubicBezTo>
                    <a:pt x="1702" y="234"/>
                    <a:pt x="1302" y="534"/>
                    <a:pt x="902" y="868"/>
                  </a:cubicBezTo>
                  <a:cubicBezTo>
                    <a:pt x="601" y="1102"/>
                    <a:pt x="168" y="1435"/>
                    <a:pt x="1" y="1835"/>
                  </a:cubicBezTo>
                  <a:cubicBezTo>
                    <a:pt x="1" y="1869"/>
                    <a:pt x="1" y="1902"/>
                    <a:pt x="34" y="1902"/>
                  </a:cubicBezTo>
                  <a:cubicBezTo>
                    <a:pt x="34" y="1935"/>
                    <a:pt x="68" y="1969"/>
                    <a:pt x="68" y="1969"/>
                  </a:cubicBezTo>
                  <a:cubicBezTo>
                    <a:pt x="80" y="1994"/>
                    <a:pt x="98" y="2005"/>
                    <a:pt x="115" y="2005"/>
                  </a:cubicBezTo>
                  <a:cubicBezTo>
                    <a:pt x="142" y="2005"/>
                    <a:pt x="168" y="1977"/>
                    <a:pt x="168" y="1935"/>
                  </a:cubicBezTo>
                  <a:cubicBezTo>
                    <a:pt x="234" y="1735"/>
                    <a:pt x="535" y="1535"/>
                    <a:pt x="701" y="1368"/>
                  </a:cubicBezTo>
                  <a:cubicBezTo>
                    <a:pt x="835" y="1235"/>
                    <a:pt x="1002" y="1068"/>
                    <a:pt x="1202" y="935"/>
                  </a:cubicBezTo>
                  <a:cubicBezTo>
                    <a:pt x="1535" y="635"/>
                    <a:pt x="1902" y="401"/>
                    <a:pt x="2269" y="134"/>
                  </a:cubicBezTo>
                  <a:cubicBezTo>
                    <a:pt x="2303" y="67"/>
                    <a:pt x="2236" y="1"/>
                    <a:pt x="2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7"/>
            <p:cNvSpPr/>
            <p:nvPr/>
          </p:nvSpPr>
          <p:spPr>
            <a:xfrm>
              <a:off x="-1611825" y="3334125"/>
              <a:ext cx="48875" cy="41225"/>
            </a:xfrm>
            <a:custGeom>
              <a:avLst/>
              <a:gdLst/>
              <a:ahLst/>
              <a:cxnLst/>
              <a:rect l="l" t="t" r="r" b="b"/>
              <a:pathLst>
                <a:path w="1955" h="1649" extrusionOk="0">
                  <a:moveTo>
                    <a:pt x="1850" y="0"/>
                  </a:moveTo>
                  <a:cubicBezTo>
                    <a:pt x="1843" y="0"/>
                    <a:pt x="1836" y="2"/>
                    <a:pt x="1829" y="5"/>
                  </a:cubicBezTo>
                  <a:cubicBezTo>
                    <a:pt x="1161" y="339"/>
                    <a:pt x="528" y="973"/>
                    <a:pt x="27" y="1540"/>
                  </a:cubicBezTo>
                  <a:cubicBezTo>
                    <a:pt x="0" y="1594"/>
                    <a:pt x="62" y="1649"/>
                    <a:pt x="122" y="1649"/>
                  </a:cubicBezTo>
                  <a:cubicBezTo>
                    <a:pt x="135" y="1649"/>
                    <a:pt x="149" y="1646"/>
                    <a:pt x="161" y="1640"/>
                  </a:cubicBezTo>
                  <a:cubicBezTo>
                    <a:pt x="428" y="1373"/>
                    <a:pt x="694" y="1106"/>
                    <a:pt x="995" y="873"/>
                  </a:cubicBezTo>
                  <a:cubicBezTo>
                    <a:pt x="1295" y="639"/>
                    <a:pt x="1628" y="406"/>
                    <a:pt x="1895" y="139"/>
                  </a:cubicBezTo>
                  <a:cubicBezTo>
                    <a:pt x="1955" y="109"/>
                    <a:pt x="1908" y="0"/>
                    <a:pt x="1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7"/>
            <p:cNvSpPr/>
            <p:nvPr/>
          </p:nvSpPr>
          <p:spPr>
            <a:xfrm>
              <a:off x="-1598250" y="3343925"/>
              <a:ext cx="40500" cy="34250"/>
            </a:xfrm>
            <a:custGeom>
              <a:avLst/>
              <a:gdLst/>
              <a:ahLst/>
              <a:cxnLst/>
              <a:rect l="l" t="t" r="r" b="b"/>
              <a:pathLst>
                <a:path w="1620" h="1370" extrusionOk="0">
                  <a:moveTo>
                    <a:pt x="1579" y="1"/>
                  </a:moveTo>
                  <a:cubicBezTo>
                    <a:pt x="1570" y="1"/>
                    <a:pt x="1561" y="5"/>
                    <a:pt x="1552" y="14"/>
                  </a:cubicBezTo>
                  <a:cubicBezTo>
                    <a:pt x="1252" y="114"/>
                    <a:pt x="1052" y="347"/>
                    <a:pt x="819" y="547"/>
                  </a:cubicBezTo>
                  <a:cubicBezTo>
                    <a:pt x="552" y="781"/>
                    <a:pt x="285" y="1014"/>
                    <a:pt x="51" y="1248"/>
                  </a:cubicBezTo>
                  <a:cubicBezTo>
                    <a:pt x="0" y="1299"/>
                    <a:pt x="28" y="1370"/>
                    <a:pt x="73" y="1370"/>
                  </a:cubicBezTo>
                  <a:cubicBezTo>
                    <a:pt x="87" y="1370"/>
                    <a:pt x="103" y="1363"/>
                    <a:pt x="118" y="1348"/>
                  </a:cubicBezTo>
                  <a:cubicBezTo>
                    <a:pt x="418" y="1148"/>
                    <a:pt x="685" y="914"/>
                    <a:pt x="919" y="714"/>
                  </a:cubicBezTo>
                  <a:cubicBezTo>
                    <a:pt x="1152" y="514"/>
                    <a:pt x="1452" y="314"/>
                    <a:pt x="1619" y="80"/>
                  </a:cubicBezTo>
                  <a:cubicBezTo>
                    <a:pt x="1619" y="32"/>
                    <a:pt x="1601" y="1"/>
                    <a:pt x="1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7"/>
            <p:cNvSpPr/>
            <p:nvPr/>
          </p:nvSpPr>
          <p:spPr>
            <a:xfrm>
              <a:off x="-1584150" y="3349750"/>
              <a:ext cx="36400" cy="31675"/>
            </a:xfrm>
            <a:custGeom>
              <a:avLst/>
              <a:gdLst/>
              <a:ahLst/>
              <a:cxnLst/>
              <a:rect l="l" t="t" r="r" b="b"/>
              <a:pathLst>
                <a:path w="1456" h="1267" extrusionOk="0">
                  <a:moveTo>
                    <a:pt x="1444" y="0"/>
                  </a:moveTo>
                  <a:cubicBezTo>
                    <a:pt x="1439" y="0"/>
                    <a:pt x="1432" y="4"/>
                    <a:pt x="1422" y="14"/>
                  </a:cubicBezTo>
                  <a:cubicBezTo>
                    <a:pt x="1155" y="81"/>
                    <a:pt x="955" y="314"/>
                    <a:pt x="722" y="481"/>
                  </a:cubicBezTo>
                  <a:cubicBezTo>
                    <a:pt x="488" y="681"/>
                    <a:pt x="288" y="881"/>
                    <a:pt x="54" y="1115"/>
                  </a:cubicBezTo>
                  <a:cubicBezTo>
                    <a:pt x="1" y="1169"/>
                    <a:pt x="56" y="1267"/>
                    <a:pt x="114" y="1267"/>
                  </a:cubicBezTo>
                  <a:cubicBezTo>
                    <a:pt x="128" y="1267"/>
                    <a:pt x="142" y="1261"/>
                    <a:pt x="155" y="1248"/>
                  </a:cubicBezTo>
                  <a:cubicBezTo>
                    <a:pt x="388" y="1015"/>
                    <a:pt x="588" y="815"/>
                    <a:pt x="822" y="615"/>
                  </a:cubicBezTo>
                  <a:cubicBezTo>
                    <a:pt x="1055" y="414"/>
                    <a:pt x="1289" y="281"/>
                    <a:pt x="1455" y="48"/>
                  </a:cubicBezTo>
                  <a:cubicBezTo>
                    <a:pt x="1455" y="24"/>
                    <a:pt x="1455"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7"/>
            <p:cNvSpPr/>
            <p:nvPr/>
          </p:nvSpPr>
          <p:spPr>
            <a:xfrm>
              <a:off x="-1571775" y="3356775"/>
              <a:ext cx="29025" cy="28075"/>
            </a:xfrm>
            <a:custGeom>
              <a:avLst/>
              <a:gdLst/>
              <a:ahLst/>
              <a:cxnLst/>
              <a:rect l="l" t="t" r="r" b="b"/>
              <a:pathLst>
                <a:path w="1161" h="1123" extrusionOk="0">
                  <a:moveTo>
                    <a:pt x="1094" y="0"/>
                  </a:moveTo>
                  <a:cubicBezTo>
                    <a:pt x="727" y="300"/>
                    <a:pt x="393" y="667"/>
                    <a:pt x="26" y="1001"/>
                  </a:cubicBezTo>
                  <a:cubicBezTo>
                    <a:pt x="1" y="1052"/>
                    <a:pt x="34" y="1123"/>
                    <a:pt x="81" y="1123"/>
                  </a:cubicBezTo>
                  <a:cubicBezTo>
                    <a:pt x="96" y="1123"/>
                    <a:pt x="111" y="1116"/>
                    <a:pt x="127" y="1101"/>
                  </a:cubicBezTo>
                  <a:cubicBezTo>
                    <a:pt x="460" y="767"/>
                    <a:pt x="827" y="434"/>
                    <a:pt x="1127" y="33"/>
                  </a:cubicBezTo>
                  <a:cubicBezTo>
                    <a:pt x="1161" y="0"/>
                    <a:pt x="112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7"/>
            <p:cNvSpPr/>
            <p:nvPr/>
          </p:nvSpPr>
          <p:spPr>
            <a:xfrm>
              <a:off x="-1567475" y="3363950"/>
              <a:ext cx="34500" cy="30825"/>
            </a:xfrm>
            <a:custGeom>
              <a:avLst/>
              <a:gdLst/>
              <a:ahLst/>
              <a:cxnLst/>
              <a:rect l="l" t="t" r="r" b="b"/>
              <a:pathLst>
                <a:path w="1380" h="1233" extrusionOk="0">
                  <a:moveTo>
                    <a:pt x="1348" y="0"/>
                  </a:moveTo>
                  <a:cubicBezTo>
                    <a:pt x="1340" y="0"/>
                    <a:pt x="1331" y="4"/>
                    <a:pt x="1322" y="13"/>
                  </a:cubicBezTo>
                  <a:cubicBezTo>
                    <a:pt x="1089" y="113"/>
                    <a:pt x="889" y="313"/>
                    <a:pt x="722" y="480"/>
                  </a:cubicBezTo>
                  <a:cubicBezTo>
                    <a:pt x="488" y="680"/>
                    <a:pt x="288" y="881"/>
                    <a:pt x="55" y="1081"/>
                  </a:cubicBezTo>
                  <a:cubicBezTo>
                    <a:pt x="1" y="1135"/>
                    <a:pt x="56" y="1232"/>
                    <a:pt x="114" y="1232"/>
                  </a:cubicBezTo>
                  <a:cubicBezTo>
                    <a:pt x="128" y="1232"/>
                    <a:pt x="142" y="1227"/>
                    <a:pt x="155" y="1214"/>
                  </a:cubicBezTo>
                  <a:cubicBezTo>
                    <a:pt x="388" y="1014"/>
                    <a:pt x="588" y="814"/>
                    <a:pt x="822" y="614"/>
                  </a:cubicBezTo>
                  <a:cubicBezTo>
                    <a:pt x="989" y="447"/>
                    <a:pt x="1222" y="280"/>
                    <a:pt x="1356" y="80"/>
                  </a:cubicBezTo>
                  <a:cubicBezTo>
                    <a:pt x="1380" y="31"/>
                    <a:pt x="1369" y="0"/>
                    <a:pt x="1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7"/>
            <p:cNvSpPr/>
            <p:nvPr/>
          </p:nvSpPr>
          <p:spPr>
            <a:xfrm>
              <a:off x="-1558375" y="3360700"/>
              <a:ext cx="36325" cy="36275"/>
            </a:xfrm>
            <a:custGeom>
              <a:avLst/>
              <a:gdLst/>
              <a:ahLst/>
              <a:cxnLst/>
              <a:rect l="l" t="t" r="r" b="b"/>
              <a:pathLst>
                <a:path w="1453" h="1451" extrusionOk="0">
                  <a:moveTo>
                    <a:pt x="1379" y="1"/>
                  </a:moveTo>
                  <a:cubicBezTo>
                    <a:pt x="1372" y="1"/>
                    <a:pt x="1365" y="4"/>
                    <a:pt x="1358" y="10"/>
                  </a:cubicBezTo>
                  <a:cubicBezTo>
                    <a:pt x="891" y="443"/>
                    <a:pt x="525" y="910"/>
                    <a:pt x="58" y="1344"/>
                  </a:cubicBezTo>
                  <a:cubicBezTo>
                    <a:pt x="0" y="1373"/>
                    <a:pt x="66" y="1451"/>
                    <a:pt x="128" y="1451"/>
                  </a:cubicBezTo>
                  <a:cubicBezTo>
                    <a:pt x="138" y="1451"/>
                    <a:pt x="148" y="1449"/>
                    <a:pt x="158" y="1444"/>
                  </a:cubicBezTo>
                  <a:cubicBezTo>
                    <a:pt x="591" y="1044"/>
                    <a:pt x="1092" y="610"/>
                    <a:pt x="1425" y="110"/>
                  </a:cubicBezTo>
                  <a:cubicBezTo>
                    <a:pt x="1452" y="55"/>
                    <a:pt x="1413" y="1"/>
                    <a:pt x="1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7"/>
            <p:cNvSpPr/>
            <p:nvPr/>
          </p:nvSpPr>
          <p:spPr>
            <a:xfrm>
              <a:off x="-1542375" y="3367750"/>
              <a:ext cx="35250" cy="36300"/>
            </a:xfrm>
            <a:custGeom>
              <a:avLst/>
              <a:gdLst/>
              <a:ahLst/>
              <a:cxnLst/>
              <a:rect l="l" t="t" r="r" b="b"/>
              <a:pathLst>
                <a:path w="1410" h="1452" extrusionOk="0">
                  <a:moveTo>
                    <a:pt x="1342" y="0"/>
                  </a:moveTo>
                  <a:cubicBezTo>
                    <a:pt x="1325" y="0"/>
                    <a:pt x="1305" y="8"/>
                    <a:pt x="1286" y="28"/>
                  </a:cubicBezTo>
                  <a:cubicBezTo>
                    <a:pt x="852" y="395"/>
                    <a:pt x="452" y="895"/>
                    <a:pt x="51" y="1329"/>
                  </a:cubicBezTo>
                  <a:cubicBezTo>
                    <a:pt x="0" y="1380"/>
                    <a:pt x="47" y="1451"/>
                    <a:pt x="102" y="1451"/>
                  </a:cubicBezTo>
                  <a:cubicBezTo>
                    <a:pt x="119" y="1451"/>
                    <a:pt x="136" y="1445"/>
                    <a:pt x="151" y="1429"/>
                  </a:cubicBezTo>
                  <a:cubicBezTo>
                    <a:pt x="552" y="995"/>
                    <a:pt x="1052" y="595"/>
                    <a:pt x="1386" y="95"/>
                  </a:cubicBezTo>
                  <a:cubicBezTo>
                    <a:pt x="1409" y="48"/>
                    <a:pt x="1383" y="0"/>
                    <a:pt x="1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7"/>
            <p:cNvSpPr/>
            <p:nvPr/>
          </p:nvSpPr>
          <p:spPr>
            <a:xfrm>
              <a:off x="-1532525" y="3368575"/>
              <a:ext cx="38725" cy="36750"/>
            </a:xfrm>
            <a:custGeom>
              <a:avLst/>
              <a:gdLst/>
              <a:ahLst/>
              <a:cxnLst/>
              <a:rect l="l" t="t" r="r" b="b"/>
              <a:pathLst>
                <a:path w="1549" h="1470" extrusionOk="0">
                  <a:moveTo>
                    <a:pt x="1481" y="1"/>
                  </a:moveTo>
                  <a:cubicBezTo>
                    <a:pt x="1464" y="1"/>
                    <a:pt x="1445" y="9"/>
                    <a:pt x="1425" y="28"/>
                  </a:cubicBezTo>
                  <a:cubicBezTo>
                    <a:pt x="992" y="462"/>
                    <a:pt x="558" y="929"/>
                    <a:pt x="58" y="1329"/>
                  </a:cubicBezTo>
                  <a:cubicBezTo>
                    <a:pt x="0" y="1387"/>
                    <a:pt x="67" y="1469"/>
                    <a:pt x="129" y="1469"/>
                  </a:cubicBezTo>
                  <a:cubicBezTo>
                    <a:pt x="139" y="1469"/>
                    <a:pt x="149" y="1467"/>
                    <a:pt x="158" y="1463"/>
                  </a:cubicBezTo>
                  <a:cubicBezTo>
                    <a:pt x="658" y="1062"/>
                    <a:pt x="1158" y="629"/>
                    <a:pt x="1525" y="95"/>
                  </a:cubicBezTo>
                  <a:cubicBezTo>
                    <a:pt x="1549" y="48"/>
                    <a:pt x="1522" y="1"/>
                    <a:pt x="1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7"/>
            <p:cNvSpPr/>
            <p:nvPr/>
          </p:nvSpPr>
          <p:spPr>
            <a:xfrm>
              <a:off x="-1511675" y="3368200"/>
              <a:ext cx="32975" cy="33975"/>
            </a:xfrm>
            <a:custGeom>
              <a:avLst/>
              <a:gdLst/>
              <a:ahLst/>
              <a:cxnLst/>
              <a:rect l="l" t="t" r="r" b="b"/>
              <a:pathLst>
                <a:path w="1319" h="1359" extrusionOk="0">
                  <a:moveTo>
                    <a:pt x="1277" y="1"/>
                  </a:moveTo>
                  <a:cubicBezTo>
                    <a:pt x="1271" y="1"/>
                    <a:pt x="1265" y="4"/>
                    <a:pt x="1258" y="10"/>
                  </a:cubicBezTo>
                  <a:cubicBezTo>
                    <a:pt x="825" y="410"/>
                    <a:pt x="424" y="877"/>
                    <a:pt x="24" y="1311"/>
                  </a:cubicBezTo>
                  <a:cubicBezTo>
                    <a:pt x="1" y="1335"/>
                    <a:pt x="27" y="1358"/>
                    <a:pt x="45" y="1358"/>
                  </a:cubicBezTo>
                  <a:cubicBezTo>
                    <a:pt x="52" y="1358"/>
                    <a:pt x="58" y="1354"/>
                    <a:pt x="58" y="1344"/>
                  </a:cubicBezTo>
                  <a:cubicBezTo>
                    <a:pt x="491" y="944"/>
                    <a:pt x="925" y="510"/>
                    <a:pt x="1292" y="77"/>
                  </a:cubicBezTo>
                  <a:cubicBezTo>
                    <a:pt x="1319" y="50"/>
                    <a:pt x="1302" y="1"/>
                    <a:pt x="1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7"/>
            <p:cNvSpPr/>
            <p:nvPr/>
          </p:nvSpPr>
          <p:spPr>
            <a:xfrm>
              <a:off x="-1506525" y="3373225"/>
              <a:ext cx="39425" cy="36650"/>
            </a:xfrm>
            <a:custGeom>
              <a:avLst/>
              <a:gdLst/>
              <a:ahLst/>
              <a:cxnLst/>
              <a:rect l="l" t="t" r="r" b="b"/>
              <a:pathLst>
                <a:path w="1577" h="1466" extrusionOk="0">
                  <a:moveTo>
                    <a:pt x="1374" y="0"/>
                  </a:moveTo>
                  <a:cubicBezTo>
                    <a:pt x="1366" y="0"/>
                    <a:pt x="1359" y="3"/>
                    <a:pt x="1353" y="9"/>
                  </a:cubicBezTo>
                  <a:cubicBezTo>
                    <a:pt x="886" y="409"/>
                    <a:pt x="485" y="876"/>
                    <a:pt x="52" y="1310"/>
                  </a:cubicBezTo>
                  <a:cubicBezTo>
                    <a:pt x="0" y="1388"/>
                    <a:pt x="48" y="1465"/>
                    <a:pt x="104" y="1465"/>
                  </a:cubicBezTo>
                  <a:cubicBezTo>
                    <a:pt x="120" y="1465"/>
                    <a:pt x="137" y="1459"/>
                    <a:pt x="152" y="1444"/>
                  </a:cubicBezTo>
                  <a:cubicBezTo>
                    <a:pt x="394" y="1202"/>
                    <a:pt x="635" y="960"/>
                    <a:pt x="852" y="743"/>
                  </a:cubicBezTo>
                  <a:lnTo>
                    <a:pt x="852" y="743"/>
                  </a:lnTo>
                  <a:cubicBezTo>
                    <a:pt x="801" y="794"/>
                    <a:pt x="868" y="865"/>
                    <a:pt x="932" y="865"/>
                  </a:cubicBezTo>
                  <a:cubicBezTo>
                    <a:pt x="951" y="865"/>
                    <a:pt x="970" y="859"/>
                    <a:pt x="986" y="843"/>
                  </a:cubicBezTo>
                  <a:cubicBezTo>
                    <a:pt x="1152" y="610"/>
                    <a:pt x="1386" y="376"/>
                    <a:pt x="1553" y="143"/>
                  </a:cubicBezTo>
                  <a:cubicBezTo>
                    <a:pt x="1576" y="95"/>
                    <a:pt x="1550" y="48"/>
                    <a:pt x="1509" y="48"/>
                  </a:cubicBezTo>
                  <a:cubicBezTo>
                    <a:pt x="1492" y="48"/>
                    <a:pt x="1472" y="56"/>
                    <a:pt x="1453" y="76"/>
                  </a:cubicBezTo>
                  <a:lnTo>
                    <a:pt x="1419" y="109"/>
                  </a:lnTo>
                  <a:cubicBezTo>
                    <a:pt x="1447" y="55"/>
                    <a:pt x="1407" y="0"/>
                    <a:pt x="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7"/>
            <p:cNvSpPr/>
            <p:nvPr/>
          </p:nvSpPr>
          <p:spPr>
            <a:xfrm>
              <a:off x="-1700375" y="3053875"/>
              <a:ext cx="43275" cy="46400"/>
            </a:xfrm>
            <a:custGeom>
              <a:avLst/>
              <a:gdLst/>
              <a:ahLst/>
              <a:cxnLst/>
              <a:rect l="l" t="t" r="r" b="b"/>
              <a:pathLst>
                <a:path w="1731" h="1856" extrusionOk="0">
                  <a:moveTo>
                    <a:pt x="1661" y="1"/>
                  </a:moveTo>
                  <a:cubicBezTo>
                    <a:pt x="1653" y="1"/>
                    <a:pt x="1644" y="3"/>
                    <a:pt x="1635" y="7"/>
                  </a:cubicBezTo>
                  <a:cubicBezTo>
                    <a:pt x="934" y="408"/>
                    <a:pt x="400" y="1108"/>
                    <a:pt x="0" y="1809"/>
                  </a:cubicBezTo>
                  <a:cubicBezTo>
                    <a:pt x="0" y="1832"/>
                    <a:pt x="17" y="1856"/>
                    <a:pt x="38" y="1856"/>
                  </a:cubicBezTo>
                  <a:cubicBezTo>
                    <a:pt x="47" y="1856"/>
                    <a:pt x="57" y="1852"/>
                    <a:pt x="67" y="1842"/>
                  </a:cubicBezTo>
                  <a:cubicBezTo>
                    <a:pt x="534" y="1175"/>
                    <a:pt x="1101" y="641"/>
                    <a:pt x="1701" y="107"/>
                  </a:cubicBezTo>
                  <a:cubicBezTo>
                    <a:pt x="1730" y="79"/>
                    <a:pt x="1709" y="1"/>
                    <a:pt x="1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7"/>
            <p:cNvSpPr/>
            <p:nvPr/>
          </p:nvSpPr>
          <p:spPr>
            <a:xfrm>
              <a:off x="-1688475" y="3058825"/>
              <a:ext cx="41325" cy="42275"/>
            </a:xfrm>
            <a:custGeom>
              <a:avLst/>
              <a:gdLst/>
              <a:ahLst/>
              <a:cxnLst/>
              <a:rect l="l" t="t" r="r" b="b"/>
              <a:pathLst>
                <a:path w="1653" h="1691" extrusionOk="0">
                  <a:moveTo>
                    <a:pt x="1592" y="1"/>
                  </a:moveTo>
                  <a:cubicBezTo>
                    <a:pt x="1582" y="1"/>
                    <a:pt x="1571" y="3"/>
                    <a:pt x="1559" y="10"/>
                  </a:cubicBezTo>
                  <a:cubicBezTo>
                    <a:pt x="925" y="276"/>
                    <a:pt x="358" y="1010"/>
                    <a:pt x="24" y="1611"/>
                  </a:cubicBezTo>
                  <a:cubicBezTo>
                    <a:pt x="0" y="1659"/>
                    <a:pt x="29" y="1690"/>
                    <a:pt x="60" y="1690"/>
                  </a:cubicBezTo>
                  <a:cubicBezTo>
                    <a:pt x="71" y="1690"/>
                    <a:pt x="82" y="1686"/>
                    <a:pt x="91" y="1677"/>
                  </a:cubicBezTo>
                  <a:cubicBezTo>
                    <a:pt x="325" y="1377"/>
                    <a:pt x="525" y="1077"/>
                    <a:pt x="792" y="810"/>
                  </a:cubicBezTo>
                  <a:cubicBezTo>
                    <a:pt x="1059" y="543"/>
                    <a:pt x="1359" y="376"/>
                    <a:pt x="1626" y="110"/>
                  </a:cubicBezTo>
                  <a:cubicBezTo>
                    <a:pt x="1653" y="55"/>
                    <a:pt x="1636" y="1"/>
                    <a:pt x="1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7"/>
            <p:cNvSpPr/>
            <p:nvPr/>
          </p:nvSpPr>
          <p:spPr>
            <a:xfrm>
              <a:off x="-1677025" y="3061375"/>
              <a:ext cx="44825" cy="50025"/>
            </a:xfrm>
            <a:custGeom>
              <a:avLst/>
              <a:gdLst/>
              <a:ahLst/>
              <a:cxnLst/>
              <a:rect l="l" t="t" r="r" b="b"/>
              <a:pathLst>
                <a:path w="1793" h="2001" extrusionOk="0">
                  <a:moveTo>
                    <a:pt x="1717" y="1"/>
                  </a:moveTo>
                  <a:cubicBezTo>
                    <a:pt x="1711" y="1"/>
                    <a:pt x="1706" y="3"/>
                    <a:pt x="1701" y="8"/>
                  </a:cubicBezTo>
                  <a:cubicBezTo>
                    <a:pt x="967" y="408"/>
                    <a:pt x="367" y="1208"/>
                    <a:pt x="0" y="1976"/>
                  </a:cubicBezTo>
                  <a:cubicBezTo>
                    <a:pt x="0" y="1992"/>
                    <a:pt x="17" y="2001"/>
                    <a:pt x="33" y="2001"/>
                  </a:cubicBezTo>
                  <a:cubicBezTo>
                    <a:pt x="50" y="2001"/>
                    <a:pt x="67" y="1992"/>
                    <a:pt x="67" y="1976"/>
                  </a:cubicBezTo>
                  <a:cubicBezTo>
                    <a:pt x="534" y="1242"/>
                    <a:pt x="1134" y="708"/>
                    <a:pt x="1735" y="108"/>
                  </a:cubicBezTo>
                  <a:cubicBezTo>
                    <a:pt x="1792" y="79"/>
                    <a:pt x="1751" y="1"/>
                    <a:pt x="17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7"/>
            <p:cNvSpPr/>
            <p:nvPr/>
          </p:nvSpPr>
          <p:spPr>
            <a:xfrm>
              <a:off x="-1668450" y="3070500"/>
              <a:ext cx="38825" cy="46450"/>
            </a:xfrm>
            <a:custGeom>
              <a:avLst/>
              <a:gdLst/>
              <a:ahLst/>
              <a:cxnLst/>
              <a:rect l="l" t="t" r="r" b="b"/>
              <a:pathLst>
                <a:path w="1553" h="1858" extrusionOk="0">
                  <a:moveTo>
                    <a:pt x="1480" y="0"/>
                  </a:moveTo>
                  <a:cubicBezTo>
                    <a:pt x="1472" y="0"/>
                    <a:pt x="1465" y="3"/>
                    <a:pt x="1458" y="10"/>
                  </a:cubicBezTo>
                  <a:cubicBezTo>
                    <a:pt x="858" y="477"/>
                    <a:pt x="358" y="1144"/>
                    <a:pt x="24" y="1811"/>
                  </a:cubicBezTo>
                  <a:cubicBezTo>
                    <a:pt x="0" y="1834"/>
                    <a:pt x="27" y="1858"/>
                    <a:pt x="44" y="1858"/>
                  </a:cubicBezTo>
                  <a:cubicBezTo>
                    <a:pt x="52" y="1858"/>
                    <a:pt x="57" y="1854"/>
                    <a:pt x="57" y="1844"/>
                  </a:cubicBezTo>
                  <a:cubicBezTo>
                    <a:pt x="491" y="1210"/>
                    <a:pt x="991" y="643"/>
                    <a:pt x="1525" y="76"/>
                  </a:cubicBezTo>
                  <a:cubicBezTo>
                    <a:pt x="1552" y="49"/>
                    <a:pt x="1514" y="0"/>
                    <a:pt x="1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7"/>
            <p:cNvSpPr/>
            <p:nvPr/>
          </p:nvSpPr>
          <p:spPr>
            <a:xfrm>
              <a:off x="-1661725" y="3078000"/>
              <a:ext cx="42100" cy="51150"/>
            </a:xfrm>
            <a:custGeom>
              <a:avLst/>
              <a:gdLst/>
              <a:ahLst/>
              <a:cxnLst/>
              <a:rect l="l" t="t" r="r" b="b"/>
              <a:pathLst>
                <a:path w="1684" h="2046" extrusionOk="0">
                  <a:moveTo>
                    <a:pt x="1592" y="1"/>
                  </a:moveTo>
                  <a:cubicBezTo>
                    <a:pt x="1581" y="1"/>
                    <a:pt x="1569" y="4"/>
                    <a:pt x="1556" y="10"/>
                  </a:cubicBezTo>
                  <a:cubicBezTo>
                    <a:pt x="856" y="477"/>
                    <a:pt x="355" y="1211"/>
                    <a:pt x="22" y="1944"/>
                  </a:cubicBezTo>
                  <a:cubicBezTo>
                    <a:pt x="0" y="2009"/>
                    <a:pt x="48" y="2046"/>
                    <a:pt x="103" y="2046"/>
                  </a:cubicBezTo>
                  <a:cubicBezTo>
                    <a:pt x="133" y="2046"/>
                    <a:pt x="165" y="2035"/>
                    <a:pt x="189" y="2011"/>
                  </a:cubicBezTo>
                  <a:cubicBezTo>
                    <a:pt x="522" y="1244"/>
                    <a:pt x="1056" y="710"/>
                    <a:pt x="1656" y="110"/>
                  </a:cubicBezTo>
                  <a:cubicBezTo>
                    <a:pt x="1684" y="55"/>
                    <a:pt x="1644" y="1"/>
                    <a:pt x="1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7"/>
            <p:cNvSpPr/>
            <p:nvPr/>
          </p:nvSpPr>
          <p:spPr>
            <a:xfrm>
              <a:off x="-1649100" y="3085500"/>
              <a:ext cx="36150" cy="40075"/>
            </a:xfrm>
            <a:custGeom>
              <a:avLst/>
              <a:gdLst/>
              <a:ahLst/>
              <a:cxnLst/>
              <a:rect l="l" t="t" r="r" b="b"/>
              <a:pathLst>
                <a:path w="1446" h="1603" extrusionOk="0">
                  <a:moveTo>
                    <a:pt x="1373" y="1"/>
                  </a:moveTo>
                  <a:cubicBezTo>
                    <a:pt x="1366" y="1"/>
                    <a:pt x="1358" y="4"/>
                    <a:pt x="1352" y="10"/>
                  </a:cubicBezTo>
                  <a:cubicBezTo>
                    <a:pt x="751" y="344"/>
                    <a:pt x="317" y="977"/>
                    <a:pt x="17" y="1578"/>
                  </a:cubicBezTo>
                  <a:cubicBezTo>
                    <a:pt x="1" y="1594"/>
                    <a:pt x="9" y="1603"/>
                    <a:pt x="21" y="1603"/>
                  </a:cubicBezTo>
                  <a:cubicBezTo>
                    <a:pt x="34" y="1603"/>
                    <a:pt x="51" y="1594"/>
                    <a:pt x="51" y="1578"/>
                  </a:cubicBezTo>
                  <a:cubicBezTo>
                    <a:pt x="384" y="944"/>
                    <a:pt x="885" y="544"/>
                    <a:pt x="1418" y="77"/>
                  </a:cubicBezTo>
                  <a:cubicBezTo>
                    <a:pt x="1445" y="50"/>
                    <a:pt x="1407" y="1"/>
                    <a:pt x="1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7"/>
            <p:cNvSpPr/>
            <p:nvPr/>
          </p:nvSpPr>
          <p:spPr>
            <a:xfrm>
              <a:off x="-1644275" y="3090500"/>
              <a:ext cx="38825" cy="55650"/>
            </a:xfrm>
            <a:custGeom>
              <a:avLst/>
              <a:gdLst/>
              <a:ahLst/>
              <a:cxnLst/>
              <a:rect l="l" t="t" r="r" b="b"/>
              <a:pathLst>
                <a:path w="1553" h="2226" extrusionOk="0">
                  <a:moveTo>
                    <a:pt x="1511" y="1"/>
                  </a:moveTo>
                  <a:cubicBezTo>
                    <a:pt x="1505" y="1"/>
                    <a:pt x="1498" y="4"/>
                    <a:pt x="1492" y="10"/>
                  </a:cubicBezTo>
                  <a:cubicBezTo>
                    <a:pt x="792" y="544"/>
                    <a:pt x="325" y="1378"/>
                    <a:pt x="24" y="2178"/>
                  </a:cubicBezTo>
                  <a:cubicBezTo>
                    <a:pt x="1" y="2202"/>
                    <a:pt x="27" y="2225"/>
                    <a:pt x="57" y="2225"/>
                  </a:cubicBezTo>
                  <a:cubicBezTo>
                    <a:pt x="69" y="2225"/>
                    <a:pt x="81" y="2221"/>
                    <a:pt x="91" y="2212"/>
                  </a:cubicBezTo>
                  <a:cubicBezTo>
                    <a:pt x="391" y="1344"/>
                    <a:pt x="892" y="744"/>
                    <a:pt x="1525" y="77"/>
                  </a:cubicBezTo>
                  <a:cubicBezTo>
                    <a:pt x="1552" y="50"/>
                    <a:pt x="1536" y="1"/>
                    <a:pt x="1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7"/>
            <p:cNvSpPr/>
            <p:nvPr/>
          </p:nvSpPr>
          <p:spPr>
            <a:xfrm>
              <a:off x="-1638450" y="3095400"/>
              <a:ext cx="38150" cy="48225"/>
            </a:xfrm>
            <a:custGeom>
              <a:avLst/>
              <a:gdLst/>
              <a:ahLst/>
              <a:cxnLst/>
              <a:rect l="l" t="t" r="r" b="b"/>
              <a:pathLst>
                <a:path w="1526" h="1929" extrusionOk="0">
                  <a:moveTo>
                    <a:pt x="1488" y="0"/>
                  </a:moveTo>
                  <a:cubicBezTo>
                    <a:pt x="1479" y="0"/>
                    <a:pt x="1469" y="4"/>
                    <a:pt x="1459" y="14"/>
                  </a:cubicBezTo>
                  <a:cubicBezTo>
                    <a:pt x="926" y="515"/>
                    <a:pt x="459" y="1215"/>
                    <a:pt x="25" y="1849"/>
                  </a:cubicBezTo>
                  <a:cubicBezTo>
                    <a:pt x="0" y="1898"/>
                    <a:pt x="48" y="1929"/>
                    <a:pt x="88" y="1929"/>
                  </a:cubicBezTo>
                  <a:cubicBezTo>
                    <a:pt x="102" y="1929"/>
                    <a:pt x="116" y="1925"/>
                    <a:pt x="125" y="1916"/>
                  </a:cubicBezTo>
                  <a:cubicBezTo>
                    <a:pt x="559" y="1248"/>
                    <a:pt x="1059" y="681"/>
                    <a:pt x="1526" y="48"/>
                  </a:cubicBezTo>
                  <a:cubicBezTo>
                    <a:pt x="1526" y="24"/>
                    <a:pt x="1509" y="0"/>
                    <a:pt x="1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7"/>
            <p:cNvSpPr/>
            <p:nvPr/>
          </p:nvSpPr>
          <p:spPr>
            <a:xfrm>
              <a:off x="-1631175" y="3099925"/>
              <a:ext cx="40050" cy="52925"/>
            </a:xfrm>
            <a:custGeom>
              <a:avLst/>
              <a:gdLst/>
              <a:ahLst/>
              <a:cxnLst/>
              <a:rect l="l" t="t" r="r" b="b"/>
              <a:pathLst>
                <a:path w="1602" h="2117" extrusionOk="0">
                  <a:moveTo>
                    <a:pt x="1535" y="0"/>
                  </a:moveTo>
                  <a:cubicBezTo>
                    <a:pt x="868" y="534"/>
                    <a:pt x="401" y="1368"/>
                    <a:pt x="1" y="2102"/>
                  </a:cubicBezTo>
                  <a:cubicBezTo>
                    <a:pt x="1" y="2102"/>
                    <a:pt x="16" y="2116"/>
                    <a:pt x="35" y="2116"/>
                  </a:cubicBezTo>
                  <a:cubicBezTo>
                    <a:pt x="45" y="2116"/>
                    <a:pt x="56" y="2113"/>
                    <a:pt x="67" y="2102"/>
                  </a:cubicBezTo>
                  <a:cubicBezTo>
                    <a:pt x="468" y="1334"/>
                    <a:pt x="1035" y="734"/>
                    <a:pt x="1569" y="33"/>
                  </a:cubicBezTo>
                  <a:cubicBezTo>
                    <a:pt x="1602" y="33"/>
                    <a:pt x="1569" y="0"/>
                    <a:pt x="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7"/>
            <p:cNvSpPr/>
            <p:nvPr/>
          </p:nvSpPr>
          <p:spPr>
            <a:xfrm>
              <a:off x="-1620925" y="3104375"/>
              <a:ext cx="41925" cy="50950"/>
            </a:xfrm>
            <a:custGeom>
              <a:avLst/>
              <a:gdLst/>
              <a:ahLst/>
              <a:cxnLst/>
              <a:rect l="l" t="t" r="r" b="b"/>
              <a:pathLst>
                <a:path w="1677" h="2038" extrusionOk="0">
                  <a:moveTo>
                    <a:pt x="1604" y="0"/>
                  </a:moveTo>
                  <a:cubicBezTo>
                    <a:pt x="1590" y="0"/>
                    <a:pt x="1574" y="7"/>
                    <a:pt x="1559" y="22"/>
                  </a:cubicBezTo>
                  <a:cubicBezTo>
                    <a:pt x="892" y="523"/>
                    <a:pt x="391" y="1256"/>
                    <a:pt x="24" y="1990"/>
                  </a:cubicBezTo>
                  <a:cubicBezTo>
                    <a:pt x="1" y="2014"/>
                    <a:pt x="44" y="2037"/>
                    <a:pt x="83" y="2037"/>
                  </a:cubicBezTo>
                  <a:cubicBezTo>
                    <a:pt x="99" y="2037"/>
                    <a:pt x="115" y="2033"/>
                    <a:pt x="124" y="2024"/>
                  </a:cubicBezTo>
                  <a:cubicBezTo>
                    <a:pt x="525" y="1256"/>
                    <a:pt x="1058" y="723"/>
                    <a:pt x="1626" y="122"/>
                  </a:cubicBezTo>
                  <a:cubicBezTo>
                    <a:pt x="1677" y="71"/>
                    <a:pt x="1649" y="0"/>
                    <a:pt x="1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7"/>
            <p:cNvSpPr/>
            <p:nvPr/>
          </p:nvSpPr>
          <p:spPr>
            <a:xfrm>
              <a:off x="-1619500" y="3111350"/>
              <a:ext cx="44075" cy="59825"/>
            </a:xfrm>
            <a:custGeom>
              <a:avLst/>
              <a:gdLst/>
              <a:ahLst/>
              <a:cxnLst/>
              <a:rect l="l" t="t" r="r" b="b"/>
              <a:pathLst>
                <a:path w="1763" h="2393" extrusionOk="0">
                  <a:moveTo>
                    <a:pt x="1690" y="1"/>
                  </a:moveTo>
                  <a:cubicBezTo>
                    <a:pt x="1683" y="1"/>
                    <a:pt x="1675" y="4"/>
                    <a:pt x="1669" y="10"/>
                  </a:cubicBezTo>
                  <a:cubicBezTo>
                    <a:pt x="868" y="510"/>
                    <a:pt x="334" y="1478"/>
                    <a:pt x="1" y="2345"/>
                  </a:cubicBezTo>
                  <a:cubicBezTo>
                    <a:pt x="1" y="2369"/>
                    <a:pt x="34" y="2392"/>
                    <a:pt x="65" y="2392"/>
                  </a:cubicBezTo>
                  <a:cubicBezTo>
                    <a:pt x="78" y="2392"/>
                    <a:pt x="91" y="2388"/>
                    <a:pt x="101" y="2378"/>
                  </a:cubicBezTo>
                  <a:cubicBezTo>
                    <a:pt x="301" y="1911"/>
                    <a:pt x="568" y="1478"/>
                    <a:pt x="868" y="1077"/>
                  </a:cubicBezTo>
                  <a:cubicBezTo>
                    <a:pt x="1135" y="711"/>
                    <a:pt x="1468" y="410"/>
                    <a:pt x="1735" y="77"/>
                  </a:cubicBezTo>
                  <a:cubicBezTo>
                    <a:pt x="1762" y="50"/>
                    <a:pt x="1724" y="1"/>
                    <a:pt x="1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7"/>
            <p:cNvSpPr/>
            <p:nvPr/>
          </p:nvSpPr>
          <p:spPr>
            <a:xfrm>
              <a:off x="-1613975" y="3115625"/>
              <a:ext cx="46850" cy="60425"/>
            </a:xfrm>
            <a:custGeom>
              <a:avLst/>
              <a:gdLst/>
              <a:ahLst/>
              <a:cxnLst/>
              <a:rect l="l" t="t" r="r" b="b"/>
              <a:pathLst>
                <a:path w="1874" h="2417" extrusionOk="0">
                  <a:moveTo>
                    <a:pt x="1770" y="0"/>
                  </a:moveTo>
                  <a:cubicBezTo>
                    <a:pt x="1762" y="0"/>
                    <a:pt x="1755" y="2"/>
                    <a:pt x="1748" y="6"/>
                  </a:cubicBezTo>
                  <a:cubicBezTo>
                    <a:pt x="947" y="439"/>
                    <a:pt x="447" y="1540"/>
                    <a:pt x="47" y="2307"/>
                  </a:cubicBezTo>
                  <a:cubicBezTo>
                    <a:pt x="0" y="2354"/>
                    <a:pt x="51" y="2416"/>
                    <a:pt x="108" y="2416"/>
                  </a:cubicBezTo>
                  <a:cubicBezTo>
                    <a:pt x="133" y="2416"/>
                    <a:pt x="160" y="2405"/>
                    <a:pt x="180" y="2374"/>
                  </a:cubicBezTo>
                  <a:cubicBezTo>
                    <a:pt x="614" y="1574"/>
                    <a:pt x="1114" y="773"/>
                    <a:pt x="1815" y="139"/>
                  </a:cubicBezTo>
                  <a:cubicBezTo>
                    <a:pt x="1874" y="110"/>
                    <a:pt x="1828" y="0"/>
                    <a:pt x="1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7"/>
            <p:cNvSpPr/>
            <p:nvPr/>
          </p:nvSpPr>
          <p:spPr>
            <a:xfrm>
              <a:off x="-1602500" y="3123025"/>
              <a:ext cx="40425" cy="54900"/>
            </a:xfrm>
            <a:custGeom>
              <a:avLst/>
              <a:gdLst/>
              <a:ahLst/>
              <a:cxnLst/>
              <a:rect l="l" t="t" r="r" b="b"/>
              <a:pathLst>
                <a:path w="1617" h="2196" extrusionOk="0">
                  <a:moveTo>
                    <a:pt x="1544" y="1"/>
                  </a:moveTo>
                  <a:cubicBezTo>
                    <a:pt x="1536" y="1"/>
                    <a:pt x="1529" y="4"/>
                    <a:pt x="1522" y="10"/>
                  </a:cubicBezTo>
                  <a:cubicBezTo>
                    <a:pt x="889" y="577"/>
                    <a:pt x="422" y="1378"/>
                    <a:pt x="21" y="2112"/>
                  </a:cubicBezTo>
                  <a:cubicBezTo>
                    <a:pt x="0" y="2154"/>
                    <a:pt x="32" y="2196"/>
                    <a:pt x="67" y="2196"/>
                  </a:cubicBezTo>
                  <a:cubicBezTo>
                    <a:pt x="88" y="2196"/>
                    <a:pt x="109" y="2182"/>
                    <a:pt x="121" y="2145"/>
                  </a:cubicBezTo>
                  <a:cubicBezTo>
                    <a:pt x="522" y="1378"/>
                    <a:pt x="1055" y="777"/>
                    <a:pt x="1589" y="77"/>
                  </a:cubicBezTo>
                  <a:cubicBezTo>
                    <a:pt x="1616" y="50"/>
                    <a:pt x="1578" y="1"/>
                    <a:pt x="1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7"/>
            <p:cNvSpPr/>
            <p:nvPr/>
          </p:nvSpPr>
          <p:spPr>
            <a:xfrm>
              <a:off x="-1597225" y="3128925"/>
              <a:ext cx="45900" cy="62325"/>
            </a:xfrm>
            <a:custGeom>
              <a:avLst/>
              <a:gdLst/>
              <a:ahLst/>
              <a:cxnLst/>
              <a:rect l="l" t="t" r="r" b="b"/>
              <a:pathLst>
                <a:path w="1836" h="2493" extrusionOk="0">
                  <a:moveTo>
                    <a:pt x="1739" y="1"/>
                  </a:moveTo>
                  <a:cubicBezTo>
                    <a:pt x="1730" y="1"/>
                    <a:pt x="1721" y="3"/>
                    <a:pt x="1712" y="8"/>
                  </a:cubicBezTo>
                  <a:cubicBezTo>
                    <a:pt x="1278" y="141"/>
                    <a:pt x="1078" y="575"/>
                    <a:pt x="844" y="908"/>
                  </a:cubicBezTo>
                  <a:cubicBezTo>
                    <a:pt x="544" y="1375"/>
                    <a:pt x="277" y="1876"/>
                    <a:pt x="44" y="2376"/>
                  </a:cubicBezTo>
                  <a:cubicBezTo>
                    <a:pt x="0" y="2441"/>
                    <a:pt x="56" y="2492"/>
                    <a:pt x="109" y="2492"/>
                  </a:cubicBezTo>
                  <a:cubicBezTo>
                    <a:pt x="138" y="2492"/>
                    <a:pt x="166" y="2477"/>
                    <a:pt x="177" y="2443"/>
                  </a:cubicBezTo>
                  <a:cubicBezTo>
                    <a:pt x="577" y="1609"/>
                    <a:pt x="1044" y="741"/>
                    <a:pt x="1778" y="141"/>
                  </a:cubicBezTo>
                  <a:cubicBezTo>
                    <a:pt x="1836" y="83"/>
                    <a:pt x="1794" y="1"/>
                    <a:pt x="1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7"/>
            <p:cNvSpPr/>
            <p:nvPr/>
          </p:nvSpPr>
          <p:spPr>
            <a:xfrm>
              <a:off x="-1588875" y="3133775"/>
              <a:ext cx="41725" cy="57925"/>
            </a:xfrm>
            <a:custGeom>
              <a:avLst/>
              <a:gdLst/>
              <a:ahLst/>
              <a:cxnLst/>
              <a:rect l="l" t="t" r="r" b="b"/>
              <a:pathLst>
                <a:path w="1669" h="2317" extrusionOk="0">
                  <a:moveTo>
                    <a:pt x="1609" y="1"/>
                  </a:moveTo>
                  <a:cubicBezTo>
                    <a:pt x="1598" y="1"/>
                    <a:pt x="1587" y="5"/>
                    <a:pt x="1578" y="14"/>
                  </a:cubicBezTo>
                  <a:cubicBezTo>
                    <a:pt x="844" y="447"/>
                    <a:pt x="344" y="1448"/>
                    <a:pt x="43" y="2215"/>
                  </a:cubicBezTo>
                  <a:cubicBezTo>
                    <a:pt x="0" y="2280"/>
                    <a:pt x="55" y="2317"/>
                    <a:pt x="107" y="2317"/>
                  </a:cubicBezTo>
                  <a:cubicBezTo>
                    <a:pt x="136" y="2317"/>
                    <a:pt x="165" y="2306"/>
                    <a:pt x="177" y="2282"/>
                  </a:cubicBezTo>
                  <a:cubicBezTo>
                    <a:pt x="377" y="1848"/>
                    <a:pt x="610" y="1415"/>
                    <a:pt x="877" y="1048"/>
                  </a:cubicBezTo>
                  <a:cubicBezTo>
                    <a:pt x="1111" y="714"/>
                    <a:pt x="1444" y="414"/>
                    <a:pt x="1644" y="80"/>
                  </a:cubicBezTo>
                  <a:cubicBezTo>
                    <a:pt x="1669" y="32"/>
                    <a:pt x="1640" y="1"/>
                    <a:pt x="1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7"/>
            <p:cNvSpPr/>
            <p:nvPr/>
          </p:nvSpPr>
          <p:spPr>
            <a:xfrm>
              <a:off x="-1583375" y="3136725"/>
              <a:ext cx="43125" cy="59350"/>
            </a:xfrm>
            <a:custGeom>
              <a:avLst/>
              <a:gdLst/>
              <a:ahLst/>
              <a:cxnLst/>
              <a:rect l="l" t="t" r="r" b="b"/>
              <a:pathLst>
                <a:path w="1725" h="2374" extrusionOk="0">
                  <a:moveTo>
                    <a:pt x="1688" y="1"/>
                  </a:moveTo>
                  <a:cubicBezTo>
                    <a:pt x="1679" y="1"/>
                    <a:pt x="1668" y="8"/>
                    <a:pt x="1658" y="29"/>
                  </a:cubicBezTo>
                  <a:cubicBezTo>
                    <a:pt x="1024" y="663"/>
                    <a:pt x="524" y="1497"/>
                    <a:pt x="23" y="2264"/>
                  </a:cubicBezTo>
                  <a:cubicBezTo>
                    <a:pt x="0" y="2310"/>
                    <a:pt x="42" y="2373"/>
                    <a:pt x="80" y="2373"/>
                  </a:cubicBezTo>
                  <a:cubicBezTo>
                    <a:pt x="97" y="2373"/>
                    <a:pt x="113" y="2361"/>
                    <a:pt x="124" y="2331"/>
                  </a:cubicBezTo>
                  <a:cubicBezTo>
                    <a:pt x="657" y="1597"/>
                    <a:pt x="1258" y="863"/>
                    <a:pt x="1725" y="62"/>
                  </a:cubicBezTo>
                  <a:cubicBezTo>
                    <a:pt x="1725" y="39"/>
                    <a:pt x="1709" y="1"/>
                    <a:pt x="1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7"/>
            <p:cNvSpPr/>
            <p:nvPr/>
          </p:nvSpPr>
          <p:spPr>
            <a:xfrm>
              <a:off x="-1564975" y="3142225"/>
              <a:ext cx="38750" cy="49525"/>
            </a:xfrm>
            <a:custGeom>
              <a:avLst/>
              <a:gdLst/>
              <a:ahLst/>
              <a:cxnLst/>
              <a:rect l="l" t="t" r="r" b="b"/>
              <a:pathLst>
                <a:path w="1550" h="1981" extrusionOk="0">
                  <a:moveTo>
                    <a:pt x="1478" y="0"/>
                  </a:moveTo>
                  <a:cubicBezTo>
                    <a:pt x="1470" y="0"/>
                    <a:pt x="1462" y="3"/>
                    <a:pt x="1456" y="9"/>
                  </a:cubicBezTo>
                  <a:cubicBezTo>
                    <a:pt x="755" y="243"/>
                    <a:pt x="188" y="1243"/>
                    <a:pt x="21" y="1911"/>
                  </a:cubicBezTo>
                  <a:cubicBezTo>
                    <a:pt x="1" y="1952"/>
                    <a:pt x="31" y="1980"/>
                    <a:pt x="65" y="1980"/>
                  </a:cubicBezTo>
                  <a:cubicBezTo>
                    <a:pt x="86" y="1980"/>
                    <a:pt x="109" y="1969"/>
                    <a:pt x="121" y="1944"/>
                  </a:cubicBezTo>
                  <a:cubicBezTo>
                    <a:pt x="322" y="1577"/>
                    <a:pt x="522" y="1210"/>
                    <a:pt x="755" y="877"/>
                  </a:cubicBezTo>
                  <a:cubicBezTo>
                    <a:pt x="989" y="610"/>
                    <a:pt x="1322" y="376"/>
                    <a:pt x="1522" y="76"/>
                  </a:cubicBezTo>
                  <a:cubicBezTo>
                    <a:pt x="1549" y="49"/>
                    <a:pt x="1511" y="0"/>
                    <a:pt x="1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7"/>
            <p:cNvSpPr/>
            <p:nvPr/>
          </p:nvSpPr>
          <p:spPr>
            <a:xfrm>
              <a:off x="-1554225" y="3148275"/>
              <a:ext cx="43175" cy="50750"/>
            </a:xfrm>
            <a:custGeom>
              <a:avLst/>
              <a:gdLst/>
              <a:ahLst/>
              <a:cxnLst/>
              <a:rect l="l" t="t" r="r" b="b"/>
              <a:pathLst>
                <a:path w="1727" h="2030" extrusionOk="0">
                  <a:moveTo>
                    <a:pt x="1593" y="1"/>
                  </a:moveTo>
                  <a:cubicBezTo>
                    <a:pt x="1293" y="67"/>
                    <a:pt x="1092" y="301"/>
                    <a:pt x="926" y="534"/>
                  </a:cubicBezTo>
                  <a:cubicBezTo>
                    <a:pt x="625" y="1001"/>
                    <a:pt x="325" y="1435"/>
                    <a:pt x="25" y="1902"/>
                  </a:cubicBezTo>
                  <a:cubicBezTo>
                    <a:pt x="1" y="1974"/>
                    <a:pt x="46" y="2029"/>
                    <a:pt x="98" y="2029"/>
                  </a:cubicBezTo>
                  <a:cubicBezTo>
                    <a:pt x="119" y="2029"/>
                    <a:pt x="140" y="2021"/>
                    <a:pt x="158" y="2002"/>
                  </a:cubicBezTo>
                  <a:cubicBezTo>
                    <a:pt x="392" y="1669"/>
                    <a:pt x="625" y="1335"/>
                    <a:pt x="859" y="1001"/>
                  </a:cubicBezTo>
                  <a:cubicBezTo>
                    <a:pt x="1092" y="668"/>
                    <a:pt x="1259" y="334"/>
                    <a:pt x="1626" y="168"/>
                  </a:cubicBezTo>
                  <a:cubicBezTo>
                    <a:pt x="1726" y="134"/>
                    <a:pt x="1659" y="1"/>
                    <a:pt x="1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7"/>
            <p:cNvSpPr/>
            <p:nvPr/>
          </p:nvSpPr>
          <p:spPr>
            <a:xfrm>
              <a:off x="-1540850" y="3154600"/>
              <a:ext cx="33125" cy="42775"/>
            </a:xfrm>
            <a:custGeom>
              <a:avLst/>
              <a:gdLst/>
              <a:ahLst/>
              <a:cxnLst/>
              <a:rect l="l" t="t" r="r" b="b"/>
              <a:pathLst>
                <a:path w="1325" h="1711" extrusionOk="0">
                  <a:moveTo>
                    <a:pt x="1298" y="1"/>
                  </a:moveTo>
                  <a:cubicBezTo>
                    <a:pt x="1294" y="1"/>
                    <a:pt x="1291" y="5"/>
                    <a:pt x="1291" y="15"/>
                  </a:cubicBezTo>
                  <a:cubicBezTo>
                    <a:pt x="791" y="482"/>
                    <a:pt x="391" y="1082"/>
                    <a:pt x="24" y="1649"/>
                  </a:cubicBezTo>
                  <a:cubicBezTo>
                    <a:pt x="1" y="1672"/>
                    <a:pt x="25" y="1711"/>
                    <a:pt x="43" y="1711"/>
                  </a:cubicBezTo>
                  <a:cubicBezTo>
                    <a:pt x="51" y="1711"/>
                    <a:pt x="57" y="1703"/>
                    <a:pt x="57" y="1682"/>
                  </a:cubicBezTo>
                  <a:cubicBezTo>
                    <a:pt x="424" y="1115"/>
                    <a:pt x="891" y="582"/>
                    <a:pt x="1325" y="48"/>
                  </a:cubicBezTo>
                  <a:cubicBezTo>
                    <a:pt x="1325" y="24"/>
                    <a:pt x="1308" y="1"/>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7"/>
            <p:cNvSpPr/>
            <p:nvPr/>
          </p:nvSpPr>
          <p:spPr>
            <a:xfrm>
              <a:off x="-1530025" y="3164625"/>
              <a:ext cx="27900" cy="27400"/>
            </a:xfrm>
            <a:custGeom>
              <a:avLst/>
              <a:gdLst/>
              <a:ahLst/>
              <a:cxnLst/>
              <a:rect l="l" t="t" r="r" b="b"/>
              <a:pathLst>
                <a:path w="1116" h="1096" extrusionOk="0">
                  <a:moveTo>
                    <a:pt x="1098" y="0"/>
                  </a:moveTo>
                  <a:cubicBezTo>
                    <a:pt x="1095" y="0"/>
                    <a:pt x="1092" y="4"/>
                    <a:pt x="1092" y="14"/>
                  </a:cubicBezTo>
                  <a:cubicBezTo>
                    <a:pt x="658" y="247"/>
                    <a:pt x="291" y="681"/>
                    <a:pt x="24" y="1048"/>
                  </a:cubicBezTo>
                  <a:cubicBezTo>
                    <a:pt x="1" y="1072"/>
                    <a:pt x="27" y="1095"/>
                    <a:pt x="57" y="1095"/>
                  </a:cubicBezTo>
                  <a:cubicBezTo>
                    <a:pt x="69" y="1095"/>
                    <a:pt x="81" y="1091"/>
                    <a:pt x="91" y="1081"/>
                  </a:cubicBezTo>
                  <a:cubicBezTo>
                    <a:pt x="391" y="681"/>
                    <a:pt x="758" y="414"/>
                    <a:pt x="1092" y="47"/>
                  </a:cubicBezTo>
                  <a:cubicBezTo>
                    <a:pt x="1115" y="24"/>
                    <a:pt x="1106" y="0"/>
                    <a:pt x="1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7"/>
            <p:cNvSpPr/>
            <p:nvPr/>
          </p:nvSpPr>
          <p:spPr>
            <a:xfrm>
              <a:off x="-1524050" y="3167450"/>
              <a:ext cx="39675" cy="31450"/>
            </a:xfrm>
            <a:custGeom>
              <a:avLst/>
              <a:gdLst/>
              <a:ahLst/>
              <a:cxnLst/>
              <a:rect l="l" t="t" r="r" b="b"/>
              <a:pathLst>
                <a:path w="1587" h="1258" extrusionOk="0">
                  <a:moveTo>
                    <a:pt x="1553" y="1"/>
                  </a:moveTo>
                  <a:cubicBezTo>
                    <a:pt x="1253" y="1"/>
                    <a:pt x="986" y="234"/>
                    <a:pt x="786" y="401"/>
                  </a:cubicBezTo>
                  <a:cubicBezTo>
                    <a:pt x="519" y="601"/>
                    <a:pt x="286" y="868"/>
                    <a:pt x="52" y="1135"/>
                  </a:cubicBezTo>
                  <a:cubicBezTo>
                    <a:pt x="1" y="1186"/>
                    <a:pt x="68" y="1257"/>
                    <a:pt x="147" y="1257"/>
                  </a:cubicBezTo>
                  <a:cubicBezTo>
                    <a:pt x="171" y="1257"/>
                    <a:pt x="196" y="1251"/>
                    <a:pt x="219" y="1235"/>
                  </a:cubicBezTo>
                  <a:cubicBezTo>
                    <a:pt x="419" y="968"/>
                    <a:pt x="653" y="735"/>
                    <a:pt x="919" y="535"/>
                  </a:cubicBezTo>
                  <a:cubicBezTo>
                    <a:pt x="1120" y="401"/>
                    <a:pt x="1420" y="301"/>
                    <a:pt x="1587" y="68"/>
                  </a:cubicBezTo>
                  <a:cubicBezTo>
                    <a:pt x="1587" y="68"/>
                    <a:pt x="1587" y="1"/>
                    <a:pt x="1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7"/>
            <p:cNvSpPr/>
            <p:nvPr/>
          </p:nvSpPr>
          <p:spPr>
            <a:xfrm>
              <a:off x="-1500600" y="3181650"/>
              <a:ext cx="17050" cy="11300"/>
            </a:xfrm>
            <a:custGeom>
              <a:avLst/>
              <a:gdLst/>
              <a:ahLst/>
              <a:cxnLst/>
              <a:rect l="l" t="t" r="r" b="b"/>
              <a:pathLst>
                <a:path w="682" h="452" extrusionOk="0">
                  <a:moveTo>
                    <a:pt x="582" y="0"/>
                  </a:moveTo>
                  <a:cubicBezTo>
                    <a:pt x="482" y="33"/>
                    <a:pt x="415" y="100"/>
                    <a:pt x="348" y="133"/>
                  </a:cubicBezTo>
                  <a:cubicBezTo>
                    <a:pt x="248" y="200"/>
                    <a:pt x="148" y="267"/>
                    <a:pt x="82" y="300"/>
                  </a:cubicBezTo>
                  <a:cubicBezTo>
                    <a:pt x="1" y="354"/>
                    <a:pt x="51" y="452"/>
                    <a:pt x="126" y="452"/>
                  </a:cubicBezTo>
                  <a:cubicBezTo>
                    <a:pt x="143" y="452"/>
                    <a:pt x="163" y="446"/>
                    <a:pt x="182" y="434"/>
                  </a:cubicBezTo>
                  <a:lnTo>
                    <a:pt x="415" y="267"/>
                  </a:lnTo>
                  <a:cubicBezTo>
                    <a:pt x="515" y="234"/>
                    <a:pt x="582" y="200"/>
                    <a:pt x="649" y="100"/>
                  </a:cubicBezTo>
                  <a:cubicBezTo>
                    <a:pt x="682" y="67"/>
                    <a:pt x="649"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7"/>
            <p:cNvSpPr/>
            <p:nvPr/>
          </p:nvSpPr>
          <p:spPr>
            <a:xfrm>
              <a:off x="-1486500" y="3185800"/>
              <a:ext cx="12975" cy="8750"/>
            </a:xfrm>
            <a:custGeom>
              <a:avLst/>
              <a:gdLst/>
              <a:ahLst/>
              <a:cxnLst/>
              <a:rect l="l" t="t" r="r" b="b"/>
              <a:pathLst>
                <a:path w="519" h="350" extrusionOk="0">
                  <a:moveTo>
                    <a:pt x="452" y="1"/>
                  </a:moveTo>
                  <a:cubicBezTo>
                    <a:pt x="318" y="1"/>
                    <a:pt x="185" y="101"/>
                    <a:pt x="85" y="168"/>
                  </a:cubicBezTo>
                  <a:cubicBezTo>
                    <a:pt x="1" y="224"/>
                    <a:pt x="34" y="350"/>
                    <a:pt x="106" y="350"/>
                  </a:cubicBezTo>
                  <a:cubicBezTo>
                    <a:pt x="120" y="350"/>
                    <a:pt x="135" y="345"/>
                    <a:pt x="151" y="334"/>
                  </a:cubicBezTo>
                  <a:cubicBezTo>
                    <a:pt x="218" y="301"/>
                    <a:pt x="285" y="268"/>
                    <a:pt x="351" y="234"/>
                  </a:cubicBezTo>
                  <a:cubicBezTo>
                    <a:pt x="385" y="201"/>
                    <a:pt x="485" y="168"/>
                    <a:pt x="485" y="101"/>
                  </a:cubicBezTo>
                  <a:cubicBezTo>
                    <a:pt x="518" y="68"/>
                    <a:pt x="518"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7"/>
            <p:cNvSpPr/>
            <p:nvPr/>
          </p:nvSpPr>
          <p:spPr>
            <a:xfrm>
              <a:off x="-1479400" y="3372400"/>
              <a:ext cx="27250" cy="28300"/>
            </a:xfrm>
            <a:custGeom>
              <a:avLst/>
              <a:gdLst/>
              <a:ahLst/>
              <a:cxnLst/>
              <a:rect l="l" t="t" r="r" b="b"/>
              <a:pathLst>
                <a:path w="1090" h="1132" extrusionOk="0">
                  <a:moveTo>
                    <a:pt x="972" y="0"/>
                  </a:moveTo>
                  <a:cubicBezTo>
                    <a:pt x="959" y="0"/>
                    <a:pt x="947" y="3"/>
                    <a:pt x="935" y="9"/>
                  </a:cubicBezTo>
                  <a:cubicBezTo>
                    <a:pt x="735" y="142"/>
                    <a:pt x="568" y="309"/>
                    <a:pt x="434" y="476"/>
                  </a:cubicBezTo>
                  <a:cubicBezTo>
                    <a:pt x="268" y="643"/>
                    <a:pt x="67" y="809"/>
                    <a:pt x="1" y="1010"/>
                  </a:cubicBezTo>
                  <a:cubicBezTo>
                    <a:pt x="1" y="1061"/>
                    <a:pt x="40" y="1132"/>
                    <a:pt x="89" y="1132"/>
                  </a:cubicBezTo>
                  <a:cubicBezTo>
                    <a:pt x="103" y="1132"/>
                    <a:pt x="119" y="1125"/>
                    <a:pt x="134" y="1110"/>
                  </a:cubicBezTo>
                  <a:cubicBezTo>
                    <a:pt x="334" y="1010"/>
                    <a:pt x="468" y="809"/>
                    <a:pt x="601" y="676"/>
                  </a:cubicBezTo>
                  <a:cubicBezTo>
                    <a:pt x="768" y="509"/>
                    <a:pt x="935" y="342"/>
                    <a:pt x="1035" y="142"/>
                  </a:cubicBezTo>
                  <a:cubicBezTo>
                    <a:pt x="1090" y="60"/>
                    <a:pt x="1032" y="0"/>
                    <a:pt x="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7"/>
            <p:cNvSpPr/>
            <p:nvPr/>
          </p:nvSpPr>
          <p:spPr>
            <a:xfrm>
              <a:off x="-1468300" y="3378125"/>
              <a:ext cx="24800" cy="27725"/>
            </a:xfrm>
            <a:custGeom>
              <a:avLst/>
              <a:gdLst/>
              <a:ahLst/>
              <a:cxnLst/>
              <a:rect l="l" t="t" r="r" b="b"/>
              <a:pathLst>
                <a:path w="992" h="1109" extrusionOk="0">
                  <a:moveTo>
                    <a:pt x="923" y="0"/>
                  </a:moveTo>
                  <a:cubicBezTo>
                    <a:pt x="911" y="0"/>
                    <a:pt x="900" y="4"/>
                    <a:pt x="891" y="13"/>
                  </a:cubicBezTo>
                  <a:cubicBezTo>
                    <a:pt x="557" y="247"/>
                    <a:pt x="257" y="680"/>
                    <a:pt x="24" y="1014"/>
                  </a:cubicBezTo>
                  <a:cubicBezTo>
                    <a:pt x="0" y="1061"/>
                    <a:pt x="27" y="1108"/>
                    <a:pt x="68" y="1108"/>
                  </a:cubicBezTo>
                  <a:cubicBezTo>
                    <a:pt x="85" y="1108"/>
                    <a:pt x="104" y="1100"/>
                    <a:pt x="124" y="1081"/>
                  </a:cubicBezTo>
                  <a:cubicBezTo>
                    <a:pt x="424" y="781"/>
                    <a:pt x="791" y="447"/>
                    <a:pt x="991" y="80"/>
                  </a:cubicBezTo>
                  <a:cubicBezTo>
                    <a:pt x="991" y="31"/>
                    <a:pt x="955" y="0"/>
                    <a:pt x="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7"/>
            <p:cNvSpPr/>
            <p:nvPr/>
          </p:nvSpPr>
          <p:spPr>
            <a:xfrm>
              <a:off x="-1433275" y="3400725"/>
              <a:ext cx="77150" cy="81500"/>
            </a:xfrm>
            <a:custGeom>
              <a:avLst/>
              <a:gdLst/>
              <a:ahLst/>
              <a:cxnLst/>
              <a:rect l="l" t="t" r="r" b="b"/>
              <a:pathLst>
                <a:path w="3086" h="3260" extrusionOk="0">
                  <a:moveTo>
                    <a:pt x="3045" y="1"/>
                  </a:moveTo>
                  <a:cubicBezTo>
                    <a:pt x="3039" y="1"/>
                    <a:pt x="3033" y="3"/>
                    <a:pt x="3026" y="10"/>
                  </a:cubicBezTo>
                  <a:cubicBezTo>
                    <a:pt x="1658" y="677"/>
                    <a:pt x="691" y="1845"/>
                    <a:pt x="24" y="3212"/>
                  </a:cubicBezTo>
                  <a:cubicBezTo>
                    <a:pt x="0" y="3236"/>
                    <a:pt x="27" y="3259"/>
                    <a:pt x="56" y="3259"/>
                  </a:cubicBezTo>
                  <a:cubicBezTo>
                    <a:pt x="68" y="3259"/>
                    <a:pt x="81" y="3255"/>
                    <a:pt x="90" y="3246"/>
                  </a:cubicBezTo>
                  <a:cubicBezTo>
                    <a:pt x="791" y="1945"/>
                    <a:pt x="1858" y="944"/>
                    <a:pt x="3059" y="43"/>
                  </a:cubicBezTo>
                  <a:cubicBezTo>
                    <a:pt x="3086" y="43"/>
                    <a:pt x="3070" y="1"/>
                    <a:pt x="3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7"/>
            <p:cNvSpPr/>
            <p:nvPr/>
          </p:nvSpPr>
          <p:spPr>
            <a:xfrm>
              <a:off x="-1425025" y="3382450"/>
              <a:ext cx="74675" cy="62125"/>
            </a:xfrm>
            <a:custGeom>
              <a:avLst/>
              <a:gdLst/>
              <a:ahLst/>
              <a:cxnLst/>
              <a:rect l="l" t="t" r="r" b="b"/>
              <a:pathLst>
                <a:path w="2987" h="2485" extrusionOk="0">
                  <a:moveTo>
                    <a:pt x="2890" y="0"/>
                  </a:moveTo>
                  <a:cubicBezTo>
                    <a:pt x="2881" y="0"/>
                    <a:pt x="2872" y="3"/>
                    <a:pt x="2863" y="7"/>
                  </a:cubicBezTo>
                  <a:cubicBezTo>
                    <a:pt x="1729" y="507"/>
                    <a:pt x="795" y="1475"/>
                    <a:pt x="27" y="2409"/>
                  </a:cubicBezTo>
                  <a:cubicBezTo>
                    <a:pt x="0" y="2436"/>
                    <a:pt x="39" y="2485"/>
                    <a:pt x="90" y="2485"/>
                  </a:cubicBezTo>
                  <a:cubicBezTo>
                    <a:pt x="102" y="2485"/>
                    <a:pt x="115" y="2482"/>
                    <a:pt x="127" y="2476"/>
                  </a:cubicBezTo>
                  <a:cubicBezTo>
                    <a:pt x="995" y="1542"/>
                    <a:pt x="1962" y="908"/>
                    <a:pt x="2929" y="141"/>
                  </a:cubicBezTo>
                  <a:cubicBezTo>
                    <a:pt x="2987" y="83"/>
                    <a:pt x="2945" y="0"/>
                    <a:pt x="28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7"/>
            <p:cNvSpPr/>
            <p:nvPr/>
          </p:nvSpPr>
          <p:spPr>
            <a:xfrm>
              <a:off x="-1418850" y="3375100"/>
              <a:ext cx="62075" cy="44925"/>
            </a:xfrm>
            <a:custGeom>
              <a:avLst/>
              <a:gdLst/>
              <a:ahLst/>
              <a:cxnLst/>
              <a:rect l="l" t="t" r="r" b="b"/>
              <a:pathLst>
                <a:path w="2483" h="1797" extrusionOk="0">
                  <a:moveTo>
                    <a:pt x="2416" y="1"/>
                  </a:moveTo>
                  <a:cubicBezTo>
                    <a:pt x="1482" y="101"/>
                    <a:pt x="581" y="1002"/>
                    <a:pt x="47" y="1702"/>
                  </a:cubicBezTo>
                  <a:cubicBezTo>
                    <a:pt x="0" y="1749"/>
                    <a:pt x="36" y="1796"/>
                    <a:pt x="73" y="1796"/>
                  </a:cubicBezTo>
                  <a:cubicBezTo>
                    <a:pt x="89" y="1796"/>
                    <a:pt x="104" y="1788"/>
                    <a:pt x="114" y="1769"/>
                  </a:cubicBezTo>
                  <a:cubicBezTo>
                    <a:pt x="447" y="1402"/>
                    <a:pt x="848" y="1035"/>
                    <a:pt x="1248" y="735"/>
                  </a:cubicBezTo>
                  <a:cubicBezTo>
                    <a:pt x="1615" y="501"/>
                    <a:pt x="2082" y="334"/>
                    <a:pt x="2449" y="68"/>
                  </a:cubicBezTo>
                  <a:cubicBezTo>
                    <a:pt x="2482" y="68"/>
                    <a:pt x="2449" y="1"/>
                    <a:pt x="2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7"/>
            <p:cNvSpPr/>
            <p:nvPr/>
          </p:nvSpPr>
          <p:spPr>
            <a:xfrm>
              <a:off x="-1419950" y="3360550"/>
              <a:ext cx="58600" cy="38925"/>
            </a:xfrm>
            <a:custGeom>
              <a:avLst/>
              <a:gdLst/>
              <a:ahLst/>
              <a:cxnLst/>
              <a:rect l="l" t="t" r="r" b="b"/>
              <a:pathLst>
                <a:path w="2344" h="1557" extrusionOk="0">
                  <a:moveTo>
                    <a:pt x="2218" y="0"/>
                  </a:moveTo>
                  <a:cubicBezTo>
                    <a:pt x="2201" y="0"/>
                    <a:pt x="2181" y="5"/>
                    <a:pt x="2159" y="16"/>
                  </a:cubicBezTo>
                  <a:cubicBezTo>
                    <a:pt x="1392" y="316"/>
                    <a:pt x="658" y="850"/>
                    <a:pt x="58" y="1417"/>
                  </a:cubicBezTo>
                  <a:cubicBezTo>
                    <a:pt x="0" y="1474"/>
                    <a:pt x="67" y="1557"/>
                    <a:pt x="129" y="1557"/>
                  </a:cubicBezTo>
                  <a:cubicBezTo>
                    <a:pt x="139" y="1557"/>
                    <a:pt x="149" y="1555"/>
                    <a:pt x="158" y="1550"/>
                  </a:cubicBezTo>
                  <a:cubicBezTo>
                    <a:pt x="792" y="983"/>
                    <a:pt x="1526" y="583"/>
                    <a:pt x="2259" y="183"/>
                  </a:cubicBezTo>
                  <a:cubicBezTo>
                    <a:pt x="2343" y="127"/>
                    <a:pt x="2310" y="0"/>
                    <a:pt x="2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7"/>
            <p:cNvSpPr/>
            <p:nvPr/>
          </p:nvSpPr>
          <p:spPr>
            <a:xfrm>
              <a:off x="-1419025" y="3351750"/>
              <a:ext cx="44725" cy="26350"/>
            </a:xfrm>
            <a:custGeom>
              <a:avLst/>
              <a:gdLst/>
              <a:ahLst/>
              <a:cxnLst/>
              <a:rect l="l" t="t" r="r" b="b"/>
              <a:pathLst>
                <a:path w="1789" h="1054" extrusionOk="0">
                  <a:moveTo>
                    <a:pt x="1689" y="1"/>
                  </a:moveTo>
                  <a:cubicBezTo>
                    <a:pt x="1122" y="101"/>
                    <a:pt x="521" y="535"/>
                    <a:pt x="54" y="902"/>
                  </a:cubicBezTo>
                  <a:cubicBezTo>
                    <a:pt x="0" y="956"/>
                    <a:pt x="55" y="1053"/>
                    <a:pt x="114" y="1053"/>
                  </a:cubicBezTo>
                  <a:cubicBezTo>
                    <a:pt x="128" y="1053"/>
                    <a:pt x="142" y="1048"/>
                    <a:pt x="154" y="1035"/>
                  </a:cubicBezTo>
                  <a:cubicBezTo>
                    <a:pt x="421" y="835"/>
                    <a:pt x="655" y="668"/>
                    <a:pt x="955" y="501"/>
                  </a:cubicBezTo>
                  <a:cubicBezTo>
                    <a:pt x="1188" y="368"/>
                    <a:pt x="1489" y="301"/>
                    <a:pt x="1722" y="134"/>
                  </a:cubicBezTo>
                  <a:cubicBezTo>
                    <a:pt x="1789" y="101"/>
                    <a:pt x="1789" y="1"/>
                    <a:pt x="1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7"/>
            <p:cNvSpPr/>
            <p:nvPr/>
          </p:nvSpPr>
          <p:spPr>
            <a:xfrm>
              <a:off x="-1408125" y="3339250"/>
              <a:ext cx="33825" cy="18925"/>
            </a:xfrm>
            <a:custGeom>
              <a:avLst/>
              <a:gdLst/>
              <a:ahLst/>
              <a:cxnLst/>
              <a:rect l="l" t="t" r="r" b="b"/>
              <a:pathLst>
                <a:path w="1353" h="757" extrusionOk="0">
                  <a:moveTo>
                    <a:pt x="1253" y="1"/>
                  </a:moveTo>
                  <a:cubicBezTo>
                    <a:pt x="1019" y="1"/>
                    <a:pt x="819" y="134"/>
                    <a:pt x="619" y="267"/>
                  </a:cubicBezTo>
                  <a:cubicBezTo>
                    <a:pt x="419" y="367"/>
                    <a:pt x="219" y="501"/>
                    <a:pt x="52" y="634"/>
                  </a:cubicBezTo>
                  <a:cubicBezTo>
                    <a:pt x="1" y="686"/>
                    <a:pt x="28" y="756"/>
                    <a:pt x="74" y="756"/>
                  </a:cubicBezTo>
                  <a:cubicBezTo>
                    <a:pt x="88" y="756"/>
                    <a:pt x="103" y="750"/>
                    <a:pt x="119" y="734"/>
                  </a:cubicBezTo>
                  <a:cubicBezTo>
                    <a:pt x="319" y="601"/>
                    <a:pt x="552" y="501"/>
                    <a:pt x="752" y="401"/>
                  </a:cubicBezTo>
                  <a:cubicBezTo>
                    <a:pt x="919" y="301"/>
                    <a:pt x="1153" y="234"/>
                    <a:pt x="1286" y="101"/>
                  </a:cubicBezTo>
                  <a:cubicBezTo>
                    <a:pt x="1353" y="67"/>
                    <a:pt x="1319" y="1"/>
                    <a:pt x="1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7"/>
            <p:cNvSpPr/>
            <p:nvPr/>
          </p:nvSpPr>
          <p:spPr>
            <a:xfrm>
              <a:off x="-1402425" y="3409075"/>
              <a:ext cx="55500" cy="56000"/>
            </a:xfrm>
            <a:custGeom>
              <a:avLst/>
              <a:gdLst/>
              <a:ahLst/>
              <a:cxnLst/>
              <a:rect l="l" t="t" r="r" b="b"/>
              <a:pathLst>
                <a:path w="2220" h="2240" extrusionOk="0">
                  <a:moveTo>
                    <a:pt x="2147" y="0"/>
                  </a:moveTo>
                  <a:cubicBezTo>
                    <a:pt x="2139" y="0"/>
                    <a:pt x="2132" y="3"/>
                    <a:pt x="2125" y="10"/>
                  </a:cubicBezTo>
                  <a:cubicBezTo>
                    <a:pt x="1292" y="410"/>
                    <a:pt x="558" y="1411"/>
                    <a:pt x="24" y="2178"/>
                  </a:cubicBezTo>
                  <a:cubicBezTo>
                    <a:pt x="1" y="2201"/>
                    <a:pt x="41" y="2240"/>
                    <a:pt x="80" y="2240"/>
                  </a:cubicBezTo>
                  <a:cubicBezTo>
                    <a:pt x="97" y="2240"/>
                    <a:pt x="114" y="2232"/>
                    <a:pt x="124" y="2211"/>
                  </a:cubicBezTo>
                  <a:cubicBezTo>
                    <a:pt x="458" y="1777"/>
                    <a:pt x="791" y="1344"/>
                    <a:pt x="1191" y="977"/>
                  </a:cubicBezTo>
                  <a:cubicBezTo>
                    <a:pt x="1525" y="643"/>
                    <a:pt x="1892" y="410"/>
                    <a:pt x="2192" y="76"/>
                  </a:cubicBezTo>
                  <a:cubicBezTo>
                    <a:pt x="2219" y="49"/>
                    <a:pt x="2181" y="0"/>
                    <a:pt x="2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7"/>
            <p:cNvSpPr/>
            <p:nvPr/>
          </p:nvSpPr>
          <p:spPr>
            <a:xfrm>
              <a:off x="-1391325" y="3420425"/>
              <a:ext cx="46675" cy="45825"/>
            </a:xfrm>
            <a:custGeom>
              <a:avLst/>
              <a:gdLst/>
              <a:ahLst/>
              <a:cxnLst/>
              <a:rect l="l" t="t" r="r" b="b"/>
              <a:pathLst>
                <a:path w="1867" h="1833" extrusionOk="0">
                  <a:moveTo>
                    <a:pt x="1793" y="1"/>
                  </a:moveTo>
                  <a:cubicBezTo>
                    <a:pt x="1779" y="1"/>
                    <a:pt x="1764" y="7"/>
                    <a:pt x="1748" y="23"/>
                  </a:cubicBezTo>
                  <a:cubicBezTo>
                    <a:pt x="1081" y="456"/>
                    <a:pt x="514" y="1090"/>
                    <a:pt x="47" y="1724"/>
                  </a:cubicBezTo>
                  <a:cubicBezTo>
                    <a:pt x="1" y="1770"/>
                    <a:pt x="51" y="1833"/>
                    <a:pt x="109" y="1833"/>
                  </a:cubicBezTo>
                  <a:cubicBezTo>
                    <a:pt x="134" y="1833"/>
                    <a:pt x="160" y="1821"/>
                    <a:pt x="180" y="1790"/>
                  </a:cubicBezTo>
                  <a:cubicBezTo>
                    <a:pt x="681" y="1190"/>
                    <a:pt x="1248" y="690"/>
                    <a:pt x="1815" y="123"/>
                  </a:cubicBezTo>
                  <a:cubicBezTo>
                    <a:pt x="1866" y="71"/>
                    <a:pt x="1839" y="1"/>
                    <a:pt x="1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7"/>
            <p:cNvSpPr/>
            <p:nvPr/>
          </p:nvSpPr>
          <p:spPr>
            <a:xfrm>
              <a:off x="-1367250" y="3431650"/>
              <a:ext cx="27875" cy="25750"/>
            </a:xfrm>
            <a:custGeom>
              <a:avLst/>
              <a:gdLst/>
              <a:ahLst/>
              <a:cxnLst/>
              <a:rect l="l" t="t" r="r" b="b"/>
              <a:pathLst>
                <a:path w="1115" h="1030" extrusionOk="0">
                  <a:moveTo>
                    <a:pt x="1013" y="0"/>
                  </a:moveTo>
                  <a:cubicBezTo>
                    <a:pt x="1004" y="0"/>
                    <a:pt x="995" y="3"/>
                    <a:pt x="985" y="7"/>
                  </a:cubicBezTo>
                  <a:cubicBezTo>
                    <a:pt x="819" y="107"/>
                    <a:pt x="652" y="274"/>
                    <a:pt x="485" y="407"/>
                  </a:cubicBezTo>
                  <a:cubicBezTo>
                    <a:pt x="352" y="574"/>
                    <a:pt x="185" y="741"/>
                    <a:pt x="51" y="908"/>
                  </a:cubicBezTo>
                  <a:cubicBezTo>
                    <a:pt x="0" y="959"/>
                    <a:pt x="67" y="1030"/>
                    <a:pt x="131" y="1030"/>
                  </a:cubicBezTo>
                  <a:cubicBezTo>
                    <a:pt x="150" y="1030"/>
                    <a:pt x="169" y="1023"/>
                    <a:pt x="185" y="1008"/>
                  </a:cubicBezTo>
                  <a:cubicBezTo>
                    <a:pt x="352" y="808"/>
                    <a:pt x="518" y="641"/>
                    <a:pt x="685" y="508"/>
                  </a:cubicBezTo>
                  <a:cubicBezTo>
                    <a:pt x="819" y="374"/>
                    <a:pt x="985" y="274"/>
                    <a:pt x="1085" y="107"/>
                  </a:cubicBezTo>
                  <a:cubicBezTo>
                    <a:pt x="1114" y="79"/>
                    <a:pt x="1069" y="0"/>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7"/>
            <p:cNvSpPr/>
            <p:nvPr/>
          </p:nvSpPr>
          <p:spPr>
            <a:xfrm>
              <a:off x="-1363925" y="3446000"/>
              <a:ext cx="30500" cy="26425"/>
            </a:xfrm>
            <a:custGeom>
              <a:avLst/>
              <a:gdLst/>
              <a:ahLst/>
              <a:cxnLst/>
              <a:rect l="l" t="t" r="r" b="b"/>
              <a:pathLst>
                <a:path w="1220" h="1057" extrusionOk="0">
                  <a:moveTo>
                    <a:pt x="1119" y="0"/>
                  </a:moveTo>
                  <a:cubicBezTo>
                    <a:pt x="886" y="67"/>
                    <a:pt x="719" y="267"/>
                    <a:pt x="585" y="401"/>
                  </a:cubicBezTo>
                  <a:cubicBezTo>
                    <a:pt x="385" y="567"/>
                    <a:pt x="219" y="734"/>
                    <a:pt x="52" y="934"/>
                  </a:cubicBezTo>
                  <a:cubicBezTo>
                    <a:pt x="1" y="985"/>
                    <a:pt x="67" y="1056"/>
                    <a:pt x="116" y="1056"/>
                  </a:cubicBezTo>
                  <a:cubicBezTo>
                    <a:pt x="131" y="1056"/>
                    <a:pt x="144" y="1050"/>
                    <a:pt x="152" y="1034"/>
                  </a:cubicBezTo>
                  <a:cubicBezTo>
                    <a:pt x="319" y="868"/>
                    <a:pt x="519" y="701"/>
                    <a:pt x="686" y="534"/>
                  </a:cubicBezTo>
                  <a:cubicBezTo>
                    <a:pt x="852" y="401"/>
                    <a:pt x="1052" y="300"/>
                    <a:pt x="1186" y="100"/>
                  </a:cubicBezTo>
                  <a:cubicBezTo>
                    <a:pt x="1219" y="67"/>
                    <a:pt x="1186" y="0"/>
                    <a:pt x="1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7"/>
            <p:cNvSpPr/>
            <p:nvPr/>
          </p:nvSpPr>
          <p:spPr>
            <a:xfrm>
              <a:off x="-1349800" y="3458150"/>
              <a:ext cx="18875" cy="14725"/>
            </a:xfrm>
            <a:custGeom>
              <a:avLst/>
              <a:gdLst/>
              <a:ahLst/>
              <a:cxnLst/>
              <a:rect l="l" t="t" r="r" b="b"/>
              <a:pathLst>
                <a:path w="755" h="589" extrusionOk="0">
                  <a:moveTo>
                    <a:pt x="716" y="1"/>
                  </a:moveTo>
                  <a:cubicBezTo>
                    <a:pt x="707" y="1"/>
                    <a:pt x="697" y="5"/>
                    <a:pt x="688" y="15"/>
                  </a:cubicBezTo>
                  <a:cubicBezTo>
                    <a:pt x="454" y="81"/>
                    <a:pt x="287" y="281"/>
                    <a:pt x="87" y="448"/>
                  </a:cubicBezTo>
                  <a:cubicBezTo>
                    <a:pt x="1" y="506"/>
                    <a:pt x="64" y="588"/>
                    <a:pt x="147" y="588"/>
                  </a:cubicBezTo>
                  <a:cubicBezTo>
                    <a:pt x="160" y="588"/>
                    <a:pt x="174" y="586"/>
                    <a:pt x="187" y="582"/>
                  </a:cubicBezTo>
                  <a:cubicBezTo>
                    <a:pt x="354" y="415"/>
                    <a:pt x="621" y="248"/>
                    <a:pt x="754" y="48"/>
                  </a:cubicBezTo>
                  <a:cubicBezTo>
                    <a:pt x="754" y="24"/>
                    <a:pt x="738" y="1"/>
                    <a:pt x="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7"/>
            <p:cNvSpPr/>
            <p:nvPr/>
          </p:nvSpPr>
          <p:spPr>
            <a:xfrm>
              <a:off x="-1335475" y="3472675"/>
              <a:ext cx="9550" cy="6325"/>
            </a:xfrm>
            <a:custGeom>
              <a:avLst/>
              <a:gdLst/>
              <a:ahLst/>
              <a:cxnLst/>
              <a:rect l="l" t="t" r="r" b="b"/>
              <a:pathLst>
                <a:path w="382" h="253" extrusionOk="0">
                  <a:moveTo>
                    <a:pt x="281" y="1"/>
                  </a:moveTo>
                  <a:cubicBezTo>
                    <a:pt x="215" y="34"/>
                    <a:pt x="148" y="67"/>
                    <a:pt x="81" y="101"/>
                  </a:cubicBezTo>
                  <a:cubicBezTo>
                    <a:pt x="0" y="155"/>
                    <a:pt x="29" y="252"/>
                    <a:pt x="95" y="252"/>
                  </a:cubicBezTo>
                  <a:cubicBezTo>
                    <a:pt x="111" y="252"/>
                    <a:pt x="129" y="247"/>
                    <a:pt x="148" y="234"/>
                  </a:cubicBezTo>
                  <a:cubicBezTo>
                    <a:pt x="215" y="201"/>
                    <a:pt x="281" y="134"/>
                    <a:pt x="348" y="67"/>
                  </a:cubicBezTo>
                  <a:cubicBezTo>
                    <a:pt x="381" y="34"/>
                    <a:pt x="348"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7"/>
            <p:cNvSpPr/>
            <p:nvPr/>
          </p:nvSpPr>
          <p:spPr>
            <a:xfrm>
              <a:off x="-1324800" y="3481025"/>
              <a:ext cx="8875" cy="7975"/>
            </a:xfrm>
            <a:custGeom>
              <a:avLst/>
              <a:gdLst/>
              <a:ahLst/>
              <a:cxnLst/>
              <a:rect l="l" t="t" r="r" b="b"/>
              <a:pathLst>
                <a:path w="355" h="319" extrusionOk="0">
                  <a:moveTo>
                    <a:pt x="255" y="0"/>
                  </a:moveTo>
                  <a:cubicBezTo>
                    <a:pt x="188" y="34"/>
                    <a:pt x="121" y="100"/>
                    <a:pt x="55" y="167"/>
                  </a:cubicBezTo>
                  <a:cubicBezTo>
                    <a:pt x="1" y="221"/>
                    <a:pt x="56" y="319"/>
                    <a:pt x="132" y="319"/>
                  </a:cubicBezTo>
                  <a:cubicBezTo>
                    <a:pt x="150" y="319"/>
                    <a:pt x="169" y="313"/>
                    <a:pt x="188" y="300"/>
                  </a:cubicBezTo>
                  <a:cubicBezTo>
                    <a:pt x="221" y="234"/>
                    <a:pt x="321" y="167"/>
                    <a:pt x="355" y="100"/>
                  </a:cubicBezTo>
                  <a:cubicBezTo>
                    <a:pt x="355" y="67"/>
                    <a:pt x="321"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7"/>
            <p:cNvSpPr/>
            <p:nvPr/>
          </p:nvSpPr>
          <p:spPr>
            <a:xfrm>
              <a:off x="-1968900" y="2824725"/>
              <a:ext cx="20025" cy="15025"/>
            </a:xfrm>
            <a:custGeom>
              <a:avLst/>
              <a:gdLst/>
              <a:ahLst/>
              <a:cxnLst/>
              <a:rect l="l" t="t" r="r" b="b"/>
              <a:pathLst>
                <a:path w="801" h="601" extrusionOk="0">
                  <a:moveTo>
                    <a:pt x="701" y="0"/>
                  </a:moveTo>
                  <a:cubicBezTo>
                    <a:pt x="567" y="67"/>
                    <a:pt x="434" y="167"/>
                    <a:pt x="300" y="267"/>
                  </a:cubicBezTo>
                  <a:cubicBezTo>
                    <a:pt x="167" y="367"/>
                    <a:pt x="33" y="434"/>
                    <a:pt x="0" y="601"/>
                  </a:cubicBezTo>
                  <a:cubicBezTo>
                    <a:pt x="167" y="601"/>
                    <a:pt x="267" y="500"/>
                    <a:pt x="400" y="434"/>
                  </a:cubicBezTo>
                  <a:cubicBezTo>
                    <a:pt x="534" y="334"/>
                    <a:pt x="667" y="234"/>
                    <a:pt x="767" y="100"/>
                  </a:cubicBezTo>
                  <a:cubicBezTo>
                    <a:pt x="801" y="33"/>
                    <a:pt x="767"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7"/>
            <p:cNvSpPr/>
            <p:nvPr/>
          </p:nvSpPr>
          <p:spPr>
            <a:xfrm>
              <a:off x="-1966250" y="2828050"/>
              <a:ext cx="28225" cy="18600"/>
            </a:xfrm>
            <a:custGeom>
              <a:avLst/>
              <a:gdLst/>
              <a:ahLst/>
              <a:cxnLst/>
              <a:rect l="l" t="t" r="r" b="b"/>
              <a:pathLst>
                <a:path w="1129" h="744" extrusionOk="0">
                  <a:moveTo>
                    <a:pt x="1095" y="1"/>
                  </a:moveTo>
                  <a:cubicBezTo>
                    <a:pt x="728" y="201"/>
                    <a:pt x="394" y="434"/>
                    <a:pt x="28" y="668"/>
                  </a:cubicBezTo>
                  <a:cubicBezTo>
                    <a:pt x="1" y="695"/>
                    <a:pt x="39" y="744"/>
                    <a:pt x="72" y="744"/>
                  </a:cubicBezTo>
                  <a:cubicBezTo>
                    <a:pt x="80" y="744"/>
                    <a:pt x="88" y="741"/>
                    <a:pt x="94" y="734"/>
                  </a:cubicBezTo>
                  <a:cubicBezTo>
                    <a:pt x="461" y="568"/>
                    <a:pt x="828" y="334"/>
                    <a:pt x="1095" y="34"/>
                  </a:cubicBezTo>
                  <a:cubicBezTo>
                    <a:pt x="1128" y="34"/>
                    <a:pt x="1095"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7"/>
            <p:cNvSpPr/>
            <p:nvPr/>
          </p:nvSpPr>
          <p:spPr>
            <a:xfrm>
              <a:off x="-1966025" y="2831375"/>
              <a:ext cx="39675" cy="25600"/>
            </a:xfrm>
            <a:custGeom>
              <a:avLst/>
              <a:gdLst/>
              <a:ahLst/>
              <a:cxnLst/>
              <a:rect l="l" t="t" r="r" b="b"/>
              <a:pathLst>
                <a:path w="1587" h="1024" extrusionOk="0">
                  <a:moveTo>
                    <a:pt x="1520" y="1"/>
                  </a:moveTo>
                  <a:cubicBezTo>
                    <a:pt x="986" y="201"/>
                    <a:pt x="519" y="568"/>
                    <a:pt x="52" y="902"/>
                  </a:cubicBezTo>
                  <a:cubicBezTo>
                    <a:pt x="1" y="953"/>
                    <a:pt x="48" y="1024"/>
                    <a:pt x="103" y="1024"/>
                  </a:cubicBezTo>
                  <a:cubicBezTo>
                    <a:pt x="119" y="1024"/>
                    <a:pt x="136" y="1017"/>
                    <a:pt x="152" y="1002"/>
                  </a:cubicBezTo>
                  <a:cubicBezTo>
                    <a:pt x="619" y="701"/>
                    <a:pt x="1153" y="435"/>
                    <a:pt x="1553" y="68"/>
                  </a:cubicBezTo>
                  <a:cubicBezTo>
                    <a:pt x="1586" y="34"/>
                    <a:pt x="1553" y="1"/>
                    <a:pt x="1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7"/>
            <p:cNvSpPr/>
            <p:nvPr/>
          </p:nvSpPr>
          <p:spPr>
            <a:xfrm>
              <a:off x="-1953500" y="2838900"/>
              <a:ext cx="37975" cy="22250"/>
            </a:xfrm>
            <a:custGeom>
              <a:avLst/>
              <a:gdLst/>
              <a:ahLst/>
              <a:cxnLst/>
              <a:rect l="l" t="t" r="r" b="b"/>
              <a:pathLst>
                <a:path w="1519" h="890" extrusionOk="0">
                  <a:moveTo>
                    <a:pt x="1486" y="0"/>
                  </a:moveTo>
                  <a:cubicBezTo>
                    <a:pt x="985" y="134"/>
                    <a:pt x="485" y="501"/>
                    <a:pt x="51" y="767"/>
                  </a:cubicBezTo>
                  <a:cubicBezTo>
                    <a:pt x="0" y="819"/>
                    <a:pt x="27" y="889"/>
                    <a:pt x="73" y="889"/>
                  </a:cubicBezTo>
                  <a:cubicBezTo>
                    <a:pt x="87" y="889"/>
                    <a:pt x="102" y="883"/>
                    <a:pt x="118" y="867"/>
                  </a:cubicBezTo>
                  <a:cubicBezTo>
                    <a:pt x="351" y="734"/>
                    <a:pt x="618" y="567"/>
                    <a:pt x="885" y="434"/>
                  </a:cubicBezTo>
                  <a:cubicBezTo>
                    <a:pt x="1085" y="300"/>
                    <a:pt x="1319" y="200"/>
                    <a:pt x="1519" y="67"/>
                  </a:cubicBezTo>
                  <a:cubicBezTo>
                    <a:pt x="1519" y="34"/>
                    <a:pt x="151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7"/>
            <p:cNvSpPr/>
            <p:nvPr/>
          </p:nvSpPr>
          <p:spPr>
            <a:xfrm>
              <a:off x="-1945225" y="2845575"/>
              <a:ext cx="39725" cy="24375"/>
            </a:xfrm>
            <a:custGeom>
              <a:avLst/>
              <a:gdLst/>
              <a:ahLst/>
              <a:cxnLst/>
              <a:rect l="l" t="t" r="r" b="b"/>
              <a:pathLst>
                <a:path w="1589" h="975" extrusionOk="0">
                  <a:moveTo>
                    <a:pt x="1488" y="0"/>
                  </a:moveTo>
                  <a:cubicBezTo>
                    <a:pt x="1021" y="234"/>
                    <a:pt x="554" y="567"/>
                    <a:pt x="87" y="834"/>
                  </a:cubicBezTo>
                  <a:cubicBezTo>
                    <a:pt x="1" y="892"/>
                    <a:pt x="39" y="974"/>
                    <a:pt x="94" y="974"/>
                  </a:cubicBezTo>
                  <a:cubicBezTo>
                    <a:pt x="102" y="974"/>
                    <a:pt x="111" y="972"/>
                    <a:pt x="121" y="967"/>
                  </a:cubicBezTo>
                  <a:cubicBezTo>
                    <a:pt x="588" y="667"/>
                    <a:pt x="1088" y="400"/>
                    <a:pt x="1555" y="100"/>
                  </a:cubicBezTo>
                  <a:cubicBezTo>
                    <a:pt x="1588" y="67"/>
                    <a:pt x="1555" y="0"/>
                    <a:pt x="1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7"/>
            <p:cNvSpPr/>
            <p:nvPr/>
          </p:nvSpPr>
          <p:spPr>
            <a:xfrm>
              <a:off x="-1939325" y="2851225"/>
              <a:ext cx="46100" cy="27425"/>
            </a:xfrm>
            <a:custGeom>
              <a:avLst/>
              <a:gdLst/>
              <a:ahLst/>
              <a:cxnLst/>
              <a:rect l="l" t="t" r="r" b="b"/>
              <a:pathLst>
                <a:path w="1844" h="1097" extrusionOk="0">
                  <a:moveTo>
                    <a:pt x="1778" y="1"/>
                  </a:moveTo>
                  <a:cubicBezTo>
                    <a:pt x="1771" y="1"/>
                    <a:pt x="1762" y="3"/>
                    <a:pt x="1753" y="8"/>
                  </a:cubicBezTo>
                  <a:cubicBezTo>
                    <a:pt x="1152" y="208"/>
                    <a:pt x="585" y="608"/>
                    <a:pt x="51" y="975"/>
                  </a:cubicBezTo>
                  <a:cubicBezTo>
                    <a:pt x="0" y="1026"/>
                    <a:pt x="47" y="1097"/>
                    <a:pt x="102" y="1097"/>
                  </a:cubicBezTo>
                  <a:cubicBezTo>
                    <a:pt x="119" y="1097"/>
                    <a:pt x="136" y="1090"/>
                    <a:pt x="151" y="1075"/>
                  </a:cubicBezTo>
                  <a:cubicBezTo>
                    <a:pt x="685" y="708"/>
                    <a:pt x="1252" y="441"/>
                    <a:pt x="1786" y="108"/>
                  </a:cubicBezTo>
                  <a:cubicBezTo>
                    <a:pt x="1843" y="79"/>
                    <a:pt x="1827" y="1"/>
                    <a:pt x="17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7"/>
            <p:cNvSpPr/>
            <p:nvPr/>
          </p:nvSpPr>
          <p:spPr>
            <a:xfrm>
              <a:off x="-1937025" y="2855450"/>
              <a:ext cx="57925" cy="31975"/>
            </a:xfrm>
            <a:custGeom>
              <a:avLst/>
              <a:gdLst/>
              <a:ahLst/>
              <a:cxnLst/>
              <a:rect l="l" t="t" r="r" b="b"/>
              <a:pathLst>
                <a:path w="2317" h="1279" extrusionOk="0">
                  <a:moveTo>
                    <a:pt x="2183" y="0"/>
                  </a:moveTo>
                  <a:cubicBezTo>
                    <a:pt x="2176" y="0"/>
                    <a:pt x="2168" y="2"/>
                    <a:pt x="2161" y="5"/>
                  </a:cubicBezTo>
                  <a:cubicBezTo>
                    <a:pt x="1427" y="306"/>
                    <a:pt x="760" y="739"/>
                    <a:pt x="59" y="1139"/>
                  </a:cubicBezTo>
                  <a:cubicBezTo>
                    <a:pt x="0" y="1169"/>
                    <a:pt x="20" y="1278"/>
                    <a:pt x="96" y="1278"/>
                  </a:cubicBezTo>
                  <a:cubicBezTo>
                    <a:pt x="105" y="1278"/>
                    <a:pt x="115" y="1277"/>
                    <a:pt x="126" y="1273"/>
                  </a:cubicBezTo>
                  <a:cubicBezTo>
                    <a:pt x="827" y="906"/>
                    <a:pt x="1594" y="606"/>
                    <a:pt x="2228" y="172"/>
                  </a:cubicBezTo>
                  <a:cubicBezTo>
                    <a:pt x="2317" y="113"/>
                    <a:pt x="2247" y="0"/>
                    <a:pt x="2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7"/>
            <p:cNvSpPr/>
            <p:nvPr/>
          </p:nvSpPr>
          <p:spPr>
            <a:xfrm>
              <a:off x="-1925125" y="2867900"/>
              <a:ext cx="44525" cy="25625"/>
            </a:xfrm>
            <a:custGeom>
              <a:avLst/>
              <a:gdLst/>
              <a:ahLst/>
              <a:cxnLst/>
              <a:rect l="l" t="t" r="r" b="b"/>
              <a:pathLst>
                <a:path w="1781" h="1025" extrusionOk="0">
                  <a:moveTo>
                    <a:pt x="1700" y="1"/>
                  </a:moveTo>
                  <a:cubicBezTo>
                    <a:pt x="1695" y="1"/>
                    <a:pt x="1690" y="3"/>
                    <a:pt x="1685" y="8"/>
                  </a:cubicBezTo>
                  <a:cubicBezTo>
                    <a:pt x="1118" y="241"/>
                    <a:pt x="617" y="575"/>
                    <a:pt x="84" y="875"/>
                  </a:cubicBezTo>
                  <a:cubicBezTo>
                    <a:pt x="0" y="903"/>
                    <a:pt x="33" y="1024"/>
                    <a:pt x="105" y="1024"/>
                  </a:cubicBezTo>
                  <a:cubicBezTo>
                    <a:pt x="119" y="1024"/>
                    <a:pt x="134" y="1019"/>
                    <a:pt x="150" y="1008"/>
                  </a:cubicBezTo>
                  <a:cubicBezTo>
                    <a:pt x="684" y="708"/>
                    <a:pt x="1251" y="441"/>
                    <a:pt x="1752" y="108"/>
                  </a:cubicBezTo>
                  <a:cubicBezTo>
                    <a:pt x="1780" y="79"/>
                    <a:pt x="1735" y="1"/>
                    <a:pt x="1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7"/>
            <p:cNvSpPr/>
            <p:nvPr/>
          </p:nvSpPr>
          <p:spPr>
            <a:xfrm>
              <a:off x="-1921925" y="2875350"/>
              <a:ext cx="47125" cy="27075"/>
            </a:xfrm>
            <a:custGeom>
              <a:avLst/>
              <a:gdLst/>
              <a:ahLst/>
              <a:cxnLst/>
              <a:rect l="l" t="t" r="r" b="b"/>
              <a:pathLst>
                <a:path w="1885" h="1083" extrusionOk="0">
                  <a:moveTo>
                    <a:pt x="1825" y="1"/>
                  </a:moveTo>
                  <a:cubicBezTo>
                    <a:pt x="1815" y="1"/>
                    <a:pt x="1803" y="4"/>
                    <a:pt x="1790" y="10"/>
                  </a:cubicBezTo>
                  <a:cubicBezTo>
                    <a:pt x="1223" y="277"/>
                    <a:pt x="656" y="610"/>
                    <a:pt x="89" y="944"/>
                  </a:cubicBezTo>
                  <a:cubicBezTo>
                    <a:pt x="0" y="974"/>
                    <a:pt x="43" y="1083"/>
                    <a:pt x="124" y="1083"/>
                  </a:cubicBezTo>
                  <a:cubicBezTo>
                    <a:pt x="134" y="1083"/>
                    <a:pt x="145" y="1081"/>
                    <a:pt x="156" y="1077"/>
                  </a:cubicBezTo>
                  <a:cubicBezTo>
                    <a:pt x="723" y="744"/>
                    <a:pt x="1323" y="477"/>
                    <a:pt x="1857" y="77"/>
                  </a:cubicBezTo>
                  <a:cubicBezTo>
                    <a:pt x="1884" y="50"/>
                    <a:pt x="1867" y="1"/>
                    <a:pt x="1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7"/>
            <p:cNvSpPr/>
            <p:nvPr/>
          </p:nvSpPr>
          <p:spPr>
            <a:xfrm>
              <a:off x="-1921975" y="2885375"/>
              <a:ext cx="53850" cy="31200"/>
            </a:xfrm>
            <a:custGeom>
              <a:avLst/>
              <a:gdLst/>
              <a:ahLst/>
              <a:cxnLst/>
              <a:rect l="l" t="t" r="r" b="b"/>
              <a:pathLst>
                <a:path w="2154" h="1248" extrusionOk="0">
                  <a:moveTo>
                    <a:pt x="2080" y="0"/>
                  </a:moveTo>
                  <a:cubicBezTo>
                    <a:pt x="2073" y="0"/>
                    <a:pt x="2065" y="3"/>
                    <a:pt x="2059" y="9"/>
                  </a:cubicBezTo>
                  <a:cubicBezTo>
                    <a:pt x="1726" y="143"/>
                    <a:pt x="1425" y="409"/>
                    <a:pt x="1092" y="576"/>
                  </a:cubicBezTo>
                  <a:cubicBezTo>
                    <a:pt x="758" y="776"/>
                    <a:pt x="425" y="943"/>
                    <a:pt x="91" y="1077"/>
                  </a:cubicBezTo>
                  <a:cubicBezTo>
                    <a:pt x="0" y="1107"/>
                    <a:pt x="47" y="1248"/>
                    <a:pt x="132" y="1248"/>
                  </a:cubicBezTo>
                  <a:cubicBezTo>
                    <a:pt x="140" y="1248"/>
                    <a:pt x="149" y="1246"/>
                    <a:pt x="158" y="1243"/>
                  </a:cubicBezTo>
                  <a:cubicBezTo>
                    <a:pt x="558" y="1077"/>
                    <a:pt x="925" y="910"/>
                    <a:pt x="1292" y="676"/>
                  </a:cubicBezTo>
                  <a:cubicBezTo>
                    <a:pt x="1592" y="510"/>
                    <a:pt x="1892" y="343"/>
                    <a:pt x="2126" y="109"/>
                  </a:cubicBezTo>
                  <a:cubicBezTo>
                    <a:pt x="2153" y="55"/>
                    <a:pt x="2114" y="0"/>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7"/>
            <p:cNvSpPr/>
            <p:nvPr/>
          </p:nvSpPr>
          <p:spPr>
            <a:xfrm>
              <a:off x="-1911975" y="2894550"/>
              <a:ext cx="49675" cy="29525"/>
            </a:xfrm>
            <a:custGeom>
              <a:avLst/>
              <a:gdLst/>
              <a:ahLst/>
              <a:cxnLst/>
              <a:rect l="l" t="t" r="r" b="b"/>
              <a:pathLst>
                <a:path w="1987" h="1181" extrusionOk="0">
                  <a:moveTo>
                    <a:pt x="1944" y="0"/>
                  </a:moveTo>
                  <a:cubicBezTo>
                    <a:pt x="1938" y="0"/>
                    <a:pt x="1932" y="3"/>
                    <a:pt x="1926" y="9"/>
                  </a:cubicBezTo>
                  <a:cubicBezTo>
                    <a:pt x="1593" y="76"/>
                    <a:pt x="1326" y="309"/>
                    <a:pt x="1059" y="476"/>
                  </a:cubicBezTo>
                  <a:cubicBezTo>
                    <a:pt x="759" y="643"/>
                    <a:pt x="425" y="810"/>
                    <a:pt x="91" y="976"/>
                  </a:cubicBezTo>
                  <a:cubicBezTo>
                    <a:pt x="0" y="1037"/>
                    <a:pt x="48" y="1181"/>
                    <a:pt x="157" y="1181"/>
                  </a:cubicBezTo>
                  <a:cubicBezTo>
                    <a:pt x="168" y="1181"/>
                    <a:pt x="180" y="1180"/>
                    <a:pt x="192" y="1177"/>
                  </a:cubicBezTo>
                  <a:cubicBezTo>
                    <a:pt x="525" y="976"/>
                    <a:pt x="859" y="810"/>
                    <a:pt x="1192" y="610"/>
                  </a:cubicBezTo>
                  <a:cubicBezTo>
                    <a:pt x="1459" y="476"/>
                    <a:pt x="1793" y="309"/>
                    <a:pt x="1959" y="109"/>
                  </a:cubicBezTo>
                  <a:cubicBezTo>
                    <a:pt x="1987" y="55"/>
                    <a:pt x="1969" y="0"/>
                    <a:pt x="1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7"/>
            <p:cNvSpPr/>
            <p:nvPr/>
          </p:nvSpPr>
          <p:spPr>
            <a:xfrm>
              <a:off x="-1890950" y="2903100"/>
              <a:ext cx="29650" cy="18775"/>
            </a:xfrm>
            <a:custGeom>
              <a:avLst/>
              <a:gdLst/>
              <a:ahLst/>
              <a:cxnLst/>
              <a:rect l="l" t="t" r="r" b="b"/>
              <a:pathLst>
                <a:path w="1186" h="751" extrusionOk="0">
                  <a:moveTo>
                    <a:pt x="1118" y="1"/>
                  </a:moveTo>
                  <a:cubicBezTo>
                    <a:pt x="952" y="67"/>
                    <a:pt x="785" y="201"/>
                    <a:pt x="618" y="301"/>
                  </a:cubicBezTo>
                  <a:cubicBezTo>
                    <a:pt x="451" y="401"/>
                    <a:pt x="251" y="501"/>
                    <a:pt x="84" y="601"/>
                  </a:cubicBezTo>
                  <a:cubicBezTo>
                    <a:pt x="1" y="629"/>
                    <a:pt x="34" y="750"/>
                    <a:pt x="105" y="750"/>
                  </a:cubicBezTo>
                  <a:cubicBezTo>
                    <a:pt x="119" y="750"/>
                    <a:pt x="135" y="746"/>
                    <a:pt x="151" y="735"/>
                  </a:cubicBezTo>
                  <a:cubicBezTo>
                    <a:pt x="351" y="668"/>
                    <a:pt x="518" y="568"/>
                    <a:pt x="718" y="434"/>
                  </a:cubicBezTo>
                  <a:cubicBezTo>
                    <a:pt x="885" y="368"/>
                    <a:pt x="1085" y="234"/>
                    <a:pt x="1185" y="67"/>
                  </a:cubicBezTo>
                  <a:cubicBezTo>
                    <a:pt x="1185" y="34"/>
                    <a:pt x="1152" y="1"/>
                    <a:pt x="1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7"/>
            <p:cNvSpPr/>
            <p:nvPr/>
          </p:nvSpPr>
          <p:spPr>
            <a:xfrm>
              <a:off x="-1880225" y="2912275"/>
              <a:ext cx="24750" cy="13475"/>
            </a:xfrm>
            <a:custGeom>
              <a:avLst/>
              <a:gdLst/>
              <a:ahLst/>
              <a:cxnLst/>
              <a:rect l="l" t="t" r="r" b="b"/>
              <a:pathLst>
                <a:path w="990" h="539" extrusionOk="0">
                  <a:moveTo>
                    <a:pt x="790" y="1"/>
                  </a:moveTo>
                  <a:cubicBezTo>
                    <a:pt x="556" y="101"/>
                    <a:pt x="356" y="234"/>
                    <a:pt x="122" y="334"/>
                  </a:cubicBezTo>
                  <a:cubicBezTo>
                    <a:pt x="1" y="395"/>
                    <a:pt x="73" y="539"/>
                    <a:pt x="188" y="539"/>
                  </a:cubicBezTo>
                  <a:cubicBezTo>
                    <a:pt x="199" y="539"/>
                    <a:pt x="211" y="537"/>
                    <a:pt x="222" y="534"/>
                  </a:cubicBezTo>
                  <a:cubicBezTo>
                    <a:pt x="456" y="434"/>
                    <a:pt x="723" y="368"/>
                    <a:pt x="923" y="201"/>
                  </a:cubicBezTo>
                  <a:cubicBezTo>
                    <a:pt x="956" y="201"/>
                    <a:pt x="990" y="134"/>
                    <a:pt x="956" y="101"/>
                  </a:cubicBezTo>
                  <a:cubicBezTo>
                    <a:pt x="956" y="67"/>
                    <a:pt x="956" y="67"/>
                    <a:pt x="956" y="34"/>
                  </a:cubicBezTo>
                  <a:cubicBezTo>
                    <a:pt x="890" y="1"/>
                    <a:pt x="856" y="1"/>
                    <a:pt x="7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7"/>
            <p:cNvSpPr/>
            <p:nvPr/>
          </p:nvSpPr>
          <p:spPr>
            <a:xfrm>
              <a:off x="-1935550" y="3271000"/>
              <a:ext cx="31475" cy="56675"/>
            </a:xfrm>
            <a:custGeom>
              <a:avLst/>
              <a:gdLst/>
              <a:ahLst/>
              <a:cxnLst/>
              <a:rect l="l" t="t" r="r" b="b"/>
              <a:pathLst>
                <a:path w="1259" h="2267" extrusionOk="0">
                  <a:moveTo>
                    <a:pt x="1191" y="1"/>
                  </a:moveTo>
                  <a:cubicBezTo>
                    <a:pt x="1174" y="1"/>
                    <a:pt x="1154" y="9"/>
                    <a:pt x="1135" y="29"/>
                  </a:cubicBezTo>
                  <a:cubicBezTo>
                    <a:pt x="534" y="562"/>
                    <a:pt x="100" y="1396"/>
                    <a:pt x="0" y="2197"/>
                  </a:cubicBezTo>
                  <a:cubicBezTo>
                    <a:pt x="0" y="2238"/>
                    <a:pt x="26" y="2267"/>
                    <a:pt x="53" y="2267"/>
                  </a:cubicBezTo>
                  <a:cubicBezTo>
                    <a:pt x="70" y="2267"/>
                    <a:pt x="88" y="2256"/>
                    <a:pt x="100" y="2230"/>
                  </a:cubicBezTo>
                  <a:cubicBezTo>
                    <a:pt x="267" y="1863"/>
                    <a:pt x="401" y="1496"/>
                    <a:pt x="601" y="1129"/>
                  </a:cubicBezTo>
                  <a:cubicBezTo>
                    <a:pt x="768" y="762"/>
                    <a:pt x="1034" y="429"/>
                    <a:pt x="1235" y="95"/>
                  </a:cubicBezTo>
                  <a:cubicBezTo>
                    <a:pt x="1258" y="48"/>
                    <a:pt x="1232"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7"/>
            <p:cNvSpPr/>
            <p:nvPr/>
          </p:nvSpPr>
          <p:spPr>
            <a:xfrm>
              <a:off x="-1926925" y="3266850"/>
              <a:ext cx="32025" cy="54125"/>
            </a:xfrm>
            <a:custGeom>
              <a:avLst/>
              <a:gdLst/>
              <a:ahLst/>
              <a:cxnLst/>
              <a:rect l="l" t="t" r="r" b="b"/>
              <a:pathLst>
                <a:path w="1281" h="2165" extrusionOk="0">
                  <a:moveTo>
                    <a:pt x="1224" y="0"/>
                  </a:moveTo>
                  <a:cubicBezTo>
                    <a:pt x="1212" y="0"/>
                    <a:pt x="1200" y="8"/>
                    <a:pt x="1190" y="28"/>
                  </a:cubicBezTo>
                  <a:cubicBezTo>
                    <a:pt x="623" y="595"/>
                    <a:pt x="256" y="1329"/>
                    <a:pt x="22" y="2063"/>
                  </a:cubicBezTo>
                  <a:cubicBezTo>
                    <a:pt x="1" y="2127"/>
                    <a:pt x="35" y="2164"/>
                    <a:pt x="71" y="2164"/>
                  </a:cubicBezTo>
                  <a:cubicBezTo>
                    <a:pt x="90" y="2164"/>
                    <a:pt x="111" y="2153"/>
                    <a:pt x="122" y="2129"/>
                  </a:cubicBezTo>
                  <a:cubicBezTo>
                    <a:pt x="389" y="1362"/>
                    <a:pt x="823" y="762"/>
                    <a:pt x="1257" y="95"/>
                  </a:cubicBezTo>
                  <a:cubicBezTo>
                    <a:pt x="1280" y="47"/>
                    <a:pt x="1254" y="0"/>
                    <a:pt x="1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7"/>
            <p:cNvSpPr/>
            <p:nvPr/>
          </p:nvSpPr>
          <p:spPr>
            <a:xfrm>
              <a:off x="-1910225" y="3270875"/>
              <a:ext cx="30575" cy="44300"/>
            </a:xfrm>
            <a:custGeom>
              <a:avLst/>
              <a:gdLst/>
              <a:ahLst/>
              <a:cxnLst/>
              <a:rect l="l" t="t" r="r" b="b"/>
              <a:pathLst>
                <a:path w="1223" h="1772" extrusionOk="0">
                  <a:moveTo>
                    <a:pt x="1122" y="0"/>
                  </a:moveTo>
                  <a:cubicBezTo>
                    <a:pt x="555" y="334"/>
                    <a:pt x="188" y="1068"/>
                    <a:pt x="21" y="1701"/>
                  </a:cubicBezTo>
                  <a:cubicBezTo>
                    <a:pt x="1" y="1743"/>
                    <a:pt x="31" y="1771"/>
                    <a:pt x="65" y="1771"/>
                  </a:cubicBezTo>
                  <a:cubicBezTo>
                    <a:pt x="86" y="1771"/>
                    <a:pt x="109" y="1760"/>
                    <a:pt x="122" y="1735"/>
                  </a:cubicBezTo>
                  <a:cubicBezTo>
                    <a:pt x="222" y="1401"/>
                    <a:pt x="355" y="1068"/>
                    <a:pt x="555" y="767"/>
                  </a:cubicBezTo>
                  <a:cubicBezTo>
                    <a:pt x="755" y="501"/>
                    <a:pt x="989" y="300"/>
                    <a:pt x="1189" y="67"/>
                  </a:cubicBezTo>
                  <a:cubicBezTo>
                    <a:pt x="1222" y="34"/>
                    <a:pt x="1156"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7"/>
            <p:cNvSpPr/>
            <p:nvPr/>
          </p:nvSpPr>
          <p:spPr>
            <a:xfrm>
              <a:off x="-1898375" y="3274800"/>
              <a:ext cx="28575" cy="40500"/>
            </a:xfrm>
            <a:custGeom>
              <a:avLst/>
              <a:gdLst/>
              <a:ahLst/>
              <a:cxnLst/>
              <a:rect l="l" t="t" r="r" b="b"/>
              <a:pathLst>
                <a:path w="1143" h="1620" extrusionOk="0">
                  <a:moveTo>
                    <a:pt x="1070" y="1"/>
                  </a:moveTo>
                  <a:cubicBezTo>
                    <a:pt x="1063" y="1"/>
                    <a:pt x="1055" y="4"/>
                    <a:pt x="1049" y="10"/>
                  </a:cubicBezTo>
                  <a:cubicBezTo>
                    <a:pt x="648" y="477"/>
                    <a:pt x="348" y="977"/>
                    <a:pt x="48" y="1478"/>
                  </a:cubicBezTo>
                  <a:cubicBezTo>
                    <a:pt x="1" y="1549"/>
                    <a:pt x="70" y="1619"/>
                    <a:pt x="127" y="1619"/>
                  </a:cubicBezTo>
                  <a:cubicBezTo>
                    <a:pt x="150" y="1619"/>
                    <a:pt x="171" y="1607"/>
                    <a:pt x="181" y="1578"/>
                  </a:cubicBezTo>
                  <a:cubicBezTo>
                    <a:pt x="481" y="1077"/>
                    <a:pt x="815" y="577"/>
                    <a:pt x="1115" y="77"/>
                  </a:cubicBezTo>
                  <a:cubicBezTo>
                    <a:pt x="1142" y="50"/>
                    <a:pt x="1104" y="1"/>
                    <a:pt x="1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7"/>
            <p:cNvSpPr/>
            <p:nvPr/>
          </p:nvSpPr>
          <p:spPr>
            <a:xfrm>
              <a:off x="-1886600" y="3278975"/>
              <a:ext cx="25975" cy="40325"/>
            </a:xfrm>
            <a:custGeom>
              <a:avLst/>
              <a:gdLst/>
              <a:ahLst/>
              <a:cxnLst/>
              <a:rect l="l" t="t" r="r" b="b"/>
              <a:pathLst>
                <a:path w="1039" h="1613" extrusionOk="0">
                  <a:moveTo>
                    <a:pt x="947" y="1"/>
                  </a:moveTo>
                  <a:cubicBezTo>
                    <a:pt x="936" y="1"/>
                    <a:pt x="923" y="4"/>
                    <a:pt x="911" y="10"/>
                  </a:cubicBezTo>
                  <a:cubicBezTo>
                    <a:pt x="511" y="443"/>
                    <a:pt x="244" y="977"/>
                    <a:pt x="44" y="1511"/>
                  </a:cubicBezTo>
                  <a:cubicBezTo>
                    <a:pt x="1" y="1576"/>
                    <a:pt x="55" y="1612"/>
                    <a:pt x="108" y="1612"/>
                  </a:cubicBezTo>
                  <a:cubicBezTo>
                    <a:pt x="137" y="1612"/>
                    <a:pt x="165" y="1601"/>
                    <a:pt x="177" y="1578"/>
                  </a:cubicBezTo>
                  <a:cubicBezTo>
                    <a:pt x="411" y="1044"/>
                    <a:pt x="711" y="577"/>
                    <a:pt x="1011" y="110"/>
                  </a:cubicBezTo>
                  <a:cubicBezTo>
                    <a:pt x="1038" y="55"/>
                    <a:pt x="999" y="1"/>
                    <a:pt x="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7"/>
            <p:cNvSpPr/>
            <p:nvPr/>
          </p:nvSpPr>
          <p:spPr>
            <a:xfrm>
              <a:off x="-1879200" y="3289700"/>
              <a:ext cx="26225" cy="33925"/>
            </a:xfrm>
            <a:custGeom>
              <a:avLst/>
              <a:gdLst/>
              <a:ahLst/>
              <a:cxnLst/>
              <a:rect l="l" t="t" r="r" b="b"/>
              <a:pathLst>
                <a:path w="1049" h="1357" extrusionOk="0">
                  <a:moveTo>
                    <a:pt x="1011" y="1"/>
                  </a:moveTo>
                  <a:cubicBezTo>
                    <a:pt x="1002" y="1"/>
                    <a:pt x="992" y="5"/>
                    <a:pt x="982" y="14"/>
                  </a:cubicBezTo>
                  <a:cubicBezTo>
                    <a:pt x="615" y="348"/>
                    <a:pt x="315" y="815"/>
                    <a:pt x="48" y="1215"/>
                  </a:cubicBezTo>
                  <a:cubicBezTo>
                    <a:pt x="1" y="1286"/>
                    <a:pt x="70" y="1357"/>
                    <a:pt x="127" y="1357"/>
                  </a:cubicBezTo>
                  <a:cubicBezTo>
                    <a:pt x="150" y="1357"/>
                    <a:pt x="172" y="1345"/>
                    <a:pt x="181" y="1315"/>
                  </a:cubicBezTo>
                  <a:cubicBezTo>
                    <a:pt x="448" y="882"/>
                    <a:pt x="782" y="481"/>
                    <a:pt x="1049" y="48"/>
                  </a:cubicBezTo>
                  <a:cubicBezTo>
                    <a:pt x="1049" y="24"/>
                    <a:pt x="1032" y="1"/>
                    <a:pt x="10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7"/>
            <p:cNvSpPr/>
            <p:nvPr/>
          </p:nvSpPr>
          <p:spPr>
            <a:xfrm>
              <a:off x="-1869425" y="3293050"/>
              <a:ext cx="27075" cy="33075"/>
            </a:xfrm>
            <a:custGeom>
              <a:avLst/>
              <a:gdLst/>
              <a:ahLst/>
              <a:cxnLst/>
              <a:rect l="l" t="t" r="r" b="b"/>
              <a:pathLst>
                <a:path w="1083" h="1323" extrusionOk="0">
                  <a:moveTo>
                    <a:pt x="1023" y="1"/>
                  </a:moveTo>
                  <a:cubicBezTo>
                    <a:pt x="1012" y="1"/>
                    <a:pt x="1000" y="5"/>
                    <a:pt x="991" y="14"/>
                  </a:cubicBezTo>
                  <a:cubicBezTo>
                    <a:pt x="591" y="314"/>
                    <a:pt x="291" y="781"/>
                    <a:pt x="24" y="1181"/>
                  </a:cubicBezTo>
                  <a:cubicBezTo>
                    <a:pt x="0" y="1252"/>
                    <a:pt x="60" y="1323"/>
                    <a:pt x="121" y="1323"/>
                  </a:cubicBezTo>
                  <a:cubicBezTo>
                    <a:pt x="146" y="1323"/>
                    <a:pt x="171" y="1311"/>
                    <a:pt x="191" y="1281"/>
                  </a:cubicBezTo>
                  <a:cubicBezTo>
                    <a:pt x="458" y="881"/>
                    <a:pt x="791" y="481"/>
                    <a:pt x="1058" y="81"/>
                  </a:cubicBezTo>
                  <a:cubicBezTo>
                    <a:pt x="1082" y="32"/>
                    <a:pt x="1053" y="1"/>
                    <a:pt x="10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7"/>
            <p:cNvSpPr/>
            <p:nvPr/>
          </p:nvSpPr>
          <p:spPr>
            <a:xfrm>
              <a:off x="-1860900" y="3296875"/>
              <a:ext cx="26025" cy="34125"/>
            </a:xfrm>
            <a:custGeom>
              <a:avLst/>
              <a:gdLst/>
              <a:ahLst/>
              <a:cxnLst/>
              <a:rect l="l" t="t" r="r" b="b"/>
              <a:pathLst>
                <a:path w="1041" h="1365" extrusionOk="0">
                  <a:moveTo>
                    <a:pt x="973" y="0"/>
                  </a:moveTo>
                  <a:cubicBezTo>
                    <a:pt x="956" y="0"/>
                    <a:pt x="937" y="8"/>
                    <a:pt x="917" y="28"/>
                  </a:cubicBezTo>
                  <a:cubicBezTo>
                    <a:pt x="617" y="395"/>
                    <a:pt x="317" y="795"/>
                    <a:pt x="50" y="1229"/>
                  </a:cubicBezTo>
                  <a:cubicBezTo>
                    <a:pt x="0" y="1278"/>
                    <a:pt x="61" y="1365"/>
                    <a:pt x="137" y="1365"/>
                  </a:cubicBezTo>
                  <a:cubicBezTo>
                    <a:pt x="163" y="1365"/>
                    <a:pt x="191" y="1354"/>
                    <a:pt x="217" y="1329"/>
                  </a:cubicBezTo>
                  <a:cubicBezTo>
                    <a:pt x="484" y="928"/>
                    <a:pt x="784" y="495"/>
                    <a:pt x="1017" y="94"/>
                  </a:cubicBezTo>
                  <a:cubicBezTo>
                    <a:pt x="1041" y="47"/>
                    <a:pt x="1014" y="0"/>
                    <a:pt x="9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7"/>
            <p:cNvSpPr/>
            <p:nvPr/>
          </p:nvSpPr>
          <p:spPr>
            <a:xfrm>
              <a:off x="-1849175" y="3300900"/>
              <a:ext cx="22900" cy="30250"/>
            </a:xfrm>
            <a:custGeom>
              <a:avLst/>
              <a:gdLst/>
              <a:ahLst/>
              <a:cxnLst/>
              <a:rect l="l" t="t" r="r" b="b"/>
              <a:pathLst>
                <a:path w="916" h="1210" extrusionOk="0">
                  <a:moveTo>
                    <a:pt x="882" y="0"/>
                  </a:moveTo>
                  <a:cubicBezTo>
                    <a:pt x="548" y="267"/>
                    <a:pt x="281" y="701"/>
                    <a:pt x="48" y="1068"/>
                  </a:cubicBezTo>
                  <a:cubicBezTo>
                    <a:pt x="1" y="1138"/>
                    <a:pt x="54" y="1209"/>
                    <a:pt x="112" y="1209"/>
                  </a:cubicBezTo>
                  <a:cubicBezTo>
                    <a:pt x="137" y="1209"/>
                    <a:pt x="162" y="1197"/>
                    <a:pt x="181" y="1168"/>
                  </a:cubicBezTo>
                  <a:cubicBezTo>
                    <a:pt x="315" y="967"/>
                    <a:pt x="448" y="767"/>
                    <a:pt x="582" y="567"/>
                  </a:cubicBezTo>
                  <a:cubicBezTo>
                    <a:pt x="682" y="400"/>
                    <a:pt x="815" y="234"/>
                    <a:pt x="915" y="33"/>
                  </a:cubicBezTo>
                  <a:cubicBezTo>
                    <a:pt x="915" y="0"/>
                    <a:pt x="882" y="0"/>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7"/>
            <p:cNvSpPr/>
            <p:nvPr/>
          </p:nvSpPr>
          <p:spPr>
            <a:xfrm>
              <a:off x="-1844225" y="3302700"/>
              <a:ext cx="28550" cy="35800"/>
            </a:xfrm>
            <a:custGeom>
              <a:avLst/>
              <a:gdLst/>
              <a:ahLst/>
              <a:cxnLst/>
              <a:rect l="l" t="t" r="r" b="b"/>
              <a:pathLst>
                <a:path w="1142" h="1432" extrusionOk="0">
                  <a:moveTo>
                    <a:pt x="1074" y="1"/>
                  </a:moveTo>
                  <a:cubicBezTo>
                    <a:pt x="1056" y="1"/>
                    <a:pt x="1037" y="9"/>
                    <a:pt x="1017" y="28"/>
                  </a:cubicBezTo>
                  <a:cubicBezTo>
                    <a:pt x="684" y="395"/>
                    <a:pt x="350" y="862"/>
                    <a:pt x="50" y="1262"/>
                  </a:cubicBezTo>
                  <a:cubicBezTo>
                    <a:pt x="0" y="1337"/>
                    <a:pt x="81" y="1431"/>
                    <a:pt x="153" y="1431"/>
                  </a:cubicBezTo>
                  <a:cubicBezTo>
                    <a:pt x="177" y="1431"/>
                    <a:pt x="200" y="1421"/>
                    <a:pt x="217" y="1396"/>
                  </a:cubicBezTo>
                  <a:cubicBezTo>
                    <a:pt x="517" y="962"/>
                    <a:pt x="851" y="529"/>
                    <a:pt x="1117" y="95"/>
                  </a:cubicBezTo>
                  <a:cubicBezTo>
                    <a:pt x="1141" y="48"/>
                    <a:pt x="111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7"/>
            <p:cNvSpPr/>
            <p:nvPr/>
          </p:nvSpPr>
          <p:spPr>
            <a:xfrm>
              <a:off x="-1836650" y="3310550"/>
              <a:ext cx="29300" cy="35975"/>
            </a:xfrm>
            <a:custGeom>
              <a:avLst/>
              <a:gdLst/>
              <a:ahLst/>
              <a:cxnLst/>
              <a:rect l="l" t="t" r="r" b="b"/>
              <a:pathLst>
                <a:path w="1172" h="1439" extrusionOk="0">
                  <a:moveTo>
                    <a:pt x="1142" y="1"/>
                  </a:moveTo>
                  <a:cubicBezTo>
                    <a:pt x="1134" y="1"/>
                    <a:pt x="1124" y="5"/>
                    <a:pt x="1115" y="14"/>
                  </a:cubicBezTo>
                  <a:cubicBezTo>
                    <a:pt x="714" y="381"/>
                    <a:pt x="347" y="815"/>
                    <a:pt x="47" y="1282"/>
                  </a:cubicBezTo>
                  <a:cubicBezTo>
                    <a:pt x="1" y="1352"/>
                    <a:pt x="68" y="1438"/>
                    <a:pt x="136" y="1438"/>
                  </a:cubicBezTo>
                  <a:cubicBezTo>
                    <a:pt x="165" y="1438"/>
                    <a:pt x="194" y="1422"/>
                    <a:pt x="214" y="1382"/>
                  </a:cubicBezTo>
                  <a:cubicBezTo>
                    <a:pt x="514" y="948"/>
                    <a:pt x="848" y="481"/>
                    <a:pt x="1148" y="48"/>
                  </a:cubicBezTo>
                  <a:cubicBezTo>
                    <a:pt x="1172" y="24"/>
                    <a:pt x="1162" y="1"/>
                    <a:pt x="1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7"/>
            <p:cNvSpPr/>
            <p:nvPr/>
          </p:nvSpPr>
          <p:spPr>
            <a:xfrm>
              <a:off x="-1828175" y="3311500"/>
              <a:ext cx="31750" cy="41175"/>
            </a:xfrm>
            <a:custGeom>
              <a:avLst/>
              <a:gdLst/>
              <a:ahLst/>
              <a:cxnLst/>
              <a:rect l="l" t="t" r="r" b="b"/>
              <a:pathLst>
                <a:path w="1270" h="1647" extrusionOk="0">
                  <a:moveTo>
                    <a:pt x="1166" y="1"/>
                  </a:moveTo>
                  <a:cubicBezTo>
                    <a:pt x="1157" y="1"/>
                    <a:pt x="1149" y="4"/>
                    <a:pt x="1143" y="10"/>
                  </a:cubicBezTo>
                  <a:cubicBezTo>
                    <a:pt x="742" y="443"/>
                    <a:pt x="409" y="977"/>
                    <a:pt x="75" y="1477"/>
                  </a:cubicBezTo>
                  <a:cubicBezTo>
                    <a:pt x="0" y="1553"/>
                    <a:pt x="94" y="1646"/>
                    <a:pt x="174" y="1646"/>
                  </a:cubicBezTo>
                  <a:cubicBezTo>
                    <a:pt x="200" y="1646"/>
                    <a:pt x="225" y="1636"/>
                    <a:pt x="242" y="1611"/>
                  </a:cubicBezTo>
                  <a:cubicBezTo>
                    <a:pt x="576" y="1111"/>
                    <a:pt x="976" y="644"/>
                    <a:pt x="1243" y="110"/>
                  </a:cubicBezTo>
                  <a:cubicBezTo>
                    <a:pt x="1270" y="55"/>
                    <a:pt x="1208" y="1"/>
                    <a:pt x="1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7"/>
            <p:cNvSpPr/>
            <p:nvPr/>
          </p:nvSpPr>
          <p:spPr>
            <a:xfrm>
              <a:off x="-1803800" y="3337575"/>
              <a:ext cx="875" cy="875"/>
            </a:xfrm>
            <a:custGeom>
              <a:avLst/>
              <a:gdLst/>
              <a:ahLst/>
              <a:cxnLst/>
              <a:rect l="l" t="t" r="r" b="b"/>
              <a:pathLst>
                <a:path w="35" h="35" extrusionOk="0">
                  <a:moveTo>
                    <a:pt x="1" y="1"/>
                  </a:moveTo>
                  <a:cubicBezTo>
                    <a:pt x="1" y="1"/>
                    <a:pt x="1" y="1"/>
                    <a:pt x="1" y="34"/>
                  </a:cubicBezTo>
                  <a:cubicBezTo>
                    <a:pt x="1" y="34"/>
                    <a:pt x="3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7"/>
            <p:cNvSpPr/>
            <p:nvPr/>
          </p:nvSpPr>
          <p:spPr>
            <a:xfrm>
              <a:off x="-1792950" y="3322575"/>
              <a:ext cx="850" cy="850"/>
            </a:xfrm>
            <a:custGeom>
              <a:avLst/>
              <a:gdLst/>
              <a:ahLst/>
              <a:cxnLst/>
              <a:rect l="l" t="t" r="r" b="b"/>
              <a:pathLst>
                <a:path w="34" h="34" extrusionOk="0">
                  <a:moveTo>
                    <a:pt x="34" y="0"/>
                  </a:moveTo>
                  <a:lnTo>
                    <a:pt x="0" y="34"/>
                  </a:lnTo>
                  <a:cubicBezTo>
                    <a:pt x="34" y="34"/>
                    <a:pt x="34" y="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7"/>
            <p:cNvSpPr/>
            <p:nvPr/>
          </p:nvSpPr>
          <p:spPr>
            <a:xfrm>
              <a:off x="-1792125" y="3320900"/>
              <a:ext cx="1700" cy="1700"/>
            </a:xfrm>
            <a:custGeom>
              <a:avLst/>
              <a:gdLst/>
              <a:ahLst/>
              <a:cxnLst/>
              <a:rect l="l" t="t" r="r" b="b"/>
              <a:pathLst>
                <a:path w="68" h="68" extrusionOk="0">
                  <a:moveTo>
                    <a:pt x="68" y="1"/>
                  </a:moveTo>
                  <a:cubicBezTo>
                    <a:pt x="68" y="34"/>
                    <a:pt x="34" y="34"/>
                    <a:pt x="1" y="67"/>
                  </a:cubicBezTo>
                  <a:cubicBezTo>
                    <a:pt x="34" y="34"/>
                    <a:pt x="68" y="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7"/>
            <p:cNvSpPr/>
            <p:nvPr/>
          </p:nvSpPr>
          <p:spPr>
            <a:xfrm>
              <a:off x="-1790450" y="3319225"/>
              <a:ext cx="1700" cy="1700"/>
            </a:xfrm>
            <a:custGeom>
              <a:avLst/>
              <a:gdLst/>
              <a:ahLst/>
              <a:cxnLst/>
              <a:rect l="l" t="t" r="r" b="b"/>
              <a:pathLst>
                <a:path w="68" h="68" extrusionOk="0">
                  <a:moveTo>
                    <a:pt x="34" y="1"/>
                  </a:moveTo>
                  <a:cubicBezTo>
                    <a:pt x="34" y="34"/>
                    <a:pt x="34" y="34"/>
                    <a:pt x="1" y="68"/>
                  </a:cubicBezTo>
                  <a:cubicBezTo>
                    <a:pt x="34" y="68"/>
                    <a:pt x="34" y="34"/>
                    <a:pt x="67" y="34"/>
                  </a:cubicBezTo>
                  <a:cubicBezTo>
                    <a:pt x="67" y="1"/>
                    <a:pt x="67"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7"/>
            <p:cNvSpPr/>
            <p:nvPr/>
          </p:nvSpPr>
          <p:spPr>
            <a:xfrm>
              <a:off x="-1806650" y="3318900"/>
              <a:ext cx="28500" cy="35225"/>
            </a:xfrm>
            <a:custGeom>
              <a:avLst/>
              <a:gdLst/>
              <a:ahLst/>
              <a:cxnLst/>
              <a:rect l="l" t="t" r="r" b="b"/>
              <a:pathLst>
                <a:path w="1140" h="1409" extrusionOk="0">
                  <a:moveTo>
                    <a:pt x="1083" y="0"/>
                  </a:moveTo>
                  <a:cubicBezTo>
                    <a:pt x="1071" y="0"/>
                    <a:pt x="1059" y="4"/>
                    <a:pt x="1049" y="14"/>
                  </a:cubicBezTo>
                  <a:cubicBezTo>
                    <a:pt x="715" y="414"/>
                    <a:pt x="382" y="848"/>
                    <a:pt x="48" y="1282"/>
                  </a:cubicBezTo>
                  <a:cubicBezTo>
                    <a:pt x="0" y="1354"/>
                    <a:pt x="56" y="1408"/>
                    <a:pt x="116" y="1408"/>
                  </a:cubicBezTo>
                  <a:cubicBezTo>
                    <a:pt x="139" y="1408"/>
                    <a:pt x="163" y="1400"/>
                    <a:pt x="182" y="1382"/>
                  </a:cubicBezTo>
                  <a:cubicBezTo>
                    <a:pt x="515" y="948"/>
                    <a:pt x="815" y="514"/>
                    <a:pt x="1116" y="47"/>
                  </a:cubicBezTo>
                  <a:cubicBezTo>
                    <a:pt x="1139" y="24"/>
                    <a:pt x="1113"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7"/>
            <p:cNvSpPr/>
            <p:nvPr/>
          </p:nvSpPr>
          <p:spPr>
            <a:xfrm>
              <a:off x="-1788550" y="3327250"/>
              <a:ext cx="13975" cy="17700"/>
            </a:xfrm>
            <a:custGeom>
              <a:avLst/>
              <a:gdLst/>
              <a:ahLst/>
              <a:cxnLst/>
              <a:rect l="l" t="t" r="r" b="b"/>
              <a:pathLst>
                <a:path w="559" h="708" extrusionOk="0">
                  <a:moveTo>
                    <a:pt x="518" y="0"/>
                  </a:moveTo>
                  <a:cubicBezTo>
                    <a:pt x="509" y="0"/>
                    <a:pt x="501" y="5"/>
                    <a:pt x="492" y="14"/>
                  </a:cubicBezTo>
                  <a:cubicBezTo>
                    <a:pt x="325" y="214"/>
                    <a:pt x="191" y="380"/>
                    <a:pt x="25" y="581"/>
                  </a:cubicBezTo>
                  <a:cubicBezTo>
                    <a:pt x="1" y="653"/>
                    <a:pt x="46" y="708"/>
                    <a:pt x="98" y="708"/>
                  </a:cubicBezTo>
                  <a:cubicBezTo>
                    <a:pt x="118" y="708"/>
                    <a:pt x="139" y="699"/>
                    <a:pt x="158" y="681"/>
                  </a:cubicBezTo>
                  <a:cubicBezTo>
                    <a:pt x="291" y="481"/>
                    <a:pt x="425" y="280"/>
                    <a:pt x="558" y="80"/>
                  </a:cubicBezTo>
                  <a:cubicBezTo>
                    <a:pt x="558" y="31"/>
                    <a:pt x="540" y="0"/>
                    <a:pt x="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7"/>
            <p:cNvSpPr/>
            <p:nvPr/>
          </p:nvSpPr>
          <p:spPr>
            <a:xfrm>
              <a:off x="-1768775" y="3313400"/>
              <a:ext cx="25" cy="850"/>
            </a:xfrm>
            <a:custGeom>
              <a:avLst/>
              <a:gdLst/>
              <a:ahLst/>
              <a:cxnLst/>
              <a:rect l="l" t="t" r="r" b="b"/>
              <a:pathLst>
                <a:path w="1" h="34" extrusionOk="0">
                  <a:moveTo>
                    <a:pt x="1" y="34"/>
                  </a:moveTo>
                  <a:cubicBezTo>
                    <a:pt x="1" y="34"/>
                    <a:pt x="1" y="0"/>
                    <a:pt x="1" y="34"/>
                  </a:cubicBezTo>
                  <a:cubicBezTo>
                    <a:pt x="1" y="34"/>
                    <a:pt x="1" y="34"/>
                    <a:pt x="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7"/>
            <p:cNvSpPr/>
            <p:nvPr/>
          </p:nvSpPr>
          <p:spPr>
            <a:xfrm>
              <a:off x="-1776625" y="3323550"/>
              <a:ext cx="12050" cy="14250"/>
            </a:xfrm>
            <a:custGeom>
              <a:avLst/>
              <a:gdLst/>
              <a:ahLst/>
              <a:cxnLst/>
              <a:rect l="l" t="t" r="r" b="b"/>
              <a:pathLst>
                <a:path w="482" h="570" extrusionOk="0">
                  <a:moveTo>
                    <a:pt x="417" y="0"/>
                  </a:moveTo>
                  <a:cubicBezTo>
                    <a:pt x="404" y="0"/>
                    <a:pt x="391" y="9"/>
                    <a:pt x="382" y="28"/>
                  </a:cubicBezTo>
                  <a:cubicBezTo>
                    <a:pt x="315" y="61"/>
                    <a:pt x="248" y="162"/>
                    <a:pt x="215" y="228"/>
                  </a:cubicBezTo>
                  <a:lnTo>
                    <a:pt x="48" y="428"/>
                  </a:lnTo>
                  <a:cubicBezTo>
                    <a:pt x="1" y="499"/>
                    <a:pt x="54" y="570"/>
                    <a:pt x="112" y="570"/>
                  </a:cubicBezTo>
                  <a:cubicBezTo>
                    <a:pt x="137" y="570"/>
                    <a:pt x="162" y="558"/>
                    <a:pt x="181" y="528"/>
                  </a:cubicBezTo>
                  <a:cubicBezTo>
                    <a:pt x="281" y="395"/>
                    <a:pt x="415" y="262"/>
                    <a:pt x="482" y="95"/>
                  </a:cubicBezTo>
                  <a:cubicBezTo>
                    <a:pt x="482" y="48"/>
                    <a:pt x="448"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7"/>
            <p:cNvSpPr/>
            <p:nvPr/>
          </p:nvSpPr>
          <p:spPr>
            <a:xfrm>
              <a:off x="-1321400" y="3481625"/>
              <a:ext cx="17000" cy="15825"/>
            </a:xfrm>
            <a:custGeom>
              <a:avLst/>
              <a:gdLst/>
              <a:ahLst/>
              <a:cxnLst/>
              <a:rect l="l" t="t" r="r" b="b"/>
              <a:pathLst>
                <a:path w="680" h="633" extrusionOk="0">
                  <a:moveTo>
                    <a:pt x="607" y="1"/>
                  </a:moveTo>
                  <a:cubicBezTo>
                    <a:pt x="599" y="1"/>
                    <a:pt x="592" y="3"/>
                    <a:pt x="586" y="10"/>
                  </a:cubicBezTo>
                  <a:cubicBezTo>
                    <a:pt x="386" y="143"/>
                    <a:pt x="219" y="343"/>
                    <a:pt x="52" y="510"/>
                  </a:cubicBezTo>
                  <a:cubicBezTo>
                    <a:pt x="1" y="561"/>
                    <a:pt x="48" y="632"/>
                    <a:pt x="103" y="632"/>
                  </a:cubicBezTo>
                  <a:cubicBezTo>
                    <a:pt x="119" y="632"/>
                    <a:pt x="137" y="626"/>
                    <a:pt x="152" y="610"/>
                  </a:cubicBezTo>
                  <a:cubicBezTo>
                    <a:pt x="319" y="443"/>
                    <a:pt x="519" y="276"/>
                    <a:pt x="652" y="110"/>
                  </a:cubicBezTo>
                  <a:cubicBezTo>
                    <a:pt x="680" y="55"/>
                    <a:pt x="640" y="1"/>
                    <a:pt x="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7"/>
            <p:cNvSpPr/>
            <p:nvPr/>
          </p:nvSpPr>
          <p:spPr>
            <a:xfrm>
              <a:off x="-1329875" y="3479950"/>
              <a:ext cx="37975" cy="50975"/>
            </a:xfrm>
            <a:custGeom>
              <a:avLst/>
              <a:gdLst/>
              <a:ahLst/>
              <a:cxnLst/>
              <a:rect l="l" t="t" r="r" b="b"/>
              <a:pathLst>
                <a:path w="1519" h="2039" extrusionOk="0">
                  <a:moveTo>
                    <a:pt x="1447" y="1"/>
                  </a:moveTo>
                  <a:cubicBezTo>
                    <a:pt x="1439" y="1"/>
                    <a:pt x="1431" y="4"/>
                    <a:pt x="1425" y="10"/>
                  </a:cubicBezTo>
                  <a:cubicBezTo>
                    <a:pt x="891" y="577"/>
                    <a:pt x="424" y="1244"/>
                    <a:pt x="24" y="1911"/>
                  </a:cubicBezTo>
                  <a:cubicBezTo>
                    <a:pt x="0" y="1983"/>
                    <a:pt x="45" y="2038"/>
                    <a:pt x="97" y="2038"/>
                  </a:cubicBezTo>
                  <a:cubicBezTo>
                    <a:pt x="118" y="2038"/>
                    <a:pt x="139" y="2030"/>
                    <a:pt x="157" y="2011"/>
                  </a:cubicBezTo>
                  <a:cubicBezTo>
                    <a:pt x="558" y="1344"/>
                    <a:pt x="1025" y="710"/>
                    <a:pt x="1492" y="77"/>
                  </a:cubicBezTo>
                  <a:cubicBezTo>
                    <a:pt x="1519" y="50"/>
                    <a:pt x="1480" y="1"/>
                    <a:pt x="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7"/>
            <p:cNvSpPr/>
            <p:nvPr/>
          </p:nvSpPr>
          <p:spPr>
            <a:xfrm>
              <a:off x="-1307125" y="3484325"/>
              <a:ext cx="39275" cy="61125"/>
            </a:xfrm>
            <a:custGeom>
              <a:avLst/>
              <a:gdLst/>
              <a:ahLst/>
              <a:cxnLst/>
              <a:rect l="l" t="t" r="r" b="b"/>
              <a:pathLst>
                <a:path w="1571" h="2445" extrusionOk="0">
                  <a:moveTo>
                    <a:pt x="1492" y="0"/>
                  </a:moveTo>
                  <a:cubicBezTo>
                    <a:pt x="1467" y="0"/>
                    <a:pt x="1439" y="11"/>
                    <a:pt x="1416" y="35"/>
                  </a:cubicBezTo>
                  <a:cubicBezTo>
                    <a:pt x="882" y="702"/>
                    <a:pt x="482" y="1536"/>
                    <a:pt x="48" y="2303"/>
                  </a:cubicBezTo>
                  <a:cubicBezTo>
                    <a:pt x="1" y="2374"/>
                    <a:pt x="54" y="2445"/>
                    <a:pt x="112" y="2445"/>
                  </a:cubicBezTo>
                  <a:cubicBezTo>
                    <a:pt x="137" y="2445"/>
                    <a:pt x="162" y="2433"/>
                    <a:pt x="181" y="2403"/>
                  </a:cubicBezTo>
                  <a:cubicBezTo>
                    <a:pt x="648" y="1636"/>
                    <a:pt x="1182" y="902"/>
                    <a:pt x="1549" y="102"/>
                  </a:cubicBezTo>
                  <a:cubicBezTo>
                    <a:pt x="1571" y="37"/>
                    <a:pt x="1537"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7"/>
            <p:cNvSpPr/>
            <p:nvPr/>
          </p:nvSpPr>
          <p:spPr>
            <a:xfrm>
              <a:off x="-1285425" y="3495700"/>
              <a:ext cx="29325" cy="43925"/>
            </a:xfrm>
            <a:custGeom>
              <a:avLst/>
              <a:gdLst/>
              <a:ahLst/>
              <a:cxnLst/>
              <a:rect l="l" t="t" r="r" b="b"/>
              <a:pathLst>
                <a:path w="1173" h="1757" extrusionOk="0">
                  <a:moveTo>
                    <a:pt x="1085" y="1"/>
                  </a:moveTo>
                  <a:cubicBezTo>
                    <a:pt x="1071" y="1"/>
                    <a:pt x="1057" y="5"/>
                    <a:pt x="1048" y="14"/>
                  </a:cubicBezTo>
                  <a:cubicBezTo>
                    <a:pt x="681" y="514"/>
                    <a:pt x="348" y="1081"/>
                    <a:pt x="47" y="1615"/>
                  </a:cubicBezTo>
                  <a:cubicBezTo>
                    <a:pt x="0" y="1686"/>
                    <a:pt x="53" y="1756"/>
                    <a:pt x="112" y="1756"/>
                  </a:cubicBezTo>
                  <a:cubicBezTo>
                    <a:pt x="136" y="1756"/>
                    <a:pt x="161" y="1744"/>
                    <a:pt x="181" y="1715"/>
                  </a:cubicBezTo>
                  <a:cubicBezTo>
                    <a:pt x="514" y="1181"/>
                    <a:pt x="881" y="647"/>
                    <a:pt x="1148" y="80"/>
                  </a:cubicBezTo>
                  <a:cubicBezTo>
                    <a:pt x="1173" y="32"/>
                    <a:pt x="1125" y="1"/>
                    <a:pt x="1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7"/>
            <p:cNvSpPr/>
            <p:nvPr/>
          </p:nvSpPr>
          <p:spPr>
            <a:xfrm>
              <a:off x="-1277275" y="3521325"/>
              <a:ext cx="23075" cy="26050"/>
            </a:xfrm>
            <a:custGeom>
              <a:avLst/>
              <a:gdLst/>
              <a:ahLst/>
              <a:cxnLst/>
              <a:rect l="l" t="t" r="r" b="b"/>
              <a:pathLst>
                <a:path w="923" h="1042" extrusionOk="0">
                  <a:moveTo>
                    <a:pt x="874" y="1"/>
                  </a:moveTo>
                  <a:cubicBezTo>
                    <a:pt x="855" y="1"/>
                    <a:pt x="836" y="9"/>
                    <a:pt x="822" y="23"/>
                  </a:cubicBezTo>
                  <a:cubicBezTo>
                    <a:pt x="655" y="123"/>
                    <a:pt x="555" y="290"/>
                    <a:pt x="455" y="423"/>
                  </a:cubicBezTo>
                  <a:cubicBezTo>
                    <a:pt x="322" y="590"/>
                    <a:pt x="188" y="723"/>
                    <a:pt x="55" y="890"/>
                  </a:cubicBezTo>
                  <a:cubicBezTo>
                    <a:pt x="1" y="944"/>
                    <a:pt x="78" y="1042"/>
                    <a:pt x="145" y="1042"/>
                  </a:cubicBezTo>
                  <a:cubicBezTo>
                    <a:pt x="160" y="1042"/>
                    <a:pt x="176" y="1036"/>
                    <a:pt x="188" y="1023"/>
                  </a:cubicBezTo>
                  <a:cubicBezTo>
                    <a:pt x="455" y="757"/>
                    <a:pt x="822" y="423"/>
                    <a:pt x="922" y="56"/>
                  </a:cubicBezTo>
                  <a:cubicBezTo>
                    <a:pt x="922" y="17"/>
                    <a:pt x="899" y="1"/>
                    <a:pt x="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7"/>
            <p:cNvSpPr/>
            <p:nvPr/>
          </p:nvSpPr>
          <p:spPr>
            <a:xfrm>
              <a:off x="-1782950" y="3327350"/>
              <a:ext cx="29075" cy="44450"/>
            </a:xfrm>
            <a:custGeom>
              <a:avLst/>
              <a:gdLst/>
              <a:ahLst/>
              <a:cxnLst/>
              <a:rect l="l" t="t" r="r" b="b"/>
              <a:pathLst>
                <a:path w="1163" h="1778" extrusionOk="0">
                  <a:moveTo>
                    <a:pt x="1071" y="1"/>
                  </a:moveTo>
                  <a:cubicBezTo>
                    <a:pt x="1059" y="1"/>
                    <a:pt x="1047" y="3"/>
                    <a:pt x="1035" y="10"/>
                  </a:cubicBezTo>
                  <a:cubicBezTo>
                    <a:pt x="768" y="243"/>
                    <a:pt x="568" y="577"/>
                    <a:pt x="401" y="877"/>
                  </a:cubicBezTo>
                  <a:cubicBezTo>
                    <a:pt x="234" y="1110"/>
                    <a:pt x="34" y="1444"/>
                    <a:pt x="1" y="1744"/>
                  </a:cubicBezTo>
                  <a:cubicBezTo>
                    <a:pt x="1" y="1777"/>
                    <a:pt x="34" y="1777"/>
                    <a:pt x="67" y="1777"/>
                  </a:cubicBezTo>
                  <a:cubicBezTo>
                    <a:pt x="301" y="1577"/>
                    <a:pt x="401" y="1244"/>
                    <a:pt x="568" y="977"/>
                  </a:cubicBezTo>
                  <a:cubicBezTo>
                    <a:pt x="735" y="677"/>
                    <a:pt x="935" y="410"/>
                    <a:pt x="1135" y="110"/>
                  </a:cubicBezTo>
                  <a:cubicBezTo>
                    <a:pt x="1162" y="55"/>
                    <a:pt x="1123"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7"/>
            <p:cNvSpPr/>
            <p:nvPr/>
          </p:nvSpPr>
          <p:spPr>
            <a:xfrm>
              <a:off x="-1767450" y="3341050"/>
              <a:ext cx="18475" cy="20100"/>
            </a:xfrm>
            <a:custGeom>
              <a:avLst/>
              <a:gdLst/>
              <a:ahLst/>
              <a:cxnLst/>
              <a:rect l="l" t="t" r="r" b="b"/>
              <a:pathLst>
                <a:path w="739" h="804" extrusionOk="0">
                  <a:moveTo>
                    <a:pt x="656" y="1"/>
                  </a:moveTo>
                  <a:cubicBezTo>
                    <a:pt x="640" y="1"/>
                    <a:pt x="625" y="9"/>
                    <a:pt x="615" y="29"/>
                  </a:cubicBezTo>
                  <a:cubicBezTo>
                    <a:pt x="381" y="195"/>
                    <a:pt x="215" y="462"/>
                    <a:pt x="48" y="662"/>
                  </a:cubicBezTo>
                  <a:cubicBezTo>
                    <a:pt x="1" y="733"/>
                    <a:pt x="70" y="804"/>
                    <a:pt x="139" y="804"/>
                  </a:cubicBezTo>
                  <a:cubicBezTo>
                    <a:pt x="167" y="804"/>
                    <a:pt x="195" y="792"/>
                    <a:pt x="215" y="762"/>
                  </a:cubicBezTo>
                  <a:cubicBezTo>
                    <a:pt x="381" y="562"/>
                    <a:pt x="582" y="329"/>
                    <a:pt x="715" y="95"/>
                  </a:cubicBezTo>
                  <a:cubicBezTo>
                    <a:pt x="739" y="48"/>
                    <a:pt x="696" y="1"/>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7"/>
            <p:cNvSpPr/>
            <p:nvPr/>
          </p:nvSpPr>
          <p:spPr>
            <a:xfrm>
              <a:off x="-1660350" y="3110750"/>
              <a:ext cx="68400" cy="109625"/>
            </a:xfrm>
            <a:custGeom>
              <a:avLst/>
              <a:gdLst/>
              <a:ahLst/>
              <a:cxnLst/>
              <a:rect l="l" t="t" r="r" b="b"/>
              <a:pathLst>
                <a:path w="2736" h="4385" extrusionOk="0">
                  <a:moveTo>
                    <a:pt x="2635" y="1"/>
                  </a:moveTo>
                  <a:cubicBezTo>
                    <a:pt x="1201" y="868"/>
                    <a:pt x="134" y="2703"/>
                    <a:pt x="0" y="4337"/>
                  </a:cubicBezTo>
                  <a:cubicBezTo>
                    <a:pt x="0" y="4361"/>
                    <a:pt x="34" y="4384"/>
                    <a:pt x="53" y="4384"/>
                  </a:cubicBezTo>
                  <a:cubicBezTo>
                    <a:pt x="61" y="4384"/>
                    <a:pt x="67" y="4380"/>
                    <a:pt x="67" y="4370"/>
                  </a:cubicBezTo>
                  <a:cubicBezTo>
                    <a:pt x="367" y="3503"/>
                    <a:pt x="667" y="2703"/>
                    <a:pt x="1134" y="1935"/>
                  </a:cubicBezTo>
                  <a:cubicBezTo>
                    <a:pt x="1568" y="1235"/>
                    <a:pt x="2135" y="701"/>
                    <a:pt x="2702" y="101"/>
                  </a:cubicBezTo>
                  <a:cubicBezTo>
                    <a:pt x="2736" y="67"/>
                    <a:pt x="2669" y="1"/>
                    <a:pt x="2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7"/>
            <p:cNvSpPr/>
            <p:nvPr/>
          </p:nvSpPr>
          <p:spPr>
            <a:xfrm>
              <a:off x="-1744225" y="3055475"/>
              <a:ext cx="23700" cy="39300"/>
            </a:xfrm>
            <a:custGeom>
              <a:avLst/>
              <a:gdLst/>
              <a:ahLst/>
              <a:cxnLst/>
              <a:rect l="l" t="t" r="r" b="b"/>
              <a:pathLst>
                <a:path w="948" h="1572" extrusionOk="0">
                  <a:moveTo>
                    <a:pt x="875" y="1"/>
                  </a:moveTo>
                  <a:cubicBezTo>
                    <a:pt x="867" y="1"/>
                    <a:pt x="860" y="4"/>
                    <a:pt x="853" y="10"/>
                  </a:cubicBezTo>
                  <a:cubicBezTo>
                    <a:pt x="453" y="410"/>
                    <a:pt x="186" y="944"/>
                    <a:pt x="20" y="1478"/>
                  </a:cubicBezTo>
                  <a:cubicBezTo>
                    <a:pt x="0" y="1536"/>
                    <a:pt x="37" y="1572"/>
                    <a:pt x="78" y="1572"/>
                  </a:cubicBezTo>
                  <a:cubicBezTo>
                    <a:pt x="107" y="1572"/>
                    <a:pt x="139" y="1553"/>
                    <a:pt x="153" y="1511"/>
                  </a:cubicBezTo>
                  <a:cubicBezTo>
                    <a:pt x="320" y="1011"/>
                    <a:pt x="620" y="544"/>
                    <a:pt x="920" y="77"/>
                  </a:cubicBezTo>
                  <a:cubicBezTo>
                    <a:pt x="947" y="50"/>
                    <a:pt x="909" y="1"/>
                    <a:pt x="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7"/>
            <p:cNvSpPr/>
            <p:nvPr/>
          </p:nvSpPr>
          <p:spPr>
            <a:xfrm>
              <a:off x="-1842975" y="2984500"/>
              <a:ext cx="36475" cy="87300"/>
            </a:xfrm>
            <a:custGeom>
              <a:avLst/>
              <a:gdLst/>
              <a:ahLst/>
              <a:cxnLst/>
              <a:rect l="l" t="t" r="r" b="b"/>
              <a:pathLst>
                <a:path w="1459" h="3492" extrusionOk="0">
                  <a:moveTo>
                    <a:pt x="1372" y="1"/>
                  </a:moveTo>
                  <a:cubicBezTo>
                    <a:pt x="1357" y="1"/>
                    <a:pt x="1343" y="5"/>
                    <a:pt x="1334" y="14"/>
                  </a:cubicBezTo>
                  <a:cubicBezTo>
                    <a:pt x="567" y="981"/>
                    <a:pt x="133" y="2182"/>
                    <a:pt x="0" y="3416"/>
                  </a:cubicBezTo>
                  <a:cubicBezTo>
                    <a:pt x="0" y="3466"/>
                    <a:pt x="33" y="3491"/>
                    <a:pt x="71" y="3491"/>
                  </a:cubicBezTo>
                  <a:cubicBezTo>
                    <a:pt x="108" y="3491"/>
                    <a:pt x="150" y="3466"/>
                    <a:pt x="167" y="3416"/>
                  </a:cubicBezTo>
                  <a:cubicBezTo>
                    <a:pt x="400" y="2215"/>
                    <a:pt x="867" y="1181"/>
                    <a:pt x="1434" y="80"/>
                  </a:cubicBezTo>
                  <a:cubicBezTo>
                    <a:pt x="1459" y="32"/>
                    <a:pt x="1412" y="1"/>
                    <a:pt x="1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7"/>
            <p:cNvSpPr/>
            <p:nvPr/>
          </p:nvSpPr>
          <p:spPr>
            <a:xfrm>
              <a:off x="-1670150" y="2908625"/>
              <a:ext cx="98225" cy="63725"/>
            </a:xfrm>
            <a:custGeom>
              <a:avLst/>
              <a:gdLst/>
              <a:ahLst/>
              <a:cxnLst/>
              <a:rect l="l" t="t" r="r" b="b"/>
              <a:pathLst>
                <a:path w="3929" h="2549" extrusionOk="0">
                  <a:moveTo>
                    <a:pt x="61" y="0"/>
                  </a:moveTo>
                  <a:cubicBezTo>
                    <a:pt x="30" y="0"/>
                    <a:pt x="1" y="31"/>
                    <a:pt x="25" y="80"/>
                  </a:cubicBezTo>
                  <a:cubicBezTo>
                    <a:pt x="292" y="747"/>
                    <a:pt x="993" y="1214"/>
                    <a:pt x="1560" y="1648"/>
                  </a:cubicBezTo>
                  <a:cubicBezTo>
                    <a:pt x="2260" y="2115"/>
                    <a:pt x="2994" y="2515"/>
                    <a:pt x="3828" y="2548"/>
                  </a:cubicBezTo>
                  <a:cubicBezTo>
                    <a:pt x="3895" y="2548"/>
                    <a:pt x="3928" y="2482"/>
                    <a:pt x="3861" y="2448"/>
                  </a:cubicBezTo>
                  <a:cubicBezTo>
                    <a:pt x="3128" y="2282"/>
                    <a:pt x="2460" y="1981"/>
                    <a:pt x="1793" y="1548"/>
                  </a:cubicBezTo>
                  <a:cubicBezTo>
                    <a:pt x="1226" y="1147"/>
                    <a:pt x="426" y="680"/>
                    <a:pt x="92" y="13"/>
                  </a:cubicBezTo>
                  <a:cubicBezTo>
                    <a:pt x="83" y="4"/>
                    <a:pt x="7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7"/>
            <p:cNvSpPr/>
            <p:nvPr/>
          </p:nvSpPr>
          <p:spPr>
            <a:xfrm>
              <a:off x="-1602775" y="2972100"/>
              <a:ext cx="26675" cy="6475"/>
            </a:xfrm>
            <a:custGeom>
              <a:avLst/>
              <a:gdLst/>
              <a:ahLst/>
              <a:cxnLst/>
              <a:rect l="l" t="t" r="r" b="b"/>
              <a:pathLst>
                <a:path w="1067" h="259" extrusionOk="0">
                  <a:moveTo>
                    <a:pt x="16" y="0"/>
                  </a:moveTo>
                  <a:cubicBezTo>
                    <a:pt x="0" y="0"/>
                    <a:pt x="6" y="43"/>
                    <a:pt x="32" y="43"/>
                  </a:cubicBezTo>
                  <a:cubicBezTo>
                    <a:pt x="230" y="141"/>
                    <a:pt x="519" y="259"/>
                    <a:pt x="777" y="259"/>
                  </a:cubicBezTo>
                  <a:cubicBezTo>
                    <a:pt x="868" y="259"/>
                    <a:pt x="955" y="244"/>
                    <a:pt x="1033" y="210"/>
                  </a:cubicBezTo>
                  <a:cubicBezTo>
                    <a:pt x="1066" y="210"/>
                    <a:pt x="1066" y="143"/>
                    <a:pt x="1033" y="143"/>
                  </a:cubicBezTo>
                  <a:lnTo>
                    <a:pt x="566" y="143"/>
                  </a:lnTo>
                  <a:cubicBezTo>
                    <a:pt x="366" y="109"/>
                    <a:pt x="199" y="76"/>
                    <a:pt x="32" y="9"/>
                  </a:cubicBezTo>
                  <a:cubicBezTo>
                    <a:pt x="26" y="3"/>
                    <a:pt x="20" y="0"/>
                    <a:pt x="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7"/>
            <p:cNvSpPr/>
            <p:nvPr/>
          </p:nvSpPr>
          <p:spPr>
            <a:xfrm>
              <a:off x="-1609475" y="2978150"/>
              <a:ext cx="32525" cy="7550"/>
            </a:xfrm>
            <a:custGeom>
              <a:avLst/>
              <a:gdLst/>
              <a:ahLst/>
              <a:cxnLst/>
              <a:rect l="l" t="t" r="r" b="b"/>
              <a:pathLst>
                <a:path w="1301" h="302" extrusionOk="0">
                  <a:moveTo>
                    <a:pt x="33" y="1"/>
                  </a:moveTo>
                  <a:cubicBezTo>
                    <a:pt x="0" y="1"/>
                    <a:pt x="0" y="68"/>
                    <a:pt x="33" y="101"/>
                  </a:cubicBezTo>
                  <a:cubicBezTo>
                    <a:pt x="400" y="268"/>
                    <a:pt x="801" y="301"/>
                    <a:pt x="1201" y="301"/>
                  </a:cubicBezTo>
                  <a:cubicBezTo>
                    <a:pt x="1301" y="301"/>
                    <a:pt x="1301" y="134"/>
                    <a:pt x="1201" y="134"/>
                  </a:cubicBezTo>
                  <a:cubicBezTo>
                    <a:pt x="801" y="134"/>
                    <a:pt x="434" y="68"/>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7"/>
            <p:cNvSpPr/>
            <p:nvPr/>
          </p:nvSpPr>
          <p:spPr>
            <a:xfrm>
              <a:off x="-1605325" y="2984000"/>
              <a:ext cx="25875" cy="6700"/>
            </a:xfrm>
            <a:custGeom>
              <a:avLst/>
              <a:gdLst/>
              <a:ahLst/>
              <a:cxnLst/>
              <a:rect l="l" t="t" r="r" b="b"/>
              <a:pathLst>
                <a:path w="1035" h="268" extrusionOk="0">
                  <a:moveTo>
                    <a:pt x="34" y="0"/>
                  </a:moveTo>
                  <a:cubicBezTo>
                    <a:pt x="1" y="0"/>
                    <a:pt x="1" y="100"/>
                    <a:pt x="34" y="100"/>
                  </a:cubicBezTo>
                  <a:cubicBezTo>
                    <a:pt x="334" y="167"/>
                    <a:pt x="635" y="267"/>
                    <a:pt x="935" y="267"/>
                  </a:cubicBezTo>
                  <a:cubicBezTo>
                    <a:pt x="1002" y="267"/>
                    <a:pt x="1035" y="167"/>
                    <a:pt x="968" y="167"/>
                  </a:cubicBezTo>
                  <a:cubicBezTo>
                    <a:pt x="668" y="67"/>
                    <a:pt x="334" y="67"/>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7"/>
            <p:cNvSpPr/>
            <p:nvPr/>
          </p:nvSpPr>
          <p:spPr>
            <a:xfrm>
              <a:off x="-1620925" y="3005000"/>
              <a:ext cx="115700" cy="117525"/>
            </a:xfrm>
            <a:custGeom>
              <a:avLst/>
              <a:gdLst/>
              <a:ahLst/>
              <a:cxnLst/>
              <a:rect l="l" t="t" r="r" b="b"/>
              <a:pathLst>
                <a:path w="4628" h="4701" extrusionOk="0">
                  <a:moveTo>
                    <a:pt x="57" y="0"/>
                  </a:moveTo>
                  <a:cubicBezTo>
                    <a:pt x="27" y="0"/>
                    <a:pt x="1" y="47"/>
                    <a:pt x="24" y="94"/>
                  </a:cubicBezTo>
                  <a:cubicBezTo>
                    <a:pt x="725" y="928"/>
                    <a:pt x="1692" y="728"/>
                    <a:pt x="2593" y="1229"/>
                  </a:cubicBezTo>
                  <a:cubicBezTo>
                    <a:pt x="3494" y="1729"/>
                    <a:pt x="4061" y="2429"/>
                    <a:pt x="4361" y="3430"/>
                  </a:cubicBezTo>
                  <a:cubicBezTo>
                    <a:pt x="4327" y="3430"/>
                    <a:pt x="4261" y="3430"/>
                    <a:pt x="4294" y="3497"/>
                  </a:cubicBezTo>
                  <a:cubicBezTo>
                    <a:pt x="4361" y="3864"/>
                    <a:pt x="4327" y="4264"/>
                    <a:pt x="4361" y="4631"/>
                  </a:cubicBezTo>
                  <a:cubicBezTo>
                    <a:pt x="4381" y="4672"/>
                    <a:pt x="4428" y="4701"/>
                    <a:pt x="4460" y="4701"/>
                  </a:cubicBezTo>
                  <a:cubicBezTo>
                    <a:pt x="4480" y="4701"/>
                    <a:pt x="4494" y="4690"/>
                    <a:pt x="4494" y="4664"/>
                  </a:cubicBezTo>
                  <a:cubicBezTo>
                    <a:pt x="4628" y="4297"/>
                    <a:pt x="4528" y="3897"/>
                    <a:pt x="4428" y="3530"/>
                  </a:cubicBezTo>
                  <a:cubicBezTo>
                    <a:pt x="4461" y="3530"/>
                    <a:pt x="4494" y="3530"/>
                    <a:pt x="4494" y="3497"/>
                  </a:cubicBezTo>
                  <a:cubicBezTo>
                    <a:pt x="4494" y="2696"/>
                    <a:pt x="3961" y="2029"/>
                    <a:pt x="3360" y="1562"/>
                  </a:cubicBezTo>
                  <a:cubicBezTo>
                    <a:pt x="3027" y="1262"/>
                    <a:pt x="2626" y="962"/>
                    <a:pt x="2193" y="828"/>
                  </a:cubicBezTo>
                  <a:cubicBezTo>
                    <a:pt x="1926" y="728"/>
                    <a:pt x="1659" y="728"/>
                    <a:pt x="1392" y="661"/>
                  </a:cubicBezTo>
                  <a:cubicBezTo>
                    <a:pt x="858" y="561"/>
                    <a:pt x="491" y="361"/>
                    <a:pt x="91" y="28"/>
                  </a:cubicBezTo>
                  <a:cubicBezTo>
                    <a:pt x="81" y="8"/>
                    <a:pt x="69" y="0"/>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7"/>
            <p:cNvSpPr/>
            <p:nvPr/>
          </p:nvSpPr>
          <p:spPr>
            <a:xfrm>
              <a:off x="-1499875" y="3103750"/>
              <a:ext cx="5500" cy="20175"/>
            </a:xfrm>
            <a:custGeom>
              <a:avLst/>
              <a:gdLst/>
              <a:ahLst/>
              <a:cxnLst/>
              <a:rect l="l" t="t" r="r" b="b"/>
              <a:pathLst>
                <a:path w="220" h="807" extrusionOk="0">
                  <a:moveTo>
                    <a:pt x="66" y="1"/>
                  </a:moveTo>
                  <a:cubicBezTo>
                    <a:pt x="33" y="1"/>
                    <a:pt x="1" y="25"/>
                    <a:pt x="19" y="81"/>
                  </a:cubicBezTo>
                  <a:cubicBezTo>
                    <a:pt x="19" y="314"/>
                    <a:pt x="19" y="548"/>
                    <a:pt x="53" y="781"/>
                  </a:cubicBezTo>
                  <a:cubicBezTo>
                    <a:pt x="53" y="798"/>
                    <a:pt x="69" y="806"/>
                    <a:pt x="90" y="806"/>
                  </a:cubicBezTo>
                  <a:cubicBezTo>
                    <a:pt x="111" y="806"/>
                    <a:pt x="136" y="798"/>
                    <a:pt x="153" y="781"/>
                  </a:cubicBezTo>
                  <a:cubicBezTo>
                    <a:pt x="219" y="548"/>
                    <a:pt x="186" y="281"/>
                    <a:pt x="119" y="47"/>
                  </a:cubicBezTo>
                  <a:cubicBezTo>
                    <a:pt x="119" y="17"/>
                    <a:pt x="92"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7"/>
            <p:cNvSpPr/>
            <p:nvPr/>
          </p:nvSpPr>
          <p:spPr>
            <a:xfrm>
              <a:off x="-1380475" y="3214775"/>
              <a:ext cx="27875" cy="19875"/>
            </a:xfrm>
            <a:custGeom>
              <a:avLst/>
              <a:gdLst/>
              <a:ahLst/>
              <a:cxnLst/>
              <a:rect l="l" t="t" r="r" b="b"/>
              <a:pathLst>
                <a:path w="1115" h="795" extrusionOk="0">
                  <a:moveTo>
                    <a:pt x="123" y="0"/>
                  </a:moveTo>
                  <a:cubicBezTo>
                    <a:pt x="67" y="0"/>
                    <a:pt x="0" y="63"/>
                    <a:pt x="47" y="109"/>
                  </a:cubicBezTo>
                  <a:cubicBezTo>
                    <a:pt x="180" y="310"/>
                    <a:pt x="313" y="510"/>
                    <a:pt x="514" y="610"/>
                  </a:cubicBezTo>
                  <a:cubicBezTo>
                    <a:pt x="649" y="691"/>
                    <a:pt x="829" y="794"/>
                    <a:pt x="981" y="794"/>
                  </a:cubicBezTo>
                  <a:cubicBezTo>
                    <a:pt x="1016" y="794"/>
                    <a:pt x="1049" y="789"/>
                    <a:pt x="1081" y="777"/>
                  </a:cubicBezTo>
                  <a:cubicBezTo>
                    <a:pt x="1114" y="743"/>
                    <a:pt x="1114" y="676"/>
                    <a:pt x="1081" y="643"/>
                  </a:cubicBezTo>
                  <a:cubicBezTo>
                    <a:pt x="947" y="543"/>
                    <a:pt x="747" y="543"/>
                    <a:pt x="614" y="443"/>
                  </a:cubicBezTo>
                  <a:cubicBezTo>
                    <a:pt x="414" y="343"/>
                    <a:pt x="280" y="209"/>
                    <a:pt x="180" y="43"/>
                  </a:cubicBezTo>
                  <a:cubicBezTo>
                    <a:pt x="170" y="12"/>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7"/>
            <p:cNvSpPr/>
            <p:nvPr/>
          </p:nvSpPr>
          <p:spPr>
            <a:xfrm>
              <a:off x="-1362650" y="3249900"/>
              <a:ext cx="32325" cy="47850"/>
            </a:xfrm>
            <a:custGeom>
              <a:avLst/>
              <a:gdLst/>
              <a:ahLst/>
              <a:cxnLst/>
              <a:rect l="l" t="t" r="r" b="b"/>
              <a:pathLst>
                <a:path w="1293" h="1914" extrusionOk="0">
                  <a:moveTo>
                    <a:pt x="265" y="0"/>
                  </a:moveTo>
                  <a:cubicBezTo>
                    <a:pt x="240" y="0"/>
                    <a:pt x="215" y="19"/>
                    <a:pt x="234" y="39"/>
                  </a:cubicBezTo>
                  <a:cubicBezTo>
                    <a:pt x="301" y="439"/>
                    <a:pt x="1" y="806"/>
                    <a:pt x="168" y="1206"/>
                  </a:cubicBezTo>
                  <a:cubicBezTo>
                    <a:pt x="301" y="1573"/>
                    <a:pt x="801" y="1873"/>
                    <a:pt x="1168" y="1907"/>
                  </a:cubicBezTo>
                  <a:cubicBezTo>
                    <a:pt x="1178" y="1911"/>
                    <a:pt x="1187" y="1913"/>
                    <a:pt x="1196" y="1913"/>
                  </a:cubicBezTo>
                  <a:cubicBezTo>
                    <a:pt x="1251" y="1913"/>
                    <a:pt x="1292" y="1835"/>
                    <a:pt x="1235" y="1807"/>
                  </a:cubicBezTo>
                  <a:cubicBezTo>
                    <a:pt x="935" y="1506"/>
                    <a:pt x="334" y="1340"/>
                    <a:pt x="301" y="873"/>
                  </a:cubicBezTo>
                  <a:cubicBezTo>
                    <a:pt x="268" y="606"/>
                    <a:pt x="401" y="339"/>
                    <a:pt x="301" y="39"/>
                  </a:cubicBezTo>
                  <a:cubicBezTo>
                    <a:pt x="301" y="10"/>
                    <a:pt x="283" y="0"/>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7"/>
            <p:cNvSpPr/>
            <p:nvPr/>
          </p:nvSpPr>
          <p:spPr>
            <a:xfrm>
              <a:off x="-1287750" y="3392225"/>
              <a:ext cx="14350" cy="16500"/>
            </a:xfrm>
            <a:custGeom>
              <a:avLst/>
              <a:gdLst/>
              <a:ahLst/>
              <a:cxnLst/>
              <a:rect l="l" t="t" r="r" b="b"/>
              <a:pathLst>
                <a:path w="574" h="660" extrusionOk="0">
                  <a:moveTo>
                    <a:pt x="153" y="0"/>
                  </a:moveTo>
                  <a:cubicBezTo>
                    <a:pt x="71" y="0"/>
                    <a:pt x="0" y="110"/>
                    <a:pt x="74" y="183"/>
                  </a:cubicBezTo>
                  <a:cubicBezTo>
                    <a:pt x="107" y="283"/>
                    <a:pt x="174" y="383"/>
                    <a:pt x="240" y="450"/>
                  </a:cubicBezTo>
                  <a:cubicBezTo>
                    <a:pt x="307" y="517"/>
                    <a:pt x="374" y="617"/>
                    <a:pt x="474" y="650"/>
                  </a:cubicBezTo>
                  <a:cubicBezTo>
                    <a:pt x="480" y="656"/>
                    <a:pt x="487" y="659"/>
                    <a:pt x="495" y="659"/>
                  </a:cubicBezTo>
                  <a:cubicBezTo>
                    <a:pt x="530" y="659"/>
                    <a:pt x="574" y="605"/>
                    <a:pt x="574" y="550"/>
                  </a:cubicBezTo>
                  <a:cubicBezTo>
                    <a:pt x="574" y="483"/>
                    <a:pt x="474" y="383"/>
                    <a:pt x="441" y="317"/>
                  </a:cubicBezTo>
                  <a:cubicBezTo>
                    <a:pt x="374" y="217"/>
                    <a:pt x="307" y="116"/>
                    <a:pt x="240" y="50"/>
                  </a:cubicBezTo>
                  <a:cubicBezTo>
                    <a:pt x="214" y="14"/>
                    <a:pt x="183" y="0"/>
                    <a:pt x="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7"/>
            <p:cNvSpPr/>
            <p:nvPr/>
          </p:nvSpPr>
          <p:spPr>
            <a:xfrm>
              <a:off x="-1556725" y="3511050"/>
              <a:ext cx="140500" cy="36875"/>
            </a:xfrm>
            <a:custGeom>
              <a:avLst/>
              <a:gdLst/>
              <a:ahLst/>
              <a:cxnLst/>
              <a:rect l="l" t="t" r="r" b="b"/>
              <a:pathLst>
                <a:path w="5620" h="1475" extrusionOk="0">
                  <a:moveTo>
                    <a:pt x="2560" y="0"/>
                  </a:moveTo>
                  <a:cubicBezTo>
                    <a:pt x="1493" y="33"/>
                    <a:pt x="959" y="967"/>
                    <a:pt x="58" y="1368"/>
                  </a:cubicBezTo>
                  <a:cubicBezTo>
                    <a:pt x="1" y="1396"/>
                    <a:pt x="42" y="1475"/>
                    <a:pt x="97" y="1475"/>
                  </a:cubicBezTo>
                  <a:cubicBezTo>
                    <a:pt x="106" y="1475"/>
                    <a:pt x="116" y="1472"/>
                    <a:pt x="125" y="1468"/>
                  </a:cubicBezTo>
                  <a:cubicBezTo>
                    <a:pt x="978" y="1173"/>
                    <a:pt x="1637" y="233"/>
                    <a:pt x="2610" y="233"/>
                  </a:cubicBezTo>
                  <a:cubicBezTo>
                    <a:pt x="2626" y="233"/>
                    <a:pt x="2643" y="233"/>
                    <a:pt x="2660" y="234"/>
                  </a:cubicBezTo>
                  <a:cubicBezTo>
                    <a:pt x="3661" y="267"/>
                    <a:pt x="4495" y="934"/>
                    <a:pt x="5429" y="1268"/>
                  </a:cubicBezTo>
                  <a:cubicBezTo>
                    <a:pt x="5438" y="1271"/>
                    <a:pt x="5447" y="1272"/>
                    <a:pt x="5455" y="1272"/>
                  </a:cubicBezTo>
                  <a:cubicBezTo>
                    <a:pt x="5545" y="1272"/>
                    <a:pt x="5620" y="1128"/>
                    <a:pt x="5529" y="1068"/>
                  </a:cubicBezTo>
                  <a:cubicBezTo>
                    <a:pt x="4695" y="567"/>
                    <a:pt x="3561" y="0"/>
                    <a:pt x="2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7"/>
            <p:cNvSpPr/>
            <p:nvPr/>
          </p:nvSpPr>
          <p:spPr>
            <a:xfrm>
              <a:off x="-1473550" y="3505200"/>
              <a:ext cx="52325" cy="26200"/>
            </a:xfrm>
            <a:custGeom>
              <a:avLst/>
              <a:gdLst/>
              <a:ahLst/>
              <a:cxnLst/>
              <a:rect l="l" t="t" r="r" b="b"/>
              <a:pathLst>
                <a:path w="2093" h="1048" extrusionOk="0">
                  <a:moveTo>
                    <a:pt x="100" y="1"/>
                  </a:moveTo>
                  <a:cubicBezTo>
                    <a:pt x="0" y="1"/>
                    <a:pt x="0" y="134"/>
                    <a:pt x="100" y="134"/>
                  </a:cubicBezTo>
                  <a:cubicBezTo>
                    <a:pt x="467" y="201"/>
                    <a:pt x="801" y="301"/>
                    <a:pt x="1134" y="501"/>
                  </a:cubicBezTo>
                  <a:cubicBezTo>
                    <a:pt x="1435" y="634"/>
                    <a:pt x="1668" y="868"/>
                    <a:pt x="1968" y="1035"/>
                  </a:cubicBezTo>
                  <a:cubicBezTo>
                    <a:pt x="1977" y="1044"/>
                    <a:pt x="1991" y="1048"/>
                    <a:pt x="2006" y="1048"/>
                  </a:cubicBezTo>
                  <a:cubicBezTo>
                    <a:pt x="2046" y="1048"/>
                    <a:pt x="2093" y="1017"/>
                    <a:pt x="2068" y="968"/>
                  </a:cubicBezTo>
                  <a:cubicBezTo>
                    <a:pt x="1701" y="301"/>
                    <a:pt x="801" y="34"/>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7"/>
            <p:cNvSpPr/>
            <p:nvPr/>
          </p:nvSpPr>
          <p:spPr>
            <a:xfrm>
              <a:off x="-1444375" y="3503525"/>
              <a:ext cx="16700" cy="9200"/>
            </a:xfrm>
            <a:custGeom>
              <a:avLst/>
              <a:gdLst/>
              <a:ahLst/>
              <a:cxnLst/>
              <a:rect l="l" t="t" r="r" b="b"/>
              <a:pathLst>
                <a:path w="668" h="368" extrusionOk="0">
                  <a:moveTo>
                    <a:pt x="134" y="1"/>
                  </a:moveTo>
                  <a:cubicBezTo>
                    <a:pt x="34" y="1"/>
                    <a:pt x="1" y="134"/>
                    <a:pt x="101" y="134"/>
                  </a:cubicBezTo>
                  <a:cubicBezTo>
                    <a:pt x="168" y="168"/>
                    <a:pt x="268" y="201"/>
                    <a:pt x="334" y="268"/>
                  </a:cubicBezTo>
                  <a:cubicBezTo>
                    <a:pt x="401" y="301"/>
                    <a:pt x="468" y="334"/>
                    <a:pt x="568" y="368"/>
                  </a:cubicBezTo>
                  <a:cubicBezTo>
                    <a:pt x="601" y="368"/>
                    <a:pt x="668" y="301"/>
                    <a:pt x="635" y="234"/>
                  </a:cubicBezTo>
                  <a:cubicBezTo>
                    <a:pt x="534" y="68"/>
                    <a:pt x="268"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7"/>
            <p:cNvSpPr/>
            <p:nvPr/>
          </p:nvSpPr>
          <p:spPr>
            <a:xfrm>
              <a:off x="-1385725" y="3556525"/>
              <a:ext cx="83975" cy="15550"/>
            </a:xfrm>
            <a:custGeom>
              <a:avLst/>
              <a:gdLst/>
              <a:ahLst/>
              <a:cxnLst/>
              <a:rect l="l" t="t" r="r" b="b"/>
              <a:pathLst>
                <a:path w="3359" h="622" extrusionOk="0">
                  <a:moveTo>
                    <a:pt x="2178" y="1"/>
                  </a:moveTo>
                  <a:cubicBezTo>
                    <a:pt x="1457" y="1"/>
                    <a:pt x="723" y="199"/>
                    <a:pt x="90" y="483"/>
                  </a:cubicBezTo>
                  <a:cubicBezTo>
                    <a:pt x="1" y="512"/>
                    <a:pt x="44" y="622"/>
                    <a:pt x="125" y="622"/>
                  </a:cubicBezTo>
                  <a:cubicBezTo>
                    <a:pt x="135" y="622"/>
                    <a:pt x="146" y="620"/>
                    <a:pt x="157" y="616"/>
                  </a:cubicBezTo>
                  <a:cubicBezTo>
                    <a:pt x="813" y="341"/>
                    <a:pt x="1443" y="267"/>
                    <a:pt x="2097" y="267"/>
                  </a:cubicBezTo>
                  <a:cubicBezTo>
                    <a:pt x="2473" y="267"/>
                    <a:pt x="2857" y="292"/>
                    <a:pt x="3259" y="316"/>
                  </a:cubicBezTo>
                  <a:cubicBezTo>
                    <a:pt x="3325" y="316"/>
                    <a:pt x="3359" y="216"/>
                    <a:pt x="3292" y="183"/>
                  </a:cubicBezTo>
                  <a:cubicBezTo>
                    <a:pt x="2935" y="56"/>
                    <a:pt x="2558" y="1"/>
                    <a:pt x="2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7"/>
            <p:cNvSpPr/>
            <p:nvPr/>
          </p:nvSpPr>
          <p:spPr>
            <a:xfrm>
              <a:off x="-1358325" y="3540225"/>
              <a:ext cx="52425" cy="13375"/>
            </a:xfrm>
            <a:custGeom>
              <a:avLst/>
              <a:gdLst/>
              <a:ahLst/>
              <a:cxnLst/>
              <a:rect l="l" t="t" r="r" b="b"/>
              <a:pathLst>
                <a:path w="2097" h="535" extrusionOk="0">
                  <a:moveTo>
                    <a:pt x="1070" y="1"/>
                  </a:moveTo>
                  <a:cubicBezTo>
                    <a:pt x="678" y="1"/>
                    <a:pt x="278" y="117"/>
                    <a:pt x="28" y="301"/>
                  </a:cubicBezTo>
                  <a:cubicBezTo>
                    <a:pt x="1" y="328"/>
                    <a:pt x="18" y="377"/>
                    <a:pt x="43" y="377"/>
                  </a:cubicBezTo>
                  <a:cubicBezTo>
                    <a:pt x="49" y="377"/>
                    <a:pt x="55" y="374"/>
                    <a:pt x="61" y="368"/>
                  </a:cubicBezTo>
                  <a:cubicBezTo>
                    <a:pt x="363" y="285"/>
                    <a:pt x="643" y="225"/>
                    <a:pt x="955" y="225"/>
                  </a:cubicBezTo>
                  <a:cubicBezTo>
                    <a:pt x="1022" y="225"/>
                    <a:pt x="1091" y="228"/>
                    <a:pt x="1162" y="234"/>
                  </a:cubicBezTo>
                  <a:cubicBezTo>
                    <a:pt x="1462" y="301"/>
                    <a:pt x="1729" y="468"/>
                    <a:pt x="2029" y="534"/>
                  </a:cubicBezTo>
                  <a:cubicBezTo>
                    <a:pt x="2063" y="534"/>
                    <a:pt x="2096" y="468"/>
                    <a:pt x="2063" y="401"/>
                  </a:cubicBezTo>
                  <a:cubicBezTo>
                    <a:pt x="1846" y="117"/>
                    <a:pt x="1462" y="1"/>
                    <a:pt x="1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7"/>
            <p:cNvSpPr/>
            <p:nvPr/>
          </p:nvSpPr>
          <p:spPr>
            <a:xfrm>
              <a:off x="-1638550" y="3445550"/>
              <a:ext cx="93825" cy="43550"/>
            </a:xfrm>
            <a:custGeom>
              <a:avLst/>
              <a:gdLst/>
              <a:ahLst/>
              <a:cxnLst/>
              <a:rect l="l" t="t" r="r" b="b"/>
              <a:pathLst>
                <a:path w="3753" h="1742" extrusionOk="0">
                  <a:moveTo>
                    <a:pt x="3639" y="0"/>
                  </a:moveTo>
                  <a:cubicBezTo>
                    <a:pt x="3625" y="0"/>
                    <a:pt x="3611" y="6"/>
                    <a:pt x="3598" y="18"/>
                  </a:cubicBezTo>
                  <a:cubicBezTo>
                    <a:pt x="2721" y="593"/>
                    <a:pt x="1515" y="1551"/>
                    <a:pt x="403" y="1551"/>
                  </a:cubicBezTo>
                  <a:cubicBezTo>
                    <a:pt x="288" y="1551"/>
                    <a:pt x="174" y="1541"/>
                    <a:pt x="62" y="1519"/>
                  </a:cubicBezTo>
                  <a:cubicBezTo>
                    <a:pt x="57" y="1515"/>
                    <a:pt x="53" y="1513"/>
                    <a:pt x="48" y="1513"/>
                  </a:cubicBezTo>
                  <a:cubicBezTo>
                    <a:pt x="21" y="1513"/>
                    <a:pt x="0" y="1586"/>
                    <a:pt x="29" y="1586"/>
                  </a:cubicBezTo>
                  <a:cubicBezTo>
                    <a:pt x="207" y="1697"/>
                    <a:pt x="396" y="1742"/>
                    <a:pt x="587" y="1742"/>
                  </a:cubicBezTo>
                  <a:cubicBezTo>
                    <a:pt x="970" y="1742"/>
                    <a:pt x="1363" y="1564"/>
                    <a:pt x="1697" y="1386"/>
                  </a:cubicBezTo>
                  <a:cubicBezTo>
                    <a:pt x="2397" y="1086"/>
                    <a:pt x="3131" y="652"/>
                    <a:pt x="3698" y="152"/>
                  </a:cubicBezTo>
                  <a:cubicBezTo>
                    <a:pt x="3752" y="98"/>
                    <a:pt x="3697" y="0"/>
                    <a:pt x="3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7"/>
            <p:cNvSpPr/>
            <p:nvPr/>
          </p:nvSpPr>
          <p:spPr>
            <a:xfrm>
              <a:off x="-1611950" y="3440775"/>
              <a:ext cx="45700" cy="26325"/>
            </a:xfrm>
            <a:custGeom>
              <a:avLst/>
              <a:gdLst/>
              <a:ahLst/>
              <a:cxnLst/>
              <a:rect l="l" t="t" r="r" b="b"/>
              <a:pathLst>
                <a:path w="1828" h="1053" extrusionOk="0">
                  <a:moveTo>
                    <a:pt x="1768" y="0"/>
                  </a:moveTo>
                  <a:cubicBezTo>
                    <a:pt x="1758" y="0"/>
                    <a:pt x="1746" y="3"/>
                    <a:pt x="1734" y="9"/>
                  </a:cubicBezTo>
                  <a:cubicBezTo>
                    <a:pt x="1200" y="409"/>
                    <a:pt x="699" y="810"/>
                    <a:pt x="32" y="976"/>
                  </a:cubicBezTo>
                  <a:cubicBezTo>
                    <a:pt x="5" y="1003"/>
                    <a:pt x="0" y="1052"/>
                    <a:pt x="17" y="1052"/>
                  </a:cubicBezTo>
                  <a:cubicBezTo>
                    <a:pt x="21" y="1052"/>
                    <a:pt x="26" y="1050"/>
                    <a:pt x="32" y="1043"/>
                  </a:cubicBezTo>
                  <a:cubicBezTo>
                    <a:pt x="699" y="943"/>
                    <a:pt x="1433" y="643"/>
                    <a:pt x="1800" y="76"/>
                  </a:cubicBezTo>
                  <a:cubicBezTo>
                    <a:pt x="1827" y="49"/>
                    <a:pt x="1811" y="0"/>
                    <a:pt x="1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7"/>
            <p:cNvSpPr/>
            <p:nvPr/>
          </p:nvSpPr>
          <p:spPr>
            <a:xfrm>
              <a:off x="-1606975" y="3431825"/>
              <a:ext cx="36700" cy="16700"/>
            </a:xfrm>
            <a:custGeom>
              <a:avLst/>
              <a:gdLst/>
              <a:ahLst/>
              <a:cxnLst/>
              <a:rect l="l" t="t" r="r" b="b"/>
              <a:pathLst>
                <a:path w="1468" h="668" extrusionOk="0">
                  <a:moveTo>
                    <a:pt x="1368" y="0"/>
                  </a:moveTo>
                  <a:cubicBezTo>
                    <a:pt x="1134" y="100"/>
                    <a:pt x="967" y="234"/>
                    <a:pt x="767" y="334"/>
                  </a:cubicBezTo>
                  <a:cubicBezTo>
                    <a:pt x="534" y="434"/>
                    <a:pt x="300" y="534"/>
                    <a:pt x="67" y="567"/>
                  </a:cubicBezTo>
                  <a:cubicBezTo>
                    <a:pt x="0" y="567"/>
                    <a:pt x="0" y="667"/>
                    <a:pt x="67" y="667"/>
                  </a:cubicBezTo>
                  <a:cubicBezTo>
                    <a:pt x="534" y="601"/>
                    <a:pt x="1101" y="434"/>
                    <a:pt x="1434" y="100"/>
                  </a:cubicBezTo>
                  <a:cubicBezTo>
                    <a:pt x="1468" y="67"/>
                    <a:pt x="1401" y="0"/>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7"/>
            <p:cNvSpPr/>
            <p:nvPr/>
          </p:nvSpPr>
          <p:spPr>
            <a:xfrm>
              <a:off x="-1564175" y="3453325"/>
              <a:ext cx="31325" cy="22850"/>
            </a:xfrm>
            <a:custGeom>
              <a:avLst/>
              <a:gdLst/>
              <a:ahLst/>
              <a:cxnLst/>
              <a:rect l="l" t="t" r="r" b="b"/>
              <a:pathLst>
                <a:path w="1253" h="914" extrusionOk="0">
                  <a:moveTo>
                    <a:pt x="1172" y="1"/>
                  </a:moveTo>
                  <a:cubicBezTo>
                    <a:pt x="1167" y="1"/>
                    <a:pt x="1161" y="3"/>
                    <a:pt x="1157" y="7"/>
                  </a:cubicBezTo>
                  <a:cubicBezTo>
                    <a:pt x="790" y="241"/>
                    <a:pt x="456" y="541"/>
                    <a:pt x="89" y="775"/>
                  </a:cubicBezTo>
                  <a:cubicBezTo>
                    <a:pt x="0" y="804"/>
                    <a:pt x="43" y="913"/>
                    <a:pt x="125" y="913"/>
                  </a:cubicBezTo>
                  <a:cubicBezTo>
                    <a:pt x="135" y="913"/>
                    <a:pt x="145" y="912"/>
                    <a:pt x="156" y="908"/>
                  </a:cubicBezTo>
                  <a:cubicBezTo>
                    <a:pt x="523" y="708"/>
                    <a:pt x="957" y="474"/>
                    <a:pt x="1224" y="108"/>
                  </a:cubicBezTo>
                  <a:cubicBezTo>
                    <a:pt x="1252" y="79"/>
                    <a:pt x="1207" y="1"/>
                    <a:pt x="1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7"/>
            <p:cNvSpPr/>
            <p:nvPr/>
          </p:nvSpPr>
          <p:spPr>
            <a:xfrm>
              <a:off x="-1751250" y="3380725"/>
              <a:ext cx="82425" cy="30500"/>
            </a:xfrm>
            <a:custGeom>
              <a:avLst/>
              <a:gdLst/>
              <a:ahLst/>
              <a:cxnLst/>
              <a:rect l="l" t="t" r="r" b="b"/>
              <a:pathLst>
                <a:path w="3297" h="1220" extrusionOk="0">
                  <a:moveTo>
                    <a:pt x="3205" y="1"/>
                  </a:moveTo>
                  <a:cubicBezTo>
                    <a:pt x="3194" y="1"/>
                    <a:pt x="3182" y="3"/>
                    <a:pt x="3169" y="9"/>
                  </a:cubicBezTo>
                  <a:cubicBezTo>
                    <a:pt x="2769" y="310"/>
                    <a:pt x="2369" y="643"/>
                    <a:pt x="1868" y="810"/>
                  </a:cubicBezTo>
                  <a:cubicBezTo>
                    <a:pt x="1598" y="906"/>
                    <a:pt x="1319" y="948"/>
                    <a:pt x="1037" y="948"/>
                  </a:cubicBezTo>
                  <a:cubicBezTo>
                    <a:pt x="728" y="948"/>
                    <a:pt x="414" y="897"/>
                    <a:pt x="100" y="810"/>
                  </a:cubicBezTo>
                  <a:cubicBezTo>
                    <a:pt x="34" y="810"/>
                    <a:pt x="0" y="877"/>
                    <a:pt x="67" y="943"/>
                  </a:cubicBezTo>
                  <a:cubicBezTo>
                    <a:pt x="379" y="1134"/>
                    <a:pt x="732" y="1219"/>
                    <a:pt x="1093" y="1219"/>
                  </a:cubicBezTo>
                  <a:cubicBezTo>
                    <a:pt x="1930" y="1219"/>
                    <a:pt x="2803" y="762"/>
                    <a:pt x="3269" y="109"/>
                  </a:cubicBezTo>
                  <a:cubicBezTo>
                    <a:pt x="3297" y="55"/>
                    <a:pt x="3257" y="1"/>
                    <a:pt x="3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7"/>
            <p:cNvSpPr/>
            <p:nvPr/>
          </p:nvSpPr>
          <p:spPr>
            <a:xfrm>
              <a:off x="-1690350" y="3379775"/>
              <a:ext cx="36700" cy="23950"/>
            </a:xfrm>
            <a:custGeom>
              <a:avLst/>
              <a:gdLst/>
              <a:ahLst/>
              <a:cxnLst/>
              <a:rect l="l" t="t" r="r" b="b"/>
              <a:pathLst>
                <a:path w="1468" h="958" extrusionOk="0">
                  <a:moveTo>
                    <a:pt x="1427" y="1"/>
                  </a:moveTo>
                  <a:cubicBezTo>
                    <a:pt x="1418" y="1"/>
                    <a:pt x="1409" y="5"/>
                    <a:pt x="1400" y="14"/>
                  </a:cubicBezTo>
                  <a:cubicBezTo>
                    <a:pt x="1200" y="181"/>
                    <a:pt x="1033" y="381"/>
                    <a:pt x="833" y="514"/>
                  </a:cubicBezTo>
                  <a:cubicBezTo>
                    <a:pt x="600" y="681"/>
                    <a:pt x="333" y="815"/>
                    <a:pt x="33" y="881"/>
                  </a:cubicBezTo>
                  <a:cubicBezTo>
                    <a:pt x="6" y="908"/>
                    <a:pt x="1" y="957"/>
                    <a:pt x="17" y="957"/>
                  </a:cubicBezTo>
                  <a:cubicBezTo>
                    <a:pt x="21" y="957"/>
                    <a:pt x="26" y="954"/>
                    <a:pt x="33" y="948"/>
                  </a:cubicBezTo>
                  <a:cubicBezTo>
                    <a:pt x="566" y="848"/>
                    <a:pt x="1200" y="548"/>
                    <a:pt x="1467" y="81"/>
                  </a:cubicBezTo>
                  <a:cubicBezTo>
                    <a:pt x="1467" y="32"/>
                    <a:pt x="1449" y="1"/>
                    <a:pt x="1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7"/>
            <p:cNvSpPr/>
            <p:nvPr/>
          </p:nvSpPr>
          <p:spPr>
            <a:xfrm>
              <a:off x="-1665950" y="3369425"/>
              <a:ext cx="39575" cy="32575"/>
            </a:xfrm>
            <a:custGeom>
              <a:avLst/>
              <a:gdLst/>
              <a:ahLst/>
              <a:cxnLst/>
              <a:rect l="l" t="t" r="r" b="b"/>
              <a:pathLst>
                <a:path w="1583" h="1303" extrusionOk="0">
                  <a:moveTo>
                    <a:pt x="1515" y="0"/>
                  </a:moveTo>
                  <a:cubicBezTo>
                    <a:pt x="1498" y="0"/>
                    <a:pt x="1478" y="8"/>
                    <a:pt x="1458" y="28"/>
                  </a:cubicBezTo>
                  <a:cubicBezTo>
                    <a:pt x="1292" y="161"/>
                    <a:pt x="1125" y="361"/>
                    <a:pt x="958" y="528"/>
                  </a:cubicBezTo>
                  <a:cubicBezTo>
                    <a:pt x="958" y="505"/>
                    <a:pt x="925" y="481"/>
                    <a:pt x="893" y="481"/>
                  </a:cubicBezTo>
                  <a:cubicBezTo>
                    <a:pt x="880" y="481"/>
                    <a:pt x="868" y="485"/>
                    <a:pt x="858" y="495"/>
                  </a:cubicBezTo>
                  <a:cubicBezTo>
                    <a:pt x="725" y="595"/>
                    <a:pt x="625" y="728"/>
                    <a:pt x="491" y="862"/>
                  </a:cubicBezTo>
                  <a:cubicBezTo>
                    <a:pt x="358" y="995"/>
                    <a:pt x="191" y="1095"/>
                    <a:pt x="57" y="1195"/>
                  </a:cubicBezTo>
                  <a:cubicBezTo>
                    <a:pt x="0" y="1224"/>
                    <a:pt x="17" y="1302"/>
                    <a:pt x="65" y="1302"/>
                  </a:cubicBezTo>
                  <a:cubicBezTo>
                    <a:pt x="73" y="1302"/>
                    <a:pt x="82" y="1300"/>
                    <a:pt x="91" y="1295"/>
                  </a:cubicBezTo>
                  <a:cubicBezTo>
                    <a:pt x="224" y="1229"/>
                    <a:pt x="424" y="1129"/>
                    <a:pt x="591" y="995"/>
                  </a:cubicBezTo>
                  <a:lnTo>
                    <a:pt x="591" y="995"/>
                  </a:lnTo>
                  <a:cubicBezTo>
                    <a:pt x="516" y="1070"/>
                    <a:pt x="591" y="1164"/>
                    <a:pt x="676" y="1164"/>
                  </a:cubicBezTo>
                  <a:cubicBezTo>
                    <a:pt x="704" y="1164"/>
                    <a:pt x="733" y="1154"/>
                    <a:pt x="758" y="1129"/>
                  </a:cubicBezTo>
                  <a:cubicBezTo>
                    <a:pt x="1025" y="795"/>
                    <a:pt x="1358" y="461"/>
                    <a:pt x="1559" y="94"/>
                  </a:cubicBezTo>
                  <a:cubicBezTo>
                    <a:pt x="1582" y="47"/>
                    <a:pt x="1556" y="0"/>
                    <a:pt x="1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7"/>
            <p:cNvSpPr/>
            <p:nvPr/>
          </p:nvSpPr>
          <p:spPr>
            <a:xfrm>
              <a:off x="-1864675" y="3167850"/>
              <a:ext cx="31400" cy="49750"/>
            </a:xfrm>
            <a:custGeom>
              <a:avLst/>
              <a:gdLst/>
              <a:ahLst/>
              <a:cxnLst/>
              <a:rect l="l" t="t" r="r" b="b"/>
              <a:pathLst>
                <a:path w="1256" h="1990" extrusionOk="0">
                  <a:moveTo>
                    <a:pt x="1075" y="0"/>
                  </a:moveTo>
                  <a:cubicBezTo>
                    <a:pt x="1051" y="0"/>
                    <a:pt x="1026" y="6"/>
                    <a:pt x="1001" y="18"/>
                  </a:cubicBezTo>
                  <a:cubicBezTo>
                    <a:pt x="534" y="385"/>
                    <a:pt x="1" y="1319"/>
                    <a:pt x="134" y="1920"/>
                  </a:cubicBezTo>
                  <a:cubicBezTo>
                    <a:pt x="155" y="1961"/>
                    <a:pt x="188" y="1989"/>
                    <a:pt x="226" y="1989"/>
                  </a:cubicBezTo>
                  <a:cubicBezTo>
                    <a:pt x="250" y="1989"/>
                    <a:pt x="275" y="1979"/>
                    <a:pt x="301" y="1953"/>
                  </a:cubicBezTo>
                  <a:cubicBezTo>
                    <a:pt x="434" y="1686"/>
                    <a:pt x="501" y="1386"/>
                    <a:pt x="601" y="1119"/>
                  </a:cubicBezTo>
                  <a:cubicBezTo>
                    <a:pt x="768" y="786"/>
                    <a:pt x="1001" y="519"/>
                    <a:pt x="1202" y="185"/>
                  </a:cubicBezTo>
                  <a:cubicBezTo>
                    <a:pt x="1256" y="104"/>
                    <a:pt x="117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7"/>
            <p:cNvSpPr/>
            <p:nvPr/>
          </p:nvSpPr>
          <p:spPr>
            <a:xfrm>
              <a:off x="-1499925" y="3188975"/>
              <a:ext cx="38675" cy="27925"/>
            </a:xfrm>
            <a:custGeom>
              <a:avLst/>
              <a:gdLst/>
              <a:ahLst/>
              <a:cxnLst/>
              <a:rect l="l" t="t" r="r" b="b"/>
              <a:pathLst>
                <a:path w="1547" h="1117" extrusionOk="0">
                  <a:moveTo>
                    <a:pt x="1449" y="1"/>
                  </a:moveTo>
                  <a:cubicBezTo>
                    <a:pt x="1440" y="1"/>
                    <a:pt x="1431" y="3"/>
                    <a:pt x="1422" y="7"/>
                  </a:cubicBezTo>
                  <a:cubicBezTo>
                    <a:pt x="922" y="274"/>
                    <a:pt x="488" y="674"/>
                    <a:pt x="55" y="1008"/>
                  </a:cubicBezTo>
                  <a:cubicBezTo>
                    <a:pt x="0" y="1062"/>
                    <a:pt x="35" y="1117"/>
                    <a:pt x="85" y="1117"/>
                  </a:cubicBezTo>
                  <a:cubicBezTo>
                    <a:pt x="97" y="1117"/>
                    <a:pt x="109" y="1114"/>
                    <a:pt x="121" y="1108"/>
                  </a:cubicBezTo>
                  <a:cubicBezTo>
                    <a:pt x="555" y="808"/>
                    <a:pt x="1089" y="508"/>
                    <a:pt x="1489" y="141"/>
                  </a:cubicBezTo>
                  <a:cubicBezTo>
                    <a:pt x="1547" y="83"/>
                    <a:pt x="1505" y="1"/>
                    <a:pt x="14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7"/>
            <p:cNvSpPr/>
            <p:nvPr/>
          </p:nvSpPr>
          <p:spPr>
            <a:xfrm>
              <a:off x="-1495925" y="3198925"/>
              <a:ext cx="32250" cy="25500"/>
            </a:xfrm>
            <a:custGeom>
              <a:avLst/>
              <a:gdLst/>
              <a:ahLst/>
              <a:cxnLst/>
              <a:rect l="l" t="t" r="r" b="b"/>
              <a:pathLst>
                <a:path w="1290" h="1020" extrusionOk="0">
                  <a:moveTo>
                    <a:pt x="1229" y="1"/>
                  </a:moveTo>
                  <a:cubicBezTo>
                    <a:pt x="1219" y="1"/>
                    <a:pt x="1208" y="3"/>
                    <a:pt x="1195" y="10"/>
                  </a:cubicBezTo>
                  <a:cubicBezTo>
                    <a:pt x="762" y="210"/>
                    <a:pt x="362" y="610"/>
                    <a:pt x="28" y="944"/>
                  </a:cubicBezTo>
                  <a:cubicBezTo>
                    <a:pt x="1" y="971"/>
                    <a:pt x="40" y="1019"/>
                    <a:pt x="73" y="1019"/>
                  </a:cubicBezTo>
                  <a:cubicBezTo>
                    <a:pt x="81" y="1019"/>
                    <a:pt x="88" y="1017"/>
                    <a:pt x="95" y="1010"/>
                  </a:cubicBezTo>
                  <a:cubicBezTo>
                    <a:pt x="462" y="677"/>
                    <a:pt x="862" y="410"/>
                    <a:pt x="1262" y="110"/>
                  </a:cubicBezTo>
                  <a:cubicBezTo>
                    <a:pt x="1289" y="55"/>
                    <a:pt x="1272"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7"/>
            <p:cNvSpPr/>
            <p:nvPr/>
          </p:nvSpPr>
          <p:spPr>
            <a:xfrm>
              <a:off x="-1485875" y="3205000"/>
              <a:ext cx="24850" cy="18900"/>
            </a:xfrm>
            <a:custGeom>
              <a:avLst/>
              <a:gdLst/>
              <a:ahLst/>
              <a:cxnLst/>
              <a:rect l="l" t="t" r="r" b="b"/>
              <a:pathLst>
                <a:path w="994" h="756" extrusionOk="0">
                  <a:moveTo>
                    <a:pt x="927" y="0"/>
                  </a:moveTo>
                  <a:cubicBezTo>
                    <a:pt x="760" y="67"/>
                    <a:pt x="627" y="167"/>
                    <a:pt x="527" y="267"/>
                  </a:cubicBezTo>
                  <a:cubicBezTo>
                    <a:pt x="360" y="400"/>
                    <a:pt x="193" y="534"/>
                    <a:pt x="26" y="634"/>
                  </a:cubicBezTo>
                  <a:cubicBezTo>
                    <a:pt x="1" y="685"/>
                    <a:pt x="34" y="756"/>
                    <a:pt x="81" y="756"/>
                  </a:cubicBezTo>
                  <a:cubicBezTo>
                    <a:pt x="95" y="756"/>
                    <a:pt x="111" y="749"/>
                    <a:pt x="126" y="734"/>
                  </a:cubicBezTo>
                  <a:cubicBezTo>
                    <a:pt x="260" y="634"/>
                    <a:pt x="427" y="534"/>
                    <a:pt x="560" y="400"/>
                  </a:cubicBezTo>
                  <a:cubicBezTo>
                    <a:pt x="693" y="300"/>
                    <a:pt x="894" y="234"/>
                    <a:pt x="960" y="67"/>
                  </a:cubicBezTo>
                  <a:cubicBezTo>
                    <a:pt x="994" y="67"/>
                    <a:pt x="960" y="0"/>
                    <a:pt x="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7"/>
            <p:cNvSpPr/>
            <p:nvPr/>
          </p:nvSpPr>
          <p:spPr>
            <a:xfrm>
              <a:off x="-1491675" y="3209775"/>
              <a:ext cx="33675" cy="26250"/>
            </a:xfrm>
            <a:custGeom>
              <a:avLst/>
              <a:gdLst/>
              <a:ahLst/>
              <a:cxnLst/>
              <a:rect l="l" t="t" r="r" b="b"/>
              <a:pathLst>
                <a:path w="1347" h="1050" extrusionOk="0">
                  <a:moveTo>
                    <a:pt x="1249" y="0"/>
                  </a:moveTo>
                  <a:cubicBezTo>
                    <a:pt x="1240" y="0"/>
                    <a:pt x="1232" y="3"/>
                    <a:pt x="1226" y="9"/>
                  </a:cubicBezTo>
                  <a:cubicBezTo>
                    <a:pt x="825" y="309"/>
                    <a:pt x="458" y="643"/>
                    <a:pt x="58" y="943"/>
                  </a:cubicBezTo>
                  <a:cubicBezTo>
                    <a:pt x="1" y="972"/>
                    <a:pt x="67" y="1050"/>
                    <a:pt x="129" y="1050"/>
                  </a:cubicBezTo>
                  <a:cubicBezTo>
                    <a:pt x="139" y="1050"/>
                    <a:pt x="149" y="1048"/>
                    <a:pt x="158" y="1043"/>
                  </a:cubicBezTo>
                  <a:cubicBezTo>
                    <a:pt x="558" y="743"/>
                    <a:pt x="959" y="476"/>
                    <a:pt x="1292" y="109"/>
                  </a:cubicBezTo>
                  <a:cubicBezTo>
                    <a:pt x="1347" y="55"/>
                    <a:pt x="1290" y="0"/>
                    <a:pt x="1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7"/>
            <p:cNvSpPr/>
            <p:nvPr/>
          </p:nvSpPr>
          <p:spPr>
            <a:xfrm>
              <a:off x="-1489825" y="3218100"/>
              <a:ext cx="36825" cy="29175"/>
            </a:xfrm>
            <a:custGeom>
              <a:avLst/>
              <a:gdLst/>
              <a:ahLst/>
              <a:cxnLst/>
              <a:rect l="l" t="t" r="r" b="b"/>
              <a:pathLst>
                <a:path w="1473" h="1167" extrusionOk="0">
                  <a:moveTo>
                    <a:pt x="1389" y="1"/>
                  </a:moveTo>
                  <a:cubicBezTo>
                    <a:pt x="1377" y="1"/>
                    <a:pt x="1365" y="3"/>
                    <a:pt x="1352" y="10"/>
                  </a:cubicBezTo>
                  <a:cubicBezTo>
                    <a:pt x="885" y="310"/>
                    <a:pt x="451" y="710"/>
                    <a:pt x="51" y="1077"/>
                  </a:cubicBezTo>
                  <a:cubicBezTo>
                    <a:pt x="0" y="1103"/>
                    <a:pt x="26" y="1166"/>
                    <a:pt x="57" y="1166"/>
                  </a:cubicBezTo>
                  <a:cubicBezTo>
                    <a:pt x="66" y="1166"/>
                    <a:pt x="76" y="1160"/>
                    <a:pt x="84" y="1144"/>
                  </a:cubicBezTo>
                  <a:cubicBezTo>
                    <a:pt x="551" y="810"/>
                    <a:pt x="1052" y="477"/>
                    <a:pt x="1418" y="76"/>
                  </a:cubicBezTo>
                  <a:cubicBezTo>
                    <a:pt x="1472" y="49"/>
                    <a:pt x="1439" y="1"/>
                    <a:pt x="1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7"/>
            <p:cNvSpPr/>
            <p:nvPr/>
          </p:nvSpPr>
          <p:spPr>
            <a:xfrm>
              <a:off x="-1478325" y="3189275"/>
              <a:ext cx="33150" cy="60950"/>
            </a:xfrm>
            <a:custGeom>
              <a:avLst/>
              <a:gdLst/>
              <a:ahLst/>
              <a:cxnLst/>
              <a:rect l="l" t="t" r="r" b="b"/>
              <a:pathLst>
                <a:path w="1326" h="2438" extrusionOk="0">
                  <a:moveTo>
                    <a:pt x="984" y="1"/>
                  </a:moveTo>
                  <a:cubicBezTo>
                    <a:pt x="945" y="1"/>
                    <a:pt x="902" y="48"/>
                    <a:pt x="925" y="95"/>
                  </a:cubicBezTo>
                  <a:cubicBezTo>
                    <a:pt x="1059" y="529"/>
                    <a:pt x="1059" y="1163"/>
                    <a:pt x="858" y="1663"/>
                  </a:cubicBezTo>
                  <a:cubicBezTo>
                    <a:pt x="858" y="1663"/>
                    <a:pt x="844" y="1648"/>
                    <a:pt x="824" y="1648"/>
                  </a:cubicBezTo>
                  <a:cubicBezTo>
                    <a:pt x="814" y="1648"/>
                    <a:pt x="803" y="1652"/>
                    <a:pt x="792" y="1663"/>
                  </a:cubicBezTo>
                  <a:cubicBezTo>
                    <a:pt x="525" y="1863"/>
                    <a:pt x="291" y="2097"/>
                    <a:pt x="58" y="2330"/>
                  </a:cubicBezTo>
                  <a:cubicBezTo>
                    <a:pt x="0" y="2359"/>
                    <a:pt x="67" y="2437"/>
                    <a:pt x="129" y="2437"/>
                  </a:cubicBezTo>
                  <a:cubicBezTo>
                    <a:pt x="139" y="2437"/>
                    <a:pt x="149" y="2435"/>
                    <a:pt x="158" y="2430"/>
                  </a:cubicBezTo>
                  <a:cubicBezTo>
                    <a:pt x="391" y="2197"/>
                    <a:pt x="625" y="1997"/>
                    <a:pt x="825" y="1763"/>
                  </a:cubicBezTo>
                  <a:lnTo>
                    <a:pt x="825" y="1763"/>
                  </a:lnTo>
                  <a:cubicBezTo>
                    <a:pt x="725" y="1963"/>
                    <a:pt x="625" y="2130"/>
                    <a:pt x="491" y="2230"/>
                  </a:cubicBezTo>
                  <a:cubicBezTo>
                    <a:pt x="434" y="2288"/>
                    <a:pt x="476" y="2370"/>
                    <a:pt x="531" y="2370"/>
                  </a:cubicBezTo>
                  <a:cubicBezTo>
                    <a:pt x="540" y="2370"/>
                    <a:pt x="549" y="2368"/>
                    <a:pt x="558" y="2364"/>
                  </a:cubicBezTo>
                  <a:cubicBezTo>
                    <a:pt x="1325" y="2097"/>
                    <a:pt x="1292" y="662"/>
                    <a:pt x="1025" y="29"/>
                  </a:cubicBezTo>
                  <a:cubicBezTo>
                    <a:pt x="1015" y="9"/>
                    <a:pt x="1000" y="1"/>
                    <a:pt x="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7"/>
            <p:cNvSpPr/>
            <p:nvPr/>
          </p:nvSpPr>
          <p:spPr>
            <a:xfrm>
              <a:off x="-1454125" y="3222500"/>
              <a:ext cx="20625" cy="21575"/>
            </a:xfrm>
            <a:custGeom>
              <a:avLst/>
              <a:gdLst/>
              <a:ahLst/>
              <a:cxnLst/>
              <a:rect l="l" t="t" r="r" b="b"/>
              <a:pathLst>
                <a:path w="825" h="863" extrusionOk="0">
                  <a:moveTo>
                    <a:pt x="758" y="1"/>
                  </a:moveTo>
                  <a:cubicBezTo>
                    <a:pt x="491" y="201"/>
                    <a:pt x="257" y="534"/>
                    <a:pt x="24" y="768"/>
                  </a:cubicBezTo>
                  <a:cubicBezTo>
                    <a:pt x="0" y="815"/>
                    <a:pt x="27" y="862"/>
                    <a:pt x="56" y="862"/>
                  </a:cubicBezTo>
                  <a:cubicBezTo>
                    <a:pt x="68" y="862"/>
                    <a:pt x="81" y="854"/>
                    <a:pt x="91" y="834"/>
                  </a:cubicBezTo>
                  <a:cubicBezTo>
                    <a:pt x="324" y="601"/>
                    <a:pt x="624" y="334"/>
                    <a:pt x="824" y="67"/>
                  </a:cubicBezTo>
                  <a:cubicBezTo>
                    <a:pt x="824" y="34"/>
                    <a:pt x="791" y="1"/>
                    <a:pt x="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7"/>
            <p:cNvSpPr/>
            <p:nvPr/>
          </p:nvSpPr>
          <p:spPr>
            <a:xfrm>
              <a:off x="-1459825" y="3229675"/>
              <a:ext cx="32775" cy="30100"/>
            </a:xfrm>
            <a:custGeom>
              <a:avLst/>
              <a:gdLst/>
              <a:ahLst/>
              <a:cxnLst/>
              <a:rect l="l" t="t" r="r" b="b"/>
              <a:pathLst>
                <a:path w="1311" h="1204" extrusionOk="0">
                  <a:moveTo>
                    <a:pt x="1251" y="1"/>
                  </a:moveTo>
                  <a:cubicBezTo>
                    <a:pt x="1239" y="1"/>
                    <a:pt x="1228" y="5"/>
                    <a:pt x="1219" y="14"/>
                  </a:cubicBezTo>
                  <a:cubicBezTo>
                    <a:pt x="786" y="314"/>
                    <a:pt x="419" y="714"/>
                    <a:pt x="52" y="1081"/>
                  </a:cubicBezTo>
                  <a:cubicBezTo>
                    <a:pt x="0" y="1132"/>
                    <a:pt x="28" y="1203"/>
                    <a:pt x="74" y="1203"/>
                  </a:cubicBezTo>
                  <a:cubicBezTo>
                    <a:pt x="87" y="1203"/>
                    <a:pt x="103" y="1197"/>
                    <a:pt x="118" y="1181"/>
                  </a:cubicBezTo>
                  <a:cubicBezTo>
                    <a:pt x="519" y="814"/>
                    <a:pt x="952" y="481"/>
                    <a:pt x="1286" y="80"/>
                  </a:cubicBezTo>
                  <a:cubicBezTo>
                    <a:pt x="1310" y="32"/>
                    <a:pt x="128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7"/>
            <p:cNvSpPr/>
            <p:nvPr/>
          </p:nvSpPr>
          <p:spPr>
            <a:xfrm>
              <a:off x="-1460650" y="3239775"/>
              <a:ext cx="37825" cy="31675"/>
            </a:xfrm>
            <a:custGeom>
              <a:avLst/>
              <a:gdLst/>
              <a:ahLst/>
              <a:cxnLst/>
              <a:rect l="l" t="t" r="r" b="b"/>
              <a:pathLst>
                <a:path w="1513" h="1267" extrusionOk="0">
                  <a:moveTo>
                    <a:pt x="1423" y="1"/>
                  </a:moveTo>
                  <a:cubicBezTo>
                    <a:pt x="1411" y="1"/>
                    <a:pt x="1398" y="4"/>
                    <a:pt x="1386" y="10"/>
                  </a:cubicBezTo>
                  <a:cubicBezTo>
                    <a:pt x="919" y="377"/>
                    <a:pt x="518" y="811"/>
                    <a:pt x="51" y="1144"/>
                  </a:cubicBezTo>
                  <a:cubicBezTo>
                    <a:pt x="0" y="1195"/>
                    <a:pt x="28" y="1266"/>
                    <a:pt x="73" y="1266"/>
                  </a:cubicBezTo>
                  <a:cubicBezTo>
                    <a:pt x="87" y="1266"/>
                    <a:pt x="103" y="1260"/>
                    <a:pt x="118" y="1244"/>
                  </a:cubicBezTo>
                  <a:cubicBezTo>
                    <a:pt x="585" y="911"/>
                    <a:pt x="1119" y="544"/>
                    <a:pt x="1486" y="77"/>
                  </a:cubicBezTo>
                  <a:cubicBezTo>
                    <a:pt x="1513" y="50"/>
                    <a:pt x="1474" y="1"/>
                    <a:pt x="1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7"/>
            <p:cNvSpPr/>
            <p:nvPr/>
          </p:nvSpPr>
          <p:spPr>
            <a:xfrm>
              <a:off x="-1453150" y="3252800"/>
              <a:ext cx="32800" cy="27825"/>
            </a:xfrm>
            <a:custGeom>
              <a:avLst/>
              <a:gdLst/>
              <a:ahLst/>
              <a:cxnLst/>
              <a:rect l="l" t="t" r="r" b="b"/>
              <a:pathLst>
                <a:path w="1312" h="1113" extrusionOk="0">
                  <a:moveTo>
                    <a:pt x="1232" y="0"/>
                  </a:moveTo>
                  <a:cubicBezTo>
                    <a:pt x="1218" y="0"/>
                    <a:pt x="1202" y="7"/>
                    <a:pt x="1186" y="23"/>
                  </a:cubicBezTo>
                  <a:cubicBezTo>
                    <a:pt x="785" y="323"/>
                    <a:pt x="418" y="690"/>
                    <a:pt x="52" y="990"/>
                  </a:cubicBezTo>
                  <a:cubicBezTo>
                    <a:pt x="0" y="1041"/>
                    <a:pt x="28" y="1112"/>
                    <a:pt x="73" y="1112"/>
                  </a:cubicBezTo>
                  <a:cubicBezTo>
                    <a:pt x="87" y="1112"/>
                    <a:pt x="103" y="1106"/>
                    <a:pt x="118" y="1090"/>
                  </a:cubicBezTo>
                  <a:cubicBezTo>
                    <a:pt x="519" y="757"/>
                    <a:pt x="919" y="456"/>
                    <a:pt x="1286" y="89"/>
                  </a:cubicBezTo>
                  <a:cubicBezTo>
                    <a:pt x="1311" y="64"/>
                    <a:pt x="1279" y="0"/>
                    <a:pt x="1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7"/>
            <p:cNvSpPr/>
            <p:nvPr/>
          </p:nvSpPr>
          <p:spPr>
            <a:xfrm>
              <a:off x="-1453325" y="3261475"/>
              <a:ext cx="36200" cy="28775"/>
            </a:xfrm>
            <a:custGeom>
              <a:avLst/>
              <a:gdLst/>
              <a:ahLst/>
              <a:cxnLst/>
              <a:rect l="l" t="t" r="r" b="b"/>
              <a:pathLst>
                <a:path w="1448" h="1151" extrusionOk="0">
                  <a:moveTo>
                    <a:pt x="1362" y="0"/>
                  </a:moveTo>
                  <a:cubicBezTo>
                    <a:pt x="1351" y="0"/>
                    <a:pt x="1338" y="3"/>
                    <a:pt x="1326" y="9"/>
                  </a:cubicBezTo>
                  <a:cubicBezTo>
                    <a:pt x="892" y="310"/>
                    <a:pt x="492" y="676"/>
                    <a:pt x="59" y="1010"/>
                  </a:cubicBezTo>
                  <a:cubicBezTo>
                    <a:pt x="1" y="1068"/>
                    <a:pt x="68" y="1150"/>
                    <a:pt x="130" y="1150"/>
                  </a:cubicBezTo>
                  <a:cubicBezTo>
                    <a:pt x="140" y="1150"/>
                    <a:pt x="150" y="1148"/>
                    <a:pt x="159" y="1143"/>
                  </a:cubicBezTo>
                  <a:cubicBezTo>
                    <a:pt x="559" y="810"/>
                    <a:pt x="1026" y="476"/>
                    <a:pt x="1393" y="109"/>
                  </a:cubicBezTo>
                  <a:cubicBezTo>
                    <a:pt x="1447" y="55"/>
                    <a:pt x="1413" y="0"/>
                    <a:pt x="1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7"/>
            <p:cNvSpPr/>
            <p:nvPr/>
          </p:nvSpPr>
          <p:spPr>
            <a:xfrm>
              <a:off x="-1452475" y="3270300"/>
              <a:ext cx="37950" cy="30775"/>
            </a:xfrm>
            <a:custGeom>
              <a:avLst/>
              <a:gdLst/>
              <a:ahLst/>
              <a:cxnLst/>
              <a:rect l="l" t="t" r="r" b="b"/>
              <a:pathLst>
                <a:path w="1518" h="1231" extrusionOk="0">
                  <a:moveTo>
                    <a:pt x="1439" y="1"/>
                  </a:moveTo>
                  <a:cubicBezTo>
                    <a:pt x="1424" y="1"/>
                    <a:pt x="1408" y="7"/>
                    <a:pt x="1392" y="23"/>
                  </a:cubicBezTo>
                  <a:cubicBezTo>
                    <a:pt x="925" y="323"/>
                    <a:pt x="492" y="757"/>
                    <a:pt x="58" y="1091"/>
                  </a:cubicBezTo>
                  <a:cubicBezTo>
                    <a:pt x="0" y="1148"/>
                    <a:pt x="67" y="1231"/>
                    <a:pt x="129" y="1231"/>
                  </a:cubicBezTo>
                  <a:cubicBezTo>
                    <a:pt x="139" y="1231"/>
                    <a:pt x="149" y="1229"/>
                    <a:pt x="158" y="1224"/>
                  </a:cubicBezTo>
                  <a:cubicBezTo>
                    <a:pt x="592" y="857"/>
                    <a:pt x="1092" y="524"/>
                    <a:pt x="1492" y="90"/>
                  </a:cubicBezTo>
                  <a:cubicBezTo>
                    <a:pt x="1518" y="65"/>
                    <a:pt x="1485" y="1"/>
                    <a:pt x="1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7"/>
            <p:cNvSpPr/>
            <p:nvPr/>
          </p:nvSpPr>
          <p:spPr>
            <a:xfrm>
              <a:off x="-1445800" y="3279875"/>
              <a:ext cx="36250" cy="28725"/>
            </a:xfrm>
            <a:custGeom>
              <a:avLst/>
              <a:gdLst/>
              <a:ahLst/>
              <a:cxnLst/>
              <a:rect l="l" t="t" r="r" b="b"/>
              <a:pathLst>
                <a:path w="1450" h="1149" extrusionOk="0">
                  <a:moveTo>
                    <a:pt x="1353" y="0"/>
                  </a:moveTo>
                  <a:cubicBezTo>
                    <a:pt x="1344" y="0"/>
                    <a:pt x="1335" y="3"/>
                    <a:pt x="1325" y="7"/>
                  </a:cubicBezTo>
                  <a:cubicBezTo>
                    <a:pt x="858" y="274"/>
                    <a:pt x="458" y="674"/>
                    <a:pt x="58" y="1041"/>
                  </a:cubicBezTo>
                  <a:cubicBezTo>
                    <a:pt x="0" y="1070"/>
                    <a:pt x="66" y="1148"/>
                    <a:pt x="128" y="1148"/>
                  </a:cubicBezTo>
                  <a:cubicBezTo>
                    <a:pt x="139" y="1148"/>
                    <a:pt x="149" y="1146"/>
                    <a:pt x="158" y="1141"/>
                  </a:cubicBezTo>
                  <a:cubicBezTo>
                    <a:pt x="558" y="741"/>
                    <a:pt x="992" y="441"/>
                    <a:pt x="1392" y="107"/>
                  </a:cubicBezTo>
                  <a:cubicBezTo>
                    <a:pt x="1449" y="79"/>
                    <a:pt x="1408" y="0"/>
                    <a:pt x="1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7"/>
            <p:cNvSpPr/>
            <p:nvPr/>
          </p:nvSpPr>
          <p:spPr>
            <a:xfrm>
              <a:off x="-1442400" y="3289925"/>
              <a:ext cx="37075" cy="28725"/>
            </a:xfrm>
            <a:custGeom>
              <a:avLst/>
              <a:gdLst/>
              <a:ahLst/>
              <a:cxnLst/>
              <a:rect l="l" t="t" r="r" b="b"/>
              <a:pathLst>
                <a:path w="1483" h="1149" extrusionOk="0">
                  <a:moveTo>
                    <a:pt x="1378" y="0"/>
                  </a:moveTo>
                  <a:cubicBezTo>
                    <a:pt x="1371" y="0"/>
                    <a:pt x="1363" y="2"/>
                    <a:pt x="1356" y="5"/>
                  </a:cubicBezTo>
                  <a:cubicBezTo>
                    <a:pt x="889" y="272"/>
                    <a:pt x="455" y="673"/>
                    <a:pt x="55" y="1040"/>
                  </a:cubicBezTo>
                  <a:cubicBezTo>
                    <a:pt x="1" y="1094"/>
                    <a:pt x="35" y="1148"/>
                    <a:pt x="86" y="1148"/>
                  </a:cubicBezTo>
                  <a:cubicBezTo>
                    <a:pt x="97" y="1148"/>
                    <a:pt x="110" y="1146"/>
                    <a:pt x="122" y="1140"/>
                  </a:cubicBezTo>
                  <a:cubicBezTo>
                    <a:pt x="522" y="773"/>
                    <a:pt x="989" y="472"/>
                    <a:pt x="1423" y="139"/>
                  </a:cubicBezTo>
                  <a:cubicBezTo>
                    <a:pt x="1482" y="109"/>
                    <a:pt x="1436" y="0"/>
                    <a:pt x="1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7"/>
            <p:cNvSpPr/>
            <p:nvPr/>
          </p:nvSpPr>
          <p:spPr>
            <a:xfrm>
              <a:off x="-1429800" y="3300725"/>
              <a:ext cx="27025" cy="17425"/>
            </a:xfrm>
            <a:custGeom>
              <a:avLst/>
              <a:gdLst/>
              <a:ahLst/>
              <a:cxnLst/>
              <a:rect l="l" t="t" r="r" b="b"/>
              <a:pathLst>
                <a:path w="1081" h="697" extrusionOk="0">
                  <a:moveTo>
                    <a:pt x="1011" y="0"/>
                  </a:moveTo>
                  <a:cubicBezTo>
                    <a:pt x="1004" y="0"/>
                    <a:pt x="995" y="2"/>
                    <a:pt x="986" y="7"/>
                  </a:cubicBezTo>
                  <a:cubicBezTo>
                    <a:pt x="819" y="40"/>
                    <a:pt x="685" y="141"/>
                    <a:pt x="552" y="241"/>
                  </a:cubicBezTo>
                  <a:cubicBezTo>
                    <a:pt x="385" y="341"/>
                    <a:pt x="218" y="441"/>
                    <a:pt x="52" y="574"/>
                  </a:cubicBezTo>
                  <a:cubicBezTo>
                    <a:pt x="0" y="625"/>
                    <a:pt x="47" y="696"/>
                    <a:pt x="102" y="696"/>
                  </a:cubicBezTo>
                  <a:cubicBezTo>
                    <a:pt x="119" y="696"/>
                    <a:pt x="136" y="690"/>
                    <a:pt x="152" y="674"/>
                  </a:cubicBezTo>
                  <a:cubicBezTo>
                    <a:pt x="285" y="574"/>
                    <a:pt x="418" y="474"/>
                    <a:pt x="585" y="374"/>
                  </a:cubicBezTo>
                  <a:cubicBezTo>
                    <a:pt x="719" y="307"/>
                    <a:pt x="919" y="241"/>
                    <a:pt x="1052" y="107"/>
                  </a:cubicBezTo>
                  <a:cubicBezTo>
                    <a:pt x="1081" y="78"/>
                    <a:pt x="1060" y="0"/>
                    <a:pt x="10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7"/>
            <p:cNvSpPr/>
            <p:nvPr/>
          </p:nvSpPr>
          <p:spPr>
            <a:xfrm>
              <a:off x="-1421300" y="3306625"/>
              <a:ext cx="27600" cy="15925"/>
            </a:xfrm>
            <a:custGeom>
              <a:avLst/>
              <a:gdLst/>
              <a:ahLst/>
              <a:cxnLst/>
              <a:rect l="l" t="t" r="r" b="b"/>
              <a:pathLst>
                <a:path w="1104" h="637" extrusionOk="0">
                  <a:moveTo>
                    <a:pt x="979" y="0"/>
                  </a:moveTo>
                  <a:cubicBezTo>
                    <a:pt x="969" y="0"/>
                    <a:pt x="958" y="2"/>
                    <a:pt x="946" y="5"/>
                  </a:cubicBezTo>
                  <a:cubicBezTo>
                    <a:pt x="646" y="71"/>
                    <a:pt x="345" y="271"/>
                    <a:pt x="78" y="472"/>
                  </a:cubicBezTo>
                  <a:cubicBezTo>
                    <a:pt x="1" y="524"/>
                    <a:pt x="64" y="636"/>
                    <a:pt x="144" y="636"/>
                  </a:cubicBezTo>
                  <a:cubicBezTo>
                    <a:pt x="166" y="636"/>
                    <a:pt x="190" y="627"/>
                    <a:pt x="212" y="605"/>
                  </a:cubicBezTo>
                  <a:cubicBezTo>
                    <a:pt x="345" y="538"/>
                    <a:pt x="479" y="438"/>
                    <a:pt x="612" y="372"/>
                  </a:cubicBezTo>
                  <a:cubicBezTo>
                    <a:pt x="746" y="305"/>
                    <a:pt x="879" y="238"/>
                    <a:pt x="1012" y="171"/>
                  </a:cubicBezTo>
                  <a:cubicBezTo>
                    <a:pt x="1104" y="141"/>
                    <a:pt x="1084" y="0"/>
                    <a:pt x="9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7"/>
            <p:cNvSpPr/>
            <p:nvPr/>
          </p:nvSpPr>
          <p:spPr>
            <a:xfrm>
              <a:off x="-1427500" y="3314900"/>
              <a:ext cx="39625" cy="22850"/>
            </a:xfrm>
            <a:custGeom>
              <a:avLst/>
              <a:gdLst/>
              <a:ahLst/>
              <a:cxnLst/>
              <a:rect l="l" t="t" r="r" b="b"/>
              <a:pathLst>
                <a:path w="1585" h="914" extrusionOk="0">
                  <a:moveTo>
                    <a:pt x="1488" y="1"/>
                  </a:moveTo>
                  <a:cubicBezTo>
                    <a:pt x="1479" y="1"/>
                    <a:pt x="1470" y="3"/>
                    <a:pt x="1461" y="7"/>
                  </a:cubicBezTo>
                  <a:cubicBezTo>
                    <a:pt x="1194" y="74"/>
                    <a:pt x="994" y="241"/>
                    <a:pt x="760" y="374"/>
                  </a:cubicBezTo>
                  <a:cubicBezTo>
                    <a:pt x="527" y="508"/>
                    <a:pt x="293" y="641"/>
                    <a:pt x="60" y="774"/>
                  </a:cubicBezTo>
                  <a:cubicBezTo>
                    <a:pt x="0" y="804"/>
                    <a:pt x="47" y="913"/>
                    <a:pt x="105" y="913"/>
                  </a:cubicBezTo>
                  <a:cubicBezTo>
                    <a:pt x="112" y="913"/>
                    <a:pt x="119" y="911"/>
                    <a:pt x="126" y="908"/>
                  </a:cubicBezTo>
                  <a:cubicBezTo>
                    <a:pt x="393" y="774"/>
                    <a:pt x="627" y="641"/>
                    <a:pt x="860" y="508"/>
                  </a:cubicBezTo>
                  <a:cubicBezTo>
                    <a:pt x="1094" y="407"/>
                    <a:pt x="1327" y="307"/>
                    <a:pt x="1527" y="141"/>
                  </a:cubicBezTo>
                  <a:cubicBezTo>
                    <a:pt x="1585" y="83"/>
                    <a:pt x="1543"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7"/>
            <p:cNvSpPr/>
            <p:nvPr/>
          </p:nvSpPr>
          <p:spPr>
            <a:xfrm>
              <a:off x="-1397425" y="3336750"/>
              <a:ext cx="13950" cy="6875"/>
            </a:xfrm>
            <a:custGeom>
              <a:avLst/>
              <a:gdLst/>
              <a:ahLst/>
              <a:cxnLst/>
              <a:rect l="l" t="t" r="r" b="b"/>
              <a:pathLst>
                <a:path w="558" h="275" extrusionOk="0">
                  <a:moveTo>
                    <a:pt x="491" y="0"/>
                  </a:moveTo>
                  <a:cubicBezTo>
                    <a:pt x="424" y="34"/>
                    <a:pt x="358" y="101"/>
                    <a:pt x="291" y="134"/>
                  </a:cubicBezTo>
                  <a:cubicBezTo>
                    <a:pt x="224" y="167"/>
                    <a:pt x="124" y="167"/>
                    <a:pt x="57" y="201"/>
                  </a:cubicBezTo>
                  <a:cubicBezTo>
                    <a:pt x="0" y="201"/>
                    <a:pt x="17" y="274"/>
                    <a:pt x="43" y="274"/>
                  </a:cubicBezTo>
                  <a:cubicBezTo>
                    <a:pt x="48" y="274"/>
                    <a:pt x="53" y="272"/>
                    <a:pt x="57" y="267"/>
                  </a:cubicBezTo>
                  <a:cubicBezTo>
                    <a:pt x="158" y="267"/>
                    <a:pt x="258" y="234"/>
                    <a:pt x="324" y="201"/>
                  </a:cubicBezTo>
                  <a:cubicBezTo>
                    <a:pt x="391" y="167"/>
                    <a:pt x="491" y="134"/>
                    <a:pt x="558" y="34"/>
                  </a:cubicBezTo>
                  <a:cubicBezTo>
                    <a:pt x="558" y="0"/>
                    <a:pt x="524"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7"/>
            <p:cNvSpPr/>
            <p:nvPr/>
          </p:nvSpPr>
          <p:spPr>
            <a:xfrm>
              <a:off x="-1350475" y="3505700"/>
              <a:ext cx="16800" cy="20225"/>
            </a:xfrm>
            <a:custGeom>
              <a:avLst/>
              <a:gdLst/>
              <a:ahLst/>
              <a:cxnLst/>
              <a:rect l="l" t="t" r="r" b="b"/>
              <a:pathLst>
                <a:path w="672" h="809" extrusionOk="0">
                  <a:moveTo>
                    <a:pt x="628" y="0"/>
                  </a:moveTo>
                  <a:cubicBezTo>
                    <a:pt x="620" y="0"/>
                    <a:pt x="615" y="4"/>
                    <a:pt x="615" y="14"/>
                  </a:cubicBezTo>
                  <a:cubicBezTo>
                    <a:pt x="381" y="214"/>
                    <a:pt x="214" y="481"/>
                    <a:pt x="47" y="714"/>
                  </a:cubicBezTo>
                  <a:cubicBezTo>
                    <a:pt x="0" y="762"/>
                    <a:pt x="53" y="809"/>
                    <a:pt x="112" y="809"/>
                  </a:cubicBezTo>
                  <a:cubicBezTo>
                    <a:pt x="136" y="809"/>
                    <a:pt x="161" y="801"/>
                    <a:pt x="181" y="781"/>
                  </a:cubicBezTo>
                  <a:cubicBezTo>
                    <a:pt x="348" y="548"/>
                    <a:pt x="548" y="314"/>
                    <a:pt x="648" y="47"/>
                  </a:cubicBezTo>
                  <a:cubicBezTo>
                    <a:pt x="671" y="24"/>
                    <a:pt x="64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7"/>
            <p:cNvSpPr/>
            <p:nvPr/>
          </p:nvSpPr>
          <p:spPr>
            <a:xfrm>
              <a:off x="-1190850" y="3360825"/>
              <a:ext cx="109275" cy="284025"/>
            </a:xfrm>
            <a:custGeom>
              <a:avLst/>
              <a:gdLst/>
              <a:ahLst/>
              <a:cxnLst/>
              <a:rect l="l" t="t" r="r" b="b"/>
              <a:pathLst>
                <a:path w="4371" h="11361" extrusionOk="0">
                  <a:moveTo>
                    <a:pt x="900" y="0"/>
                  </a:moveTo>
                  <a:cubicBezTo>
                    <a:pt x="842" y="0"/>
                    <a:pt x="785" y="33"/>
                    <a:pt x="768" y="105"/>
                  </a:cubicBezTo>
                  <a:cubicBezTo>
                    <a:pt x="734" y="872"/>
                    <a:pt x="634" y="1506"/>
                    <a:pt x="334" y="2206"/>
                  </a:cubicBezTo>
                  <a:cubicBezTo>
                    <a:pt x="134" y="2640"/>
                    <a:pt x="0" y="3074"/>
                    <a:pt x="134" y="3574"/>
                  </a:cubicBezTo>
                  <a:cubicBezTo>
                    <a:pt x="401" y="4608"/>
                    <a:pt x="1435" y="5409"/>
                    <a:pt x="2135" y="6143"/>
                  </a:cubicBezTo>
                  <a:cubicBezTo>
                    <a:pt x="2569" y="6576"/>
                    <a:pt x="3670" y="7310"/>
                    <a:pt x="3169" y="8011"/>
                  </a:cubicBezTo>
                  <a:cubicBezTo>
                    <a:pt x="2902" y="8411"/>
                    <a:pt x="2402" y="8578"/>
                    <a:pt x="2135" y="9011"/>
                  </a:cubicBezTo>
                  <a:cubicBezTo>
                    <a:pt x="1735" y="9712"/>
                    <a:pt x="1835" y="10679"/>
                    <a:pt x="2369" y="11280"/>
                  </a:cubicBezTo>
                  <a:cubicBezTo>
                    <a:pt x="2416" y="11336"/>
                    <a:pt x="2482" y="11361"/>
                    <a:pt x="2549" y="11361"/>
                  </a:cubicBezTo>
                  <a:cubicBezTo>
                    <a:pt x="2717" y="11361"/>
                    <a:pt x="2888" y="11204"/>
                    <a:pt x="2769" y="11013"/>
                  </a:cubicBezTo>
                  <a:cubicBezTo>
                    <a:pt x="2435" y="10412"/>
                    <a:pt x="2369" y="9745"/>
                    <a:pt x="2836" y="9178"/>
                  </a:cubicBezTo>
                  <a:cubicBezTo>
                    <a:pt x="3169" y="8811"/>
                    <a:pt x="3670" y="8611"/>
                    <a:pt x="3903" y="8177"/>
                  </a:cubicBezTo>
                  <a:cubicBezTo>
                    <a:pt x="4370" y="7377"/>
                    <a:pt x="3670" y="6743"/>
                    <a:pt x="3169" y="6209"/>
                  </a:cubicBezTo>
                  <a:cubicBezTo>
                    <a:pt x="2702" y="5742"/>
                    <a:pt x="2269" y="5275"/>
                    <a:pt x="1802" y="4808"/>
                  </a:cubicBezTo>
                  <a:cubicBezTo>
                    <a:pt x="1435" y="4408"/>
                    <a:pt x="968" y="4008"/>
                    <a:pt x="768" y="3474"/>
                  </a:cubicBezTo>
                  <a:cubicBezTo>
                    <a:pt x="567" y="2807"/>
                    <a:pt x="1101" y="2173"/>
                    <a:pt x="1235" y="1539"/>
                  </a:cubicBezTo>
                  <a:cubicBezTo>
                    <a:pt x="1301" y="1006"/>
                    <a:pt x="1268" y="539"/>
                    <a:pt x="1034" y="72"/>
                  </a:cubicBezTo>
                  <a:cubicBezTo>
                    <a:pt x="1003" y="25"/>
                    <a:pt x="951" y="0"/>
                    <a:pt x="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7"/>
            <p:cNvSpPr/>
            <p:nvPr/>
          </p:nvSpPr>
          <p:spPr>
            <a:xfrm>
              <a:off x="-1161675" y="3543850"/>
              <a:ext cx="38850" cy="58250"/>
            </a:xfrm>
            <a:custGeom>
              <a:avLst/>
              <a:gdLst/>
              <a:ahLst/>
              <a:cxnLst/>
              <a:rect l="l" t="t" r="r" b="b"/>
              <a:pathLst>
                <a:path w="1554" h="2330" extrusionOk="0">
                  <a:moveTo>
                    <a:pt x="1451" y="0"/>
                  </a:moveTo>
                  <a:cubicBezTo>
                    <a:pt x="1435" y="0"/>
                    <a:pt x="1417" y="7"/>
                    <a:pt x="1402" y="22"/>
                  </a:cubicBezTo>
                  <a:cubicBezTo>
                    <a:pt x="735" y="589"/>
                    <a:pt x="268" y="1457"/>
                    <a:pt x="1" y="2291"/>
                  </a:cubicBezTo>
                  <a:cubicBezTo>
                    <a:pt x="1" y="2310"/>
                    <a:pt x="12" y="2329"/>
                    <a:pt x="28" y="2329"/>
                  </a:cubicBezTo>
                  <a:cubicBezTo>
                    <a:pt x="39" y="2329"/>
                    <a:pt x="53" y="2319"/>
                    <a:pt x="68" y="2291"/>
                  </a:cubicBezTo>
                  <a:cubicBezTo>
                    <a:pt x="501" y="1523"/>
                    <a:pt x="1035" y="856"/>
                    <a:pt x="1502" y="122"/>
                  </a:cubicBezTo>
                  <a:cubicBezTo>
                    <a:pt x="1553" y="71"/>
                    <a:pt x="1506" y="0"/>
                    <a:pt x="1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7"/>
            <p:cNvSpPr/>
            <p:nvPr/>
          </p:nvSpPr>
          <p:spPr>
            <a:xfrm>
              <a:off x="-1175525" y="3530875"/>
              <a:ext cx="42950" cy="62000"/>
            </a:xfrm>
            <a:custGeom>
              <a:avLst/>
              <a:gdLst/>
              <a:ahLst/>
              <a:cxnLst/>
              <a:rect l="l" t="t" r="r" b="b"/>
              <a:pathLst>
                <a:path w="1718" h="2480" extrusionOk="0">
                  <a:moveTo>
                    <a:pt x="1617" y="1"/>
                  </a:moveTo>
                  <a:cubicBezTo>
                    <a:pt x="1608" y="1"/>
                    <a:pt x="1598" y="3"/>
                    <a:pt x="1589" y="8"/>
                  </a:cubicBezTo>
                  <a:cubicBezTo>
                    <a:pt x="722" y="441"/>
                    <a:pt x="188" y="1509"/>
                    <a:pt x="21" y="2409"/>
                  </a:cubicBezTo>
                  <a:cubicBezTo>
                    <a:pt x="1" y="2451"/>
                    <a:pt x="44" y="2479"/>
                    <a:pt x="80" y="2479"/>
                  </a:cubicBezTo>
                  <a:cubicBezTo>
                    <a:pt x="102" y="2479"/>
                    <a:pt x="121" y="2468"/>
                    <a:pt x="121" y="2443"/>
                  </a:cubicBezTo>
                  <a:cubicBezTo>
                    <a:pt x="321" y="1976"/>
                    <a:pt x="521" y="1509"/>
                    <a:pt x="788" y="1108"/>
                  </a:cubicBezTo>
                  <a:cubicBezTo>
                    <a:pt x="1055" y="742"/>
                    <a:pt x="1389" y="441"/>
                    <a:pt x="1689" y="108"/>
                  </a:cubicBezTo>
                  <a:cubicBezTo>
                    <a:pt x="1718" y="79"/>
                    <a:pt x="1672" y="1"/>
                    <a:pt x="1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7"/>
            <p:cNvSpPr/>
            <p:nvPr/>
          </p:nvSpPr>
          <p:spPr>
            <a:xfrm>
              <a:off x="-1185550" y="3521875"/>
              <a:ext cx="47250" cy="56775"/>
            </a:xfrm>
            <a:custGeom>
              <a:avLst/>
              <a:gdLst/>
              <a:ahLst/>
              <a:cxnLst/>
              <a:rect l="l" t="t" r="r" b="b"/>
              <a:pathLst>
                <a:path w="1890" h="2271" extrusionOk="0">
                  <a:moveTo>
                    <a:pt x="1790" y="1"/>
                  </a:moveTo>
                  <a:cubicBezTo>
                    <a:pt x="889" y="268"/>
                    <a:pt x="255" y="1368"/>
                    <a:pt x="22" y="2169"/>
                  </a:cubicBezTo>
                  <a:cubicBezTo>
                    <a:pt x="0" y="2234"/>
                    <a:pt x="48" y="2270"/>
                    <a:pt x="94" y="2270"/>
                  </a:cubicBezTo>
                  <a:cubicBezTo>
                    <a:pt x="119" y="2270"/>
                    <a:pt x="143" y="2259"/>
                    <a:pt x="155" y="2236"/>
                  </a:cubicBezTo>
                  <a:cubicBezTo>
                    <a:pt x="355" y="1769"/>
                    <a:pt x="622" y="1335"/>
                    <a:pt x="956" y="968"/>
                  </a:cubicBezTo>
                  <a:cubicBezTo>
                    <a:pt x="1256" y="668"/>
                    <a:pt x="1590" y="434"/>
                    <a:pt x="1856" y="134"/>
                  </a:cubicBezTo>
                  <a:cubicBezTo>
                    <a:pt x="1890" y="101"/>
                    <a:pt x="1856" y="1"/>
                    <a:pt x="17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7"/>
            <p:cNvSpPr/>
            <p:nvPr/>
          </p:nvSpPr>
          <p:spPr>
            <a:xfrm>
              <a:off x="-1200400" y="3520000"/>
              <a:ext cx="45275" cy="50100"/>
            </a:xfrm>
            <a:custGeom>
              <a:avLst/>
              <a:gdLst/>
              <a:ahLst/>
              <a:cxnLst/>
              <a:rect l="l" t="t" r="r" b="b"/>
              <a:pathLst>
                <a:path w="1811" h="2004" extrusionOk="0">
                  <a:moveTo>
                    <a:pt x="1719" y="0"/>
                  </a:moveTo>
                  <a:cubicBezTo>
                    <a:pt x="1708" y="0"/>
                    <a:pt x="1696" y="3"/>
                    <a:pt x="1683" y="9"/>
                  </a:cubicBezTo>
                  <a:cubicBezTo>
                    <a:pt x="949" y="309"/>
                    <a:pt x="382" y="1210"/>
                    <a:pt x="49" y="1877"/>
                  </a:cubicBezTo>
                  <a:cubicBezTo>
                    <a:pt x="1" y="1949"/>
                    <a:pt x="74" y="2004"/>
                    <a:pt x="131" y="2004"/>
                  </a:cubicBezTo>
                  <a:cubicBezTo>
                    <a:pt x="153" y="2004"/>
                    <a:pt x="173" y="1996"/>
                    <a:pt x="182" y="1977"/>
                  </a:cubicBezTo>
                  <a:cubicBezTo>
                    <a:pt x="416" y="1610"/>
                    <a:pt x="649" y="1277"/>
                    <a:pt x="916" y="976"/>
                  </a:cubicBezTo>
                  <a:cubicBezTo>
                    <a:pt x="1183" y="676"/>
                    <a:pt x="1550" y="443"/>
                    <a:pt x="1783" y="109"/>
                  </a:cubicBezTo>
                  <a:cubicBezTo>
                    <a:pt x="1811" y="55"/>
                    <a:pt x="1771" y="0"/>
                    <a:pt x="1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7"/>
            <p:cNvSpPr/>
            <p:nvPr/>
          </p:nvSpPr>
          <p:spPr>
            <a:xfrm>
              <a:off x="-1199650" y="3509150"/>
              <a:ext cx="39375" cy="42500"/>
            </a:xfrm>
            <a:custGeom>
              <a:avLst/>
              <a:gdLst/>
              <a:ahLst/>
              <a:cxnLst/>
              <a:rect l="l" t="t" r="r" b="b"/>
              <a:pathLst>
                <a:path w="1575" h="1700" extrusionOk="0">
                  <a:moveTo>
                    <a:pt x="1477" y="1"/>
                  </a:moveTo>
                  <a:cubicBezTo>
                    <a:pt x="1468" y="1"/>
                    <a:pt x="1459" y="3"/>
                    <a:pt x="1453" y="9"/>
                  </a:cubicBezTo>
                  <a:cubicBezTo>
                    <a:pt x="886" y="410"/>
                    <a:pt x="452" y="1043"/>
                    <a:pt x="52" y="1577"/>
                  </a:cubicBezTo>
                  <a:cubicBezTo>
                    <a:pt x="1" y="1628"/>
                    <a:pt x="48" y="1699"/>
                    <a:pt x="103" y="1699"/>
                  </a:cubicBezTo>
                  <a:cubicBezTo>
                    <a:pt x="119" y="1699"/>
                    <a:pt x="137" y="1693"/>
                    <a:pt x="152" y="1677"/>
                  </a:cubicBezTo>
                  <a:cubicBezTo>
                    <a:pt x="586" y="1110"/>
                    <a:pt x="1120" y="643"/>
                    <a:pt x="1520" y="109"/>
                  </a:cubicBezTo>
                  <a:cubicBezTo>
                    <a:pt x="1574" y="55"/>
                    <a:pt x="1518"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7"/>
            <p:cNvSpPr/>
            <p:nvPr/>
          </p:nvSpPr>
          <p:spPr>
            <a:xfrm>
              <a:off x="-1209625" y="3503300"/>
              <a:ext cx="41150" cy="36675"/>
            </a:xfrm>
            <a:custGeom>
              <a:avLst/>
              <a:gdLst/>
              <a:ahLst/>
              <a:cxnLst/>
              <a:rect l="l" t="t" r="r" b="b"/>
              <a:pathLst>
                <a:path w="1646" h="1467" extrusionOk="0">
                  <a:moveTo>
                    <a:pt x="1575" y="1"/>
                  </a:moveTo>
                  <a:cubicBezTo>
                    <a:pt x="1567" y="1"/>
                    <a:pt x="1559" y="3"/>
                    <a:pt x="1552" y="10"/>
                  </a:cubicBezTo>
                  <a:cubicBezTo>
                    <a:pt x="1018" y="410"/>
                    <a:pt x="518" y="911"/>
                    <a:pt x="51" y="1378"/>
                  </a:cubicBezTo>
                  <a:cubicBezTo>
                    <a:pt x="0" y="1403"/>
                    <a:pt x="26" y="1467"/>
                    <a:pt x="71" y="1467"/>
                  </a:cubicBezTo>
                  <a:cubicBezTo>
                    <a:pt x="85" y="1467"/>
                    <a:pt x="102" y="1460"/>
                    <a:pt x="118" y="1444"/>
                  </a:cubicBezTo>
                  <a:cubicBezTo>
                    <a:pt x="618" y="1011"/>
                    <a:pt x="1152" y="577"/>
                    <a:pt x="1619" y="43"/>
                  </a:cubicBezTo>
                  <a:cubicBezTo>
                    <a:pt x="1645" y="43"/>
                    <a:pt x="1608" y="1"/>
                    <a:pt x="1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7"/>
            <p:cNvSpPr/>
            <p:nvPr/>
          </p:nvSpPr>
          <p:spPr>
            <a:xfrm>
              <a:off x="-1207375" y="3490800"/>
              <a:ext cx="34050" cy="31325"/>
            </a:xfrm>
            <a:custGeom>
              <a:avLst/>
              <a:gdLst/>
              <a:ahLst/>
              <a:cxnLst/>
              <a:rect l="l" t="t" r="r" b="b"/>
              <a:pathLst>
                <a:path w="1362" h="1253" extrusionOk="0">
                  <a:moveTo>
                    <a:pt x="1314" y="0"/>
                  </a:moveTo>
                  <a:cubicBezTo>
                    <a:pt x="1308" y="0"/>
                    <a:pt x="1301" y="3"/>
                    <a:pt x="1295" y="10"/>
                  </a:cubicBezTo>
                  <a:cubicBezTo>
                    <a:pt x="795" y="276"/>
                    <a:pt x="394" y="743"/>
                    <a:pt x="28" y="1144"/>
                  </a:cubicBezTo>
                  <a:cubicBezTo>
                    <a:pt x="0" y="1198"/>
                    <a:pt x="40" y="1253"/>
                    <a:pt x="73" y="1253"/>
                  </a:cubicBezTo>
                  <a:cubicBezTo>
                    <a:pt x="81" y="1253"/>
                    <a:pt x="88" y="1250"/>
                    <a:pt x="94" y="1244"/>
                  </a:cubicBezTo>
                  <a:cubicBezTo>
                    <a:pt x="495" y="843"/>
                    <a:pt x="962" y="510"/>
                    <a:pt x="1362" y="76"/>
                  </a:cubicBezTo>
                  <a:cubicBezTo>
                    <a:pt x="1362" y="49"/>
                    <a:pt x="1340" y="0"/>
                    <a:pt x="1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7"/>
            <p:cNvSpPr/>
            <p:nvPr/>
          </p:nvSpPr>
          <p:spPr>
            <a:xfrm>
              <a:off x="-1227050" y="3483275"/>
              <a:ext cx="49575" cy="46825"/>
            </a:xfrm>
            <a:custGeom>
              <a:avLst/>
              <a:gdLst/>
              <a:ahLst/>
              <a:cxnLst/>
              <a:rect l="l" t="t" r="r" b="b"/>
              <a:pathLst>
                <a:path w="1983" h="1873" extrusionOk="0">
                  <a:moveTo>
                    <a:pt x="1948" y="1"/>
                  </a:moveTo>
                  <a:cubicBezTo>
                    <a:pt x="1939" y="1"/>
                    <a:pt x="1929" y="4"/>
                    <a:pt x="1915" y="10"/>
                  </a:cubicBezTo>
                  <a:cubicBezTo>
                    <a:pt x="1181" y="344"/>
                    <a:pt x="514" y="1144"/>
                    <a:pt x="47" y="1778"/>
                  </a:cubicBezTo>
                  <a:cubicBezTo>
                    <a:pt x="0" y="1825"/>
                    <a:pt x="36" y="1873"/>
                    <a:pt x="85" y="1873"/>
                  </a:cubicBezTo>
                  <a:cubicBezTo>
                    <a:pt x="105" y="1873"/>
                    <a:pt x="128" y="1865"/>
                    <a:pt x="147" y="1845"/>
                  </a:cubicBezTo>
                  <a:cubicBezTo>
                    <a:pt x="414" y="1511"/>
                    <a:pt x="714" y="1178"/>
                    <a:pt x="1048" y="844"/>
                  </a:cubicBezTo>
                  <a:cubicBezTo>
                    <a:pt x="1348" y="577"/>
                    <a:pt x="1682" y="344"/>
                    <a:pt x="1982" y="44"/>
                  </a:cubicBezTo>
                  <a:cubicBezTo>
                    <a:pt x="1982" y="44"/>
                    <a:pt x="1982" y="1"/>
                    <a:pt x="1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7"/>
            <p:cNvSpPr/>
            <p:nvPr/>
          </p:nvSpPr>
          <p:spPr>
            <a:xfrm>
              <a:off x="-1236225" y="3470675"/>
              <a:ext cx="52650" cy="49425"/>
            </a:xfrm>
            <a:custGeom>
              <a:avLst/>
              <a:gdLst/>
              <a:ahLst/>
              <a:cxnLst/>
              <a:rect l="l" t="t" r="r" b="b"/>
              <a:pathLst>
                <a:path w="2106" h="1977" extrusionOk="0">
                  <a:moveTo>
                    <a:pt x="2050" y="0"/>
                  </a:moveTo>
                  <a:cubicBezTo>
                    <a:pt x="2038" y="0"/>
                    <a:pt x="2025" y="4"/>
                    <a:pt x="2015" y="14"/>
                  </a:cubicBezTo>
                  <a:cubicBezTo>
                    <a:pt x="1282" y="514"/>
                    <a:pt x="648" y="1215"/>
                    <a:pt x="47" y="1882"/>
                  </a:cubicBezTo>
                  <a:cubicBezTo>
                    <a:pt x="0" y="1929"/>
                    <a:pt x="36" y="1976"/>
                    <a:pt x="74" y="1976"/>
                  </a:cubicBezTo>
                  <a:cubicBezTo>
                    <a:pt x="89" y="1976"/>
                    <a:pt x="104" y="1968"/>
                    <a:pt x="114" y="1949"/>
                  </a:cubicBezTo>
                  <a:cubicBezTo>
                    <a:pt x="748" y="1315"/>
                    <a:pt x="1448" y="714"/>
                    <a:pt x="2082" y="47"/>
                  </a:cubicBezTo>
                  <a:cubicBezTo>
                    <a:pt x="2106" y="24"/>
                    <a:pt x="2079" y="0"/>
                    <a:pt x="2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7"/>
            <p:cNvSpPr/>
            <p:nvPr/>
          </p:nvSpPr>
          <p:spPr>
            <a:xfrm>
              <a:off x="-1243000" y="3460775"/>
              <a:ext cx="48675" cy="43325"/>
            </a:xfrm>
            <a:custGeom>
              <a:avLst/>
              <a:gdLst/>
              <a:ahLst/>
              <a:cxnLst/>
              <a:rect l="l" t="t" r="r" b="b"/>
              <a:pathLst>
                <a:path w="1947" h="1733" extrusionOk="0">
                  <a:moveTo>
                    <a:pt x="1875" y="1"/>
                  </a:moveTo>
                  <a:cubicBezTo>
                    <a:pt x="1867" y="1"/>
                    <a:pt x="1859" y="3"/>
                    <a:pt x="1853" y="10"/>
                  </a:cubicBezTo>
                  <a:cubicBezTo>
                    <a:pt x="1186" y="377"/>
                    <a:pt x="585" y="1044"/>
                    <a:pt x="52" y="1611"/>
                  </a:cubicBezTo>
                  <a:cubicBezTo>
                    <a:pt x="0" y="1662"/>
                    <a:pt x="47" y="1733"/>
                    <a:pt x="102" y="1733"/>
                  </a:cubicBezTo>
                  <a:cubicBezTo>
                    <a:pt x="119" y="1733"/>
                    <a:pt x="136" y="1726"/>
                    <a:pt x="152" y="1711"/>
                  </a:cubicBezTo>
                  <a:cubicBezTo>
                    <a:pt x="719" y="1144"/>
                    <a:pt x="1386" y="677"/>
                    <a:pt x="1920" y="76"/>
                  </a:cubicBezTo>
                  <a:cubicBezTo>
                    <a:pt x="1947" y="49"/>
                    <a:pt x="1908" y="1"/>
                    <a:pt x="1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7"/>
            <p:cNvSpPr/>
            <p:nvPr/>
          </p:nvSpPr>
          <p:spPr>
            <a:xfrm>
              <a:off x="-1254675" y="3443500"/>
              <a:ext cx="61350" cy="53950"/>
            </a:xfrm>
            <a:custGeom>
              <a:avLst/>
              <a:gdLst/>
              <a:ahLst/>
              <a:cxnLst/>
              <a:rect l="l" t="t" r="r" b="b"/>
              <a:pathLst>
                <a:path w="2454" h="2158" extrusionOk="0">
                  <a:moveTo>
                    <a:pt x="2353" y="0"/>
                  </a:moveTo>
                  <a:cubicBezTo>
                    <a:pt x="1886" y="200"/>
                    <a:pt x="1486" y="601"/>
                    <a:pt x="1119" y="934"/>
                  </a:cubicBezTo>
                  <a:cubicBezTo>
                    <a:pt x="752" y="1268"/>
                    <a:pt x="385" y="1635"/>
                    <a:pt x="52" y="2035"/>
                  </a:cubicBezTo>
                  <a:cubicBezTo>
                    <a:pt x="0" y="2086"/>
                    <a:pt x="67" y="2157"/>
                    <a:pt x="116" y="2157"/>
                  </a:cubicBezTo>
                  <a:cubicBezTo>
                    <a:pt x="131" y="2157"/>
                    <a:pt x="144" y="2151"/>
                    <a:pt x="152" y="2135"/>
                  </a:cubicBezTo>
                  <a:cubicBezTo>
                    <a:pt x="552" y="1735"/>
                    <a:pt x="919" y="1368"/>
                    <a:pt x="1319" y="1034"/>
                  </a:cubicBezTo>
                  <a:cubicBezTo>
                    <a:pt x="1686" y="701"/>
                    <a:pt x="2120" y="467"/>
                    <a:pt x="2420" y="100"/>
                  </a:cubicBezTo>
                  <a:cubicBezTo>
                    <a:pt x="2453" y="34"/>
                    <a:pt x="2387" y="0"/>
                    <a:pt x="2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7"/>
            <p:cNvSpPr/>
            <p:nvPr/>
          </p:nvSpPr>
          <p:spPr>
            <a:xfrm>
              <a:off x="-1256250" y="3425750"/>
              <a:ext cx="63600" cy="51575"/>
            </a:xfrm>
            <a:custGeom>
              <a:avLst/>
              <a:gdLst/>
              <a:ahLst/>
              <a:cxnLst/>
              <a:rect l="l" t="t" r="r" b="b"/>
              <a:pathLst>
                <a:path w="2544" h="2063" extrusionOk="0">
                  <a:moveTo>
                    <a:pt x="2454" y="1"/>
                  </a:moveTo>
                  <a:cubicBezTo>
                    <a:pt x="2442" y="1"/>
                    <a:pt x="2429" y="3"/>
                    <a:pt x="2416" y="10"/>
                  </a:cubicBezTo>
                  <a:cubicBezTo>
                    <a:pt x="1582" y="510"/>
                    <a:pt x="848" y="1277"/>
                    <a:pt x="81" y="1911"/>
                  </a:cubicBezTo>
                  <a:cubicBezTo>
                    <a:pt x="0" y="1965"/>
                    <a:pt x="72" y="2063"/>
                    <a:pt x="138" y="2063"/>
                  </a:cubicBezTo>
                  <a:cubicBezTo>
                    <a:pt x="153" y="2063"/>
                    <a:pt x="169" y="2057"/>
                    <a:pt x="181" y="2044"/>
                  </a:cubicBezTo>
                  <a:cubicBezTo>
                    <a:pt x="948" y="1411"/>
                    <a:pt x="1849" y="844"/>
                    <a:pt x="2516" y="76"/>
                  </a:cubicBezTo>
                  <a:cubicBezTo>
                    <a:pt x="2543" y="49"/>
                    <a:pt x="2505" y="1"/>
                    <a:pt x="2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7"/>
            <p:cNvSpPr/>
            <p:nvPr/>
          </p:nvSpPr>
          <p:spPr>
            <a:xfrm>
              <a:off x="-1236400" y="3414925"/>
              <a:ext cx="43750" cy="35700"/>
            </a:xfrm>
            <a:custGeom>
              <a:avLst/>
              <a:gdLst/>
              <a:ahLst/>
              <a:cxnLst/>
              <a:rect l="l" t="t" r="r" b="b"/>
              <a:pathLst>
                <a:path w="1750" h="1428" extrusionOk="0">
                  <a:moveTo>
                    <a:pt x="1658" y="0"/>
                  </a:moveTo>
                  <a:cubicBezTo>
                    <a:pt x="1647" y="0"/>
                    <a:pt x="1634" y="3"/>
                    <a:pt x="1622" y="9"/>
                  </a:cubicBezTo>
                  <a:cubicBezTo>
                    <a:pt x="1589" y="9"/>
                    <a:pt x="1555" y="42"/>
                    <a:pt x="1522" y="76"/>
                  </a:cubicBezTo>
                  <a:cubicBezTo>
                    <a:pt x="1489" y="76"/>
                    <a:pt x="1489" y="76"/>
                    <a:pt x="1455" y="109"/>
                  </a:cubicBezTo>
                  <a:cubicBezTo>
                    <a:pt x="955" y="409"/>
                    <a:pt x="521" y="876"/>
                    <a:pt x="54" y="1243"/>
                  </a:cubicBezTo>
                  <a:cubicBezTo>
                    <a:pt x="0" y="1325"/>
                    <a:pt x="56" y="1428"/>
                    <a:pt x="133" y="1428"/>
                  </a:cubicBezTo>
                  <a:cubicBezTo>
                    <a:pt x="150" y="1428"/>
                    <a:pt x="169" y="1423"/>
                    <a:pt x="188" y="1410"/>
                  </a:cubicBezTo>
                  <a:cubicBezTo>
                    <a:pt x="588" y="1076"/>
                    <a:pt x="1055" y="743"/>
                    <a:pt x="1455" y="376"/>
                  </a:cubicBezTo>
                  <a:cubicBezTo>
                    <a:pt x="1555" y="309"/>
                    <a:pt x="1622" y="243"/>
                    <a:pt x="1689" y="142"/>
                  </a:cubicBezTo>
                  <a:cubicBezTo>
                    <a:pt x="1722" y="142"/>
                    <a:pt x="1722" y="109"/>
                    <a:pt x="1722" y="109"/>
                  </a:cubicBezTo>
                  <a:cubicBezTo>
                    <a:pt x="1750" y="55"/>
                    <a:pt x="1710" y="0"/>
                    <a:pt x="16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7"/>
            <p:cNvSpPr/>
            <p:nvPr/>
          </p:nvSpPr>
          <p:spPr>
            <a:xfrm>
              <a:off x="-1772100" y="3150775"/>
              <a:ext cx="62575" cy="61750"/>
            </a:xfrm>
            <a:custGeom>
              <a:avLst/>
              <a:gdLst/>
              <a:ahLst/>
              <a:cxnLst/>
              <a:rect l="l" t="t" r="r" b="b"/>
              <a:pathLst>
                <a:path w="2503" h="2470" extrusionOk="0">
                  <a:moveTo>
                    <a:pt x="67" y="1"/>
                  </a:moveTo>
                  <a:cubicBezTo>
                    <a:pt x="34" y="1"/>
                    <a:pt x="0" y="68"/>
                    <a:pt x="34" y="68"/>
                  </a:cubicBezTo>
                  <a:cubicBezTo>
                    <a:pt x="668" y="468"/>
                    <a:pt x="734" y="1202"/>
                    <a:pt x="1101" y="1769"/>
                  </a:cubicBezTo>
                  <a:cubicBezTo>
                    <a:pt x="1401" y="2202"/>
                    <a:pt x="1868" y="2436"/>
                    <a:pt x="2402" y="2469"/>
                  </a:cubicBezTo>
                  <a:cubicBezTo>
                    <a:pt x="2469" y="2469"/>
                    <a:pt x="2502" y="2369"/>
                    <a:pt x="2435" y="2336"/>
                  </a:cubicBezTo>
                  <a:cubicBezTo>
                    <a:pt x="1968" y="2202"/>
                    <a:pt x="1535" y="2102"/>
                    <a:pt x="1235" y="1635"/>
                  </a:cubicBezTo>
                  <a:cubicBezTo>
                    <a:pt x="1101" y="1402"/>
                    <a:pt x="1001" y="1168"/>
                    <a:pt x="901" y="901"/>
                  </a:cubicBezTo>
                  <a:cubicBezTo>
                    <a:pt x="701" y="468"/>
                    <a:pt x="501" y="1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7"/>
            <p:cNvSpPr/>
            <p:nvPr/>
          </p:nvSpPr>
          <p:spPr>
            <a:xfrm>
              <a:off x="-1743500" y="2853550"/>
              <a:ext cx="48150" cy="107250"/>
            </a:xfrm>
            <a:custGeom>
              <a:avLst/>
              <a:gdLst/>
              <a:ahLst/>
              <a:cxnLst/>
              <a:rect l="l" t="t" r="r" b="b"/>
              <a:pathLst>
                <a:path w="1926" h="4290" extrusionOk="0">
                  <a:moveTo>
                    <a:pt x="30" y="1"/>
                  </a:moveTo>
                  <a:cubicBezTo>
                    <a:pt x="10" y="1"/>
                    <a:pt x="0" y="24"/>
                    <a:pt x="24" y="48"/>
                  </a:cubicBezTo>
                  <a:cubicBezTo>
                    <a:pt x="591" y="748"/>
                    <a:pt x="824" y="1616"/>
                    <a:pt x="1091" y="2450"/>
                  </a:cubicBezTo>
                  <a:cubicBezTo>
                    <a:pt x="958" y="2116"/>
                    <a:pt x="791" y="1783"/>
                    <a:pt x="624" y="1449"/>
                  </a:cubicBezTo>
                  <a:cubicBezTo>
                    <a:pt x="624" y="1439"/>
                    <a:pt x="619" y="1435"/>
                    <a:pt x="611" y="1435"/>
                  </a:cubicBezTo>
                  <a:cubicBezTo>
                    <a:pt x="591" y="1435"/>
                    <a:pt x="558" y="1459"/>
                    <a:pt x="558" y="1482"/>
                  </a:cubicBezTo>
                  <a:cubicBezTo>
                    <a:pt x="958" y="2383"/>
                    <a:pt x="1158" y="3350"/>
                    <a:pt x="1525" y="4251"/>
                  </a:cubicBezTo>
                  <a:cubicBezTo>
                    <a:pt x="1525" y="4279"/>
                    <a:pt x="1537" y="4290"/>
                    <a:pt x="1551" y="4290"/>
                  </a:cubicBezTo>
                  <a:cubicBezTo>
                    <a:pt x="1569" y="4290"/>
                    <a:pt x="1592" y="4270"/>
                    <a:pt x="1592" y="4251"/>
                  </a:cubicBezTo>
                  <a:cubicBezTo>
                    <a:pt x="1558" y="3951"/>
                    <a:pt x="1492" y="3684"/>
                    <a:pt x="1425" y="3417"/>
                  </a:cubicBezTo>
                  <a:lnTo>
                    <a:pt x="1425" y="3417"/>
                  </a:lnTo>
                  <a:cubicBezTo>
                    <a:pt x="1558" y="3717"/>
                    <a:pt x="1692" y="3984"/>
                    <a:pt x="1859" y="4251"/>
                  </a:cubicBezTo>
                  <a:cubicBezTo>
                    <a:pt x="1868" y="4261"/>
                    <a:pt x="1878" y="4265"/>
                    <a:pt x="1887" y="4265"/>
                  </a:cubicBezTo>
                  <a:cubicBezTo>
                    <a:pt x="1909" y="4265"/>
                    <a:pt x="1925" y="4241"/>
                    <a:pt x="1925" y="4218"/>
                  </a:cubicBezTo>
                  <a:cubicBezTo>
                    <a:pt x="1358" y="2783"/>
                    <a:pt x="1091" y="1182"/>
                    <a:pt x="57" y="15"/>
                  </a:cubicBezTo>
                  <a:cubicBezTo>
                    <a:pt x="47" y="5"/>
                    <a:pt x="38"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7"/>
            <p:cNvSpPr/>
            <p:nvPr/>
          </p:nvSpPr>
          <p:spPr>
            <a:xfrm>
              <a:off x="-1660250" y="2785350"/>
              <a:ext cx="72475" cy="94275"/>
            </a:xfrm>
            <a:custGeom>
              <a:avLst/>
              <a:gdLst/>
              <a:ahLst/>
              <a:cxnLst/>
              <a:rect l="l" t="t" r="r" b="b"/>
              <a:pathLst>
                <a:path w="2899" h="3771" extrusionOk="0">
                  <a:moveTo>
                    <a:pt x="70" y="1"/>
                  </a:moveTo>
                  <a:cubicBezTo>
                    <a:pt x="22" y="1"/>
                    <a:pt x="1" y="79"/>
                    <a:pt x="30" y="107"/>
                  </a:cubicBezTo>
                  <a:cubicBezTo>
                    <a:pt x="1397" y="975"/>
                    <a:pt x="2064" y="2342"/>
                    <a:pt x="2765" y="3743"/>
                  </a:cubicBezTo>
                  <a:cubicBezTo>
                    <a:pt x="2775" y="3763"/>
                    <a:pt x="2790" y="3771"/>
                    <a:pt x="2807" y="3771"/>
                  </a:cubicBezTo>
                  <a:cubicBezTo>
                    <a:pt x="2848" y="3771"/>
                    <a:pt x="2898" y="3724"/>
                    <a:pt x="2898" y="3677"/>
                  </a:cubicBezTo>
                  <a:cubicBezTo>
                    <a:pt x="2365" y="2209"/>
                    <a:pt x="1497" y="775"/>
                    <a:pt x="96" y="7"/>
                  </a:cubicBezTo>
                  <a:cubicBezTo>
                    <a:pt x="87" y="3"/>
                    <a:pt x="78"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7"/>
            <p:cNvSpPr/>
            <p:nvPr/>
          </p:nvSpPr>
          <p:spPr>
            <a:xfrm>
              <a:off x="-1722075" y="2762175"/>
              <a:ext cx="30900" cy="46575"/>
            </a:xfrm>
            <a:custGeom>
              <a:avLst/>
              <a:gdLst/>
              <a:ahLst/>
              <a:cxnLst/>
              <a:rect l="l" t="t" r="r" b="b"/>
              <a:pathLst>
                <a:path w="1236" h="1863" extrusionOk="0">
                  <a:moveTo>
                    <a:pt x="1168" y="0"/>
                  </a:moveTo>
                  <a:cubicBezTo>
                    <a:pt x="434" y="134"/>
                    <a:pt x="1" y="1168"/>
                    <a:pt x="334" y="1802"/>
                  </a:cubicBezTo>
                  <a:cubicBezTo>
                    <a:pt x="362" y="1844"/>
                    <a:pt x="408" y="1862"/>
                    <a:pt x="449" y="1862"/>
                  </a:cubicBezTo>
                  <a:cubicBezTo>
                    <a:pt x="506" y="1862"/>
                    <a:pt x="554" y="1826"/>
                    <a:pt x="535" y="1768"/>
                  </a:cubicBezTo>
                  <a:cubicBezTo>
                    <a:pt x="301" y="1034"/>
                    <a:pt x="601" y="501"/>
                    <a:pt x="1202" y="100"/>
                  </a:cubicBezTo>
                  <a:cubicBezTo>
                    <a:pt x="1235" y="67"/>
                    <a:pt x="1202" y="0"/>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7"/>
            <p:cNvSpPr/>
            <p:nvPr/>
          </p:nvSpPr>
          <p:spPr>
            <a:xfrm>
              <a:off x="-1706225" y="2767000"/>
              <a:ext cx="24200" cy="31475"/>
            </a:xfrm>
            <a:custGeom>
              <a:avLst/>
              <a:gdLst/>
              <a:ahLst/>
              <a:cxnLst/>
              <a:rect l="l" t="t" r="r" b="b"/>
              <a:pathLst>
                <a:path w="968" h="1259" extrusionOk="0">
                  <a:moveTo>
                    <a:pt x="925" y="1"/>
                  </a:moveTo>
                  <a:cubicBezTo>
                    <a:pt x="919" y="1"/>
                    <a:pt x="911" y="3"/>
                    <a:pt x="901" y="7"/>
                  </a:cubicBezTo>
                  <a:cubicBezTo>
                    <a:pt x="368" y="108"/>
                    <a:pt x="1" y="708"/>
                    <a:pt x="1" y="1208"/>
                  </a:cubicBezTo>
                  <a:cubicBezTo>
                    <a:pt x="1" y="1242"/>
                    <a:pt x="26" y="1258"/>
                    <a:pt x="51" y="1258"/>
                  </a:cubicBezTo>
                  <a:cubicBezTo>
                    <a:pt x="76" y="1258"/>
                    <a:pt x="101" y="1242"/>
                    <a:pt x="101" y="1208"/>
                  </a:cubicBezTo>
                  <a:cubicBezTo>
                    <a:pt x="134" y="675"/>
                    <a:pt x="468" y="341"/>
                    <a:pt x="935" y="108"/>
                  </a:cubicBezTo>
                  <a:cubicBezTo>
                    <a:pt x="963" y="79"/>
                    <a:pt x="967" y="1"/>
                    <a:pt x="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7"/>
            <p:cNvSpPr/>
            <p:nvPr/>
          </p:nvSpPr>
          <p:spPr>
            <a:xfrm>
              <a:off x="-1574450" y="2737900"/>
              <a:ext cx="69225" cy="212075"/>
            </a:xfrm>
            <a:custGeom>
              <a:avLst/>
              <a:gdLst/>
              <a:ahLst/>
              <a:cxnLst/>
              <a:rect l="l" t="t" r="r" b="b"/>
              <a:pathLst>
                <a:path w="2769" h="8483" extrusionOk="0">
                  <a:moveTo>
                    <a:pt x="53" y="1"/>
                  </a:moveTo>
                  <a:cubicBezTo>
                    <a:pt x="26" y="1"/>
                    <a:pt x="0" y="29"/>
                    <a:pt x="0" y="71"/>
                  </a:cubicBezTo>
                  <a:cubicBezTo>
                    <a:pt x="534" y="1405"/>
                    <a:pt x="1201" y="2673"/>
                    <a:pt x="1768" y="3973"/>
                  </a:cubicBezTo>
                  <a:cubicBezTo>
                    <a:pt x="2468" y="5508"/>
                    <a:pt x="2402" y="6775"/>
                    <a:pt x="2001" y="8343"/>
                  </a:cubicBezTo>
                  <a:cubicBezTo>
                    <a:pt x="2001" y="8426"/>
                    <a:pt x="2052" y="8483"/>
                    <a:pt x="2107" y="8483"/>
                  </a:cubicBezTo>
                  <a:cubicBezTo>
                    <a:pt x="2141" y="8483"/>
                    <a:pt x="2176" y="8461"/>
                    <a:pt x="2202" y="8410"/>
                  </a:cubicBezTo>
                  <a:cubicBezTo>
                    <a:pt x="2769" y="7242"/>
                    <a:pt x="2735" y="5775"/>
                    <a:pt x="2268" y="4574"/>
                  </a:cubicBezTo>
                  <a:cubicBezTo>
                    <a:pt x="1701" y="3006"/>
                    <a:pt x="901" y="1472"/>
                    <a:pt x="100" y="37"/>
                  </a:cubicBezTo>
                  <a:cubicBezTo>
                    <a:pt x="87" y="12"/>
                    <a:pt x="70" y="1"/>
                    <a:pt x="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7"/>
            <p:cNvSpPr/>
            <p:nvPr/>
          </p:nvSpPr>
          <p:spPr>
            <a:xfrm>
              <a:off x="-1517450" y="2910525"/>
              <a:ext cx="15575" cy="42250"/>
            </a:xfrm>
            <a:custGeom>
              <a:avLst/>
              <a:gdLst/>
              <a:ahLst/>
              <a:cxnLst/>
              <a:rect l="l" t="t" r="r" b="b"/>
              <a:pathLst>
                <a:path w="623" h="1690" extrusionOk="0">
                  <a:moveTo>
                    <a:pt x="547" y="1"/>
                  </a:moveTo>
                  <a:cubicBezTo>
                    <a:pt x="524" y="1"/>
                    <a:pt x="501" y="12"/>
                    <a:pt x="489" y="37"/>
                  </a:cubicBezTo>
                  <a:cubicBezTo>
                    <a:pt x="389" y="571"/>
                    <a:pt x="188" y="1071"/>
                    <a:pt x="22" y="1605"/>
                  </a:cubicBezTo>
                  <a:cubicBezTo>
                    <a:pt x="1" y="1647"/>
                    <a:pt x="33" y="1689"/>
                    <a:pt x="68" y="1689"/>
                  </a:cubicBezTo>
                  <a:cubicBezTo>
                    <a:pt x="88" y="1689"/>
                    <a:pt x="110" y="1675"/>
                    <a:pt x="122" y="1638"/>
                  </a:cubicBezTo>
                  <a:cubicBezTo>
                    <a:pt x="422" y="1171"/>
                    <a:pt x="555" y="604"/>
                    <a:pt x="622" y="71"/>
                  </a:cubicBezTo>
                  <a:cubicBezTo>
                    <a:pt x="622" y="29"/>
                    <a:pt x="584"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7"/>
            <p:cNvSpPr/>
            <p:nvPr/>
          </p:nvSpPr>
          <p:spPr>
            <a:xfrm>
              <a:off x="-1444125" y="2979500"/>
              <a:ext cx="30625" cy="106475"/>
            </a:xfrm>
            <a:custGeom>
              <a:avLst/>
              <a:gdLst/>
              <a:ahLst/>
              <a:cxnLst/>
              <a:rect l="l" t="t" r="r" b="b"/>
              <a:pathLst>
                <a:path w="1225" h="4259" extrusionOk="0">
                  <a:moveTo>
                    <a:pt x="125" y="0"/>
                  </a:moveTo>
                  <a:cubicBezTo>
                    <a:pt x="93" y="0"/>
                    <a:pt x="57" y="31"/>
                    <a:pt x="57" y="80"/>
                  </a:cubicBezTo>
                  <a:cubicBezTo>
                    <a:pt x="725" y="1415"/>
                    <a:pt x="891" y="2849"/>
                    <a:pt x="24" y="4150"/>
                  </a:cubicBezTo>
                  <a:cubicBezTo>
                    <a:pt x="1" y="4196"/>
                    <a:pt x="42" y="4259"/>
                    <a:pt x="92" y="4259"/>
                  </a:cubicBezTo>
                  <a:cubicBezTo>
                    <a:pt x="114" y="4259"/>
                    <a:pt x="137" y="4247"/>
                    <a:pt x="158" y="4217"/>
                  </a:cubicBezTo>
                  <a:cubicBezTo>
                    <a:pt x="1058" y="3049"/>
                    <a:pt x="1225" y="1181"/>
                    <a:pt x="158" y="14"/>
                  </a:cubicBezTo>
                  <a:cubicBezTo>
                    <a:pt x="149" y="5"/>
                    <a:pt x="137"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7"/>
            <p:cNvSpPr/>
            <p:nvPr/>
          </p:nvSpPr>
          <p:spPr>
            <a:xfrm>
              <a:off x="-1459175" y="2984275"/>
              <a:ext cx="24000" cy="65125"/>
            </a:xfrm>
            <a:custGeom>
              <a:avLst/>
              <a:gdLst/>
              <a:ahLst/>
              <a:cxnLst/>
              <a:rect l="l" t="t" r="r" b="b"/>
              <a:pathLst>
                <a:path w="960" h="2605" extrusionOk="0">
                  <a:moveTo>
                    <a:pt x="64" y="0"/>
                  </a:moveTo>
                  <a:cubicBezTo>
                    <a:pt x="33" y="0"/>
                    <a:pt x="0" y="64"/>
                    <a:pt x="26" y="89"/>
                  </a:cubicBezTo>
                  <a:cubicBezTo>
                    <a:pt x="593" y="790"/>
                    <a:pt x="826" y="1691"/>
                    <a:pt x="426" y="2525"/>
                  </a:cubicBezTo>
                  <a:cubicBezTo>
                    <a:pt x="402" y="2573"/>
                    <a:pt x="449" y="2604"/>
                    <a:pt x="476" y="2604"/>
                  </a:cubicBezTo>
                  <a:cubicBezTo>
                    <a:pt x="486" y="2604"/>
                    <a:pt x="493" y="2600"/>
                    <a:pt x="493" y="2591"/>
                  </a:cubicBezTo>
                  <a:cubicBezTo>
                    <a:pt x="960" y="1757"/>
                    <a:pt x="893" y="623"/>
                    <a:pt x="92" y="23"/>
                  </a:cubicBezTo>
                  <a:cubicBezTo>
                    <a:pt x="84" y="7"/>
                    <a:pt x="74" y="0"/>
                    <a:pt x="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7"/>
            <p:cNvSpPr/>
            <p:nvPr/>
          </p:nvSpPr>
          <p:spPr>
            <a:xfrm>
              <a:off x="-1360975" y="3371350"/>
              <a:ext cx="20875" cy="66400"/>
            </a:xfrm>
            <a:custGeom>
              <a:avLst/>
              <a:gdLst/>
              <a:ahLst/>
              <a:cxnLst/>
              <a:rect l="l" t="t" r="r" b="b"/>
              <a:pathLst>
                <a:path w="835" h="2656" extrusionOk="0">
                  <a:moveTo>
                    <a:pt x="55" y="1"/>
                  </a:moveTo>
                  <a:cubicBezTo>
                    <a:pt x="26" y="1"/>
                    <a:pt x="0" y="17"/>
                    <a:pt x="0" y="51"/>
                  </a:cubicBezTo>
                  <a:cubicBezTo>
                    <a:pt x="167" y="918"/>
                    <a:pt x="334" y="1852"/>
                    <a:pt x="701" y="2619"/>
                  </a:cubicBezTo>
                  <a:cubicBezTo>
                    <a:pt x="714" y="2645"/>
                    <a:pt x="736" y="2656"/>
                    <a:pt x="759" y="2656"/>
                  </a:cubicBezTo>
                  <a:cubicBezTo>
                    <a:pt x="796" y="2656"/>
                    <a:pt x="834" y="2627"/>
                    <a:pt x="834" y="2586"/>
                  </a:cubicBezTo>
                  <a:cubicBezTo>
                    <a:pt x="634" y="1719"/>
                    <a:pt x="334" y="885"/>
                    <a:pt x="134" y="51"/>
                  </a:cubicBezTo>
                  <a:cubicBezTo>
                    <a:pt x="117" y="17"/>
                    <a:pt x="84"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7"/>
            <p:cNvSpPr/>
            <p:nvPr/>
          </p:nvSpPr>
          <p:spPr>
            <a:xfrm>
              <a:off x="-1358075" y="3462950"/>
              <a:ext cx="24650" cy="24600"/>
            </a:xfrm>
            <a:custGeom>
              <a:avLst/>
              <a:gdLst/>
              <a:ahLst/>
              <a:cxnLst/>
              <a:rect l="l" t="t" r="r" b="b"/>
              <a:pathLst>
                <a:path w="986" h="984" extrusionOk="0">
                  <a:moveTo>
                    <a:pt x="102" y="1"/>
                  </a:moveTo>
                  <a:cubicBezTo>
                    <a:pt x="47" y="1"/>
                    <a:pt x="0" y="72"/>
                    <a:pt x="51" y="123"/>
                  </a:cubicBezTo>
                  <a:cubicBezTo>
                    <a:pt x="318" y="390"/>
                    <a:pt x="518" y="757"/>
                    <a:pt x="852" y="957"/>
                  </a:cubicBezTo>
                  <a:cubicBezTo>
                    <a:pt x="870" y="975"/>
                    <a:pt x="889" y="984"/>
                    <a:pt x="906" y="984"/>
                  </a:cubicBezTo>
                  <a:cubicBezTo>
                    <a:pt x="951" y="984"/>
                    <a:pt x="985" y="929"/>
                    <a:pt x="985" y="857"/>
                  </a:cubicBezTo>
                  <a:cubicBezTo>
                    <a:pt x="818" y="523"/>
                    <a:pt x="418" y="256"/>
                    <a:pt x="151" y="23"/>
                  </a:cubicBezTo>
                  <a:cubicBezTo>
                    <a:pt x="136" y="7"/>
                    <a:pt x="119" y="1"/>
                    <a:pt x="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7"/>
            <p:cNvSpPr/>
            <p:nvPr/>
          </p:nvSpPr>
          <p:spPr>
            <a:xfrm>
              <a:off x="-1394775" y="3527100"/>
              <a:ext cx="48000" cy="12875"/>
            </a:xfrm>
            <a:custGeom>
              <a:avLst/>
              <a:gdLst/>
              <a:ahLst/>
              <a:cxnLst/>
              <a:rect l="l" t="t" r="r" b="b"/>
              <a:pathLst>
                <a:path w="1920" h="515" extrusionOk="0">
                  <a:moveTo>
                    <a:pt x="997" y="1"/>
                  </a:moveTo>
                  <a:cubicBezTo>
                    <a:pt x="636" y="1"/>
                    <a:pt x="292" y="114"/>
                    <a:pt x="52" y="392"/>
                  </a:cubicBezTo>
                  <a:cubicBezTo>
                    <a:pt x="0" y="443"/>
                    <a:pt x="47" y="514"/>
                    <a:pt x="102" y="514"/>
                  </a:cubicBezTo>
                  <a:cubicBezTo>
                    <a:pt x="119" y="514"/>
                    <a:pt x="136" y="508"/>
                    <a:pt x="152" y="492"/>
                  </a:cubicBezTo>
                  <a:cubicBezTo>
                    <a:pt x="379" y="296"/>
                    <a:pt x="619" y="236"/>
                    <a:pt x="867" y="236"/>
                  </a:cubicBezTo>
                  <a:cubicBezTo>
                    <a:pt x="1166" y="236"/>
                    <a:pt x="1476" y="322"/>
                    <a:pt x="1786" y="359"/>
                  </a:cubicBezTo>
                  <a:cubicBezTo>
                    <a:pt x="1886" y="359"/>
                    <a:pt x="1920" y="225"/>
                    <a:pt x="1853" y="192"/>
                  </a:cubicBezTo>
                  <a:cubicBezTo>
                    <a:pt x="1586" y="73"/>
                    <a:pt x="1286" y="1"/>
                    <a:pt x="9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7"/>
            <p:cNvSpPr/>
            <p:nvPr/>
          </p:nvSpPr>
          <p:spPr>
            <a:xfrm>
              <a:off x="-1667575" y="3056425"/>
              <a:ext cx="113750" cy="88900"/>
            </a:xfrm>
            <a:custGeom>
              <a:avLst/>
              <a:gdLst/>
              <a:ahLst/>
              <a:cxnLst/>
              <a:rect l="l" t="t" r="r" b="b"/>
              <a:pathLst>
                <a:path w="4550" h="3556" extrusionOk="0">
                  <a:moveTo>
                    <a:pt x="92" y="0"/>
                  </a:moveTo>
                  <a:cubicBezTo>
                    <a:pt x="17" y="0"/>
                    <a:pt x="0" y="109"/>
                    <a:pt x="89" y="139"/>
                  </a:cubicBezTo>
                  <a:cubicBezTo>
                    <a:pt x="1857" y="673"/>
                    <a:pt x="3225" y="2240"/>
                    <a:pt x="4459" y="3541"/>
                  </a:cubicBezTo>
                  <a:cubicBezTo>
                    <a:pt x="4469" y="3551"/>
                    <a:pt x="4481" y="3555"/>
                    <a:pt x="4493" y="3555"/>
                  </a:cubicBezTo>
                  <a:cubicBezTo>
                    <a:pt x="4523" y="3555"/>
                    <a:pt x="4549" y="3532"/>
                    <a:pt x="4526" y="3508"/>
                  </a:cubicBezTo>
                  <a:cubicBezTo>
                    <a:pt x="4025" y="2674"/>
                    <a:pt x="3258" y="1940"/>
                    <a:pt x="2491" y="1340"/>
                  </a:cubicBezTo>
                  <a:cubicBezTo>
                    <a:pt x="1790" y="773"/>
                    <a:pt x="990" y="139"/>
                    <a:pt x="122" y="5"/>
                  </a:cubicBezTo>
                  <a:cubicBezTo>
                    <a:pt x="112" y="2"/>
                    <a:pt x="101"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7"/>
            <p:cNvSpPr/>
            <p:nvPr/>
          </p:nvSpPr>
          <p:spPr>
            <a:xfrm>
              <a:off x="-1643975" y="3092850"/>
              <a:ext cx="71875" cy="57350"/>
            </a:xfrm>
            <a:custGeom>
              <a:avLst/>
              <a:gdLst/>
              <a:ahLst/>
              <a:cxnLst/>
              <a:rect l="l" t="t" r="r" b="b"/>
              <a:pathLst>
                <a:path w="2875" h="2294" extrusionOk="0">
                  <a:moveTo>
                    <a:pt x="120" y="1"/>
                  </a:moveTo>
                  <a:cubicBezTo>
                    <a:pt x="29" y="1"/>
                    <a:pt x="1" y="127"/>
                    <a:pt x="112" y="183"/>
                  </a:cubicBezTo>
                  <a:cubicBezTo>
                    <a:pt x="1147" y="717"/>
                    <a:pt x="1914" y="1517"/>
                    <a:pt x="2748" y="2284"/>
                  </a:cubicBezTo>
                  <a:cubicBezTo>
                    <a:pt x="2760" y="2291"/>
                    <a:pt x="2773" y="2294"/>
                    <a:pt x="2785" y="2294"/>
                  </a:cubicBezTo>
                  <a:cubicBezTo>
                    <a:pt x="2836" y="2294"/>
                    <a:pt x="2875" y="2245"/>
                    <a:pt x="2848" y="2218"/>
                  </a:cubicBezTo>
                  <a:cubicBezTo>
                    <a:pt x="2281" y="1184"/>
                    <a:pt x="1213" y="517"/>
                    <a:pt x="179" y="16"/>
                  </a:cubicBezTo>
                  <a:cubicBezTo>
                    <a:pt x="158" y="5"/>
                    <a:pt x="138"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7"/>
            <p:cNvSpPr/>
            <p:nvPr/>
          </p:nvSpPr>
          <p:spPr>
            <a:xfrm>
              <a:off x="-2033950" y="3294925"/>
              <a:ext cx="147625" cy="86875"/>
            </a:xfrm>
            <a:custGeom>
              <a:avLst/>
              <a:gdLst/>
              <a:ahLst/>
              <a:cxnLst/>
              <a:rect l="l" t="t" r="r" b="b"/>
              <a:pathLst>
                <a:path w="5905" h="3475" extrusionOk="0">
                  <a:moveTo>
                    <a:pt x="3094" y="1"/>
                  </a:moveTo>
                  <a:cubicBezTo>
                    <a:pt x="2387" y="1"/>
                    <a:pt x="1456" y="420"/>
                    <a:pt x="968" y="773"/>
                  </a:cubicBezTo>
                  <a:cubicBezTo>
                    <a:pt x="367" y="1206"/>
                    <a:pt x="0" y="2074"/>
                    <a:pt x="434" y="2741"/>
                  </a:cubicBezTo>
                  <a:cubicBezTo>
                    <a:pt x="901" y="3408"/>
                    <a:pt x="1935" y="3475"/>
                    <a:pt x="2669" y="3475"/>
                  </a:cubicBezTo>
                  <a:cubicBezTo>
                    <a:pt x="3169" y="3475"/>
                    <a:pt x="3670" y="3408"/>
                    <a:pt x="4170" y="3375"/>
                  </a:cubicBezTo>
                  <a:cubicBezTo>
                    <a:pt x="4295" y="3366"/>
                    <a:pt x="4422" y="3364"/>
                    <a:pt x="4550" y="3364"/>
                  </a:cubicBezTo>
                  <a:cubicBezTo>
                    <a:pt x="4679" y="3364"/>
                    <a:pt x="4808" y="3366"/>
                    <a:pt x="4937" y="3366"/>
                  </a:cubicBezTo>
                  <a:cubicBezTo>
                    <a:pt x="5196" y="3366"/>
                    <a:pt x="5454" y="3358"/>
                    <a:pt x="5704" y="3308"/>
                  </a:cubicBezTo>
                  <a:cubicBezTo>
                    <a:pt x="5838" y="3275"/>
                    <a:pt x="5904" y="3041"/>
                    <a:pt x="5738" y="2974"/>
                  </a:cubicBezTo>
                  <a:cubicBezTo>
                    <a:pt x="5397" y="2810"/>
                    <a:pt x="5016" y="2757"/>
                    <a:pt x="4620" y="2757"/>
                  </a:cubicBezTo>
                  <a:cubicBezTo>
                    <a:pt x="3921" y="2757"/>
                    <a:pt x="3172" y="2921"/>
                    <a:pt x="2504" y="2921"/>
                  </a:cubicBezTo>
                  <a:cubicBezTo>
                    <a:pt x="2401" y="2921"/>
                    <a:pt x="2300" y="2917"/>
                    <a:pt x="2202" y="2908"/>
                  </a:cubicBezTo>
                  <a:cubicBezTo>
                    <a:pt x="1601" y="2874"/>
                    <a:pt x="601" y="2774"/>
                    <a:pt x="801" y="1807"/>
                  </a:cubicBezTo>
                  <a:cubicBezTo>
                    <a:pt x="934" y="1173"/>
                    <a:pt x="1668" y="906"/>
                    <a:pt x="2168" y="739"/>
                  </a:cubicBezTo>
                  <a:cubicBezTo>
                    <a:pt x="2669" y="573"/>
                    <a:pt x="3236" y="539"/>
                    <a:pt x="3569" y="106"/>
                  </a:cubicBezTo>
                  <a:cubicBezTo>
                    <a:pt x="3569" y="106"/>
                    <a:pt x="3569" y="72"/>
                    <a:pt x="3536" y="72"/>
                  </a:cubicBezTo>
                  <a:cubicBezTo>
                    <a:pt x="3406" y="23"/>
                    <a:pt x="3256" y="1"/>
                    <a:pt x="3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7"/>
            <p:cNvSpPr/>
            <p:nvPr/>
          </p:nvSpPr>
          <p:spPr>
            <a:xfrm>
              <a:off x="-1965575" y="3387750"/>
              <a:ext cx="169325" cy="120000"/>
            </a:xfrm>
            <a:custGeom>
              <a:avLst/>
              <a:gdLst/>
              <a:ahLst/>
              <a:cxnLst/>
              <a:rect l="l" t="t" r="r" b="b"/>
              <a:pathLst>
                <a:path w="6773" h="4800" extrusionOk="0">
                  <a:moveTo>
                    <a:pt x="2799" y="1"/>
                  </a:moveTo>
                  <a:cubicBezTo>
                    <a:pt x="2778" y="1"/>
                    <a:pt x="2755" y="9"/>
                    <a:pt x="2736" y="29"/>
                  </a:cubicBezTo>
                  <a:cubicBezTo>
                    <a:pt x="2269" y="429"/>
                    <a:pt x="1902" y="963"/>
                    <a:pt x="1435" y="1396"/>
                  </a:cubicBezTo>
                  <a:cubicBezTo>
                    <a:pt x="1035" y="1730"/>
                    <a:pt x="568" y="2063"/>
                    <a:pt x="334" y="2564"/>
                  </a:cubicBezTo>
                  <a:cubicBezTo>
                    <a:pt x="1" y="3331"/>
                    <a:pt x="334" y="4031"/>
                    <a:pt x="1068" y="4432"/>
                  </a:cubicBezTo>
                  <a:cubicBezTo>
                    <a:pt x="1501" y="4668"/>
                    <a:pt x="2049" y="4799"/>
                    <a:pt x="2597" y="4799"/>
                  </a:cubicBezTo>
                  <a:cubicBezTo>
                    <a:pt x="2979" y="4799"/>
                    <a:pt x="3361" y="4735"/>
                    <a:pt x="3703" y="4599"/>
                  </a:cubicBezTo>
                  <a:cubicBezTo>
                    <a:pt x="4204" y="4398"/>
                    <a:pt x="4604" y="3998"/>
                    <a:pt x="5004" y="3598"/>
                  </a:cubicBezTo>
                  <a:cubicBezTo>
                    <a:pt x="5504" y="3131"/>
                    <a:pt x="6005" y="2731"/>
                    <a:pt x="6605" y="2397"/>
                  </a:cubicBezTo>
                  <a:cubicBezTo>
                    <a:pt x="6772" y="2297"/>
                    <a:pt x="6705" y="2030"/>
                    <a:pt x="6505" y="2030"/>
                  </a:cubicBezTo>
                  <a:cubicBezTo>
                    <a:pt x="5871" y="2030"/>
                    <a:pt x="5438" y="2397"/>
                    <a:pt x="5004" y="2831"/>
                  </a:cubicBezTo>
                  <a:cubicBezTo>
                    <a:pt x="4251" y="3521"/>
                    <a:pt x="3616" y="4240"/>
                    <a:pt x="2544" y="4240"/>
                  </a:cubicBezTo>
                  <a:cubicBezTo>
                    <a:pt x="2477" y="4240"/>
                    <a:pt x="2407" y="4238"/>
                    <a:pt x="2336" y="4232"/>
                  </a:cubicBezTo>
                  <a:cubicBezTo>
                    <a:pt x="1735" y="4165"/>
                    <a:pt x="601" y="3898"/>
                    <a:pt x="734" y="2997"/>
                  </a:cubicBezTo>
                  <a:cubicBezTo>
                    <a:pt x="834" y="2497"/>
                    <a:pt x="1335" y="2130"/>
                    <a:pt x="1668" y="1830"/>
                  </a:cubicBezTo>
                  <a:cubicBezTo>
                    <a:pt x="2169" y="1363"/>
                    <a:pt x="2736" y="796"/>
                    <a:pt x="2869" y="95"/>
                  </a:cubicBezTo>
                  <a:cubicBezTo>
                    <a:pt x="2893" y="48"/>
                    <a:pt x="2850" y="1"/>
                    <a:pt x="2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19_1_1">
    <p:spTree>
      <p:nvGrpSpPr>
        <p:cNvPr id="1" name="Shape 3042"/>
        <p:cNvGrpSpPr/>
        <p:nvPr/>
      </p:nvGrpSpPr>
      <p:grpSpPr>
        <a:xfrm>
          <a:off x="0" y="0"/>
          <a:ext cx="0" cy="0"/>
          <a:chOff x="0" y="0"/>
          <a:chExt cx="0" cy="0"/>
        </a:xfrm>
      </p:grpSpPr>
      <p:grpSp>
        <p:nvGrpSpPr>
          <p:cNvPr id="3043" name="Google Shape;3043;p38"/>
          <p:cNvGrpSpPr/>
          <p:nvPr/>
        </p:nvGrpSpPr>
        <p:grpSpPr>
          <a:xfrm rot="3726990">
            <a:off x="2658125" y="3764708"/>
            <a:ext cx="685035" cy="1324120"/>
            <a:chOff x="4000525" y="439175"/>
            <a:chExt cx="1021600" cy="1974675"/>
          </a:xfrm>
        </p:grpSpPr>
        <p:sp>
          <p:nvSpPr>
            <p:cNvPr id="3044" name="Google Shape;3044;p38"/>
            <p:cNvSpPr/>
            <p:nvPr/>
          </p:nvSpPr>
          <p:spPr>
            <a:xfrm>
              <a:off x="4000525" y="439175"/>
              <a:ext cx="1021600" cy="1974675"/>
            </a:xfrm>
            <a:custGeom>
              <a:avLst/>
              <a:gdLst/>
              <a:ahLst/>
              <a:cxnLst/>
              <a:rect l="l" t="t" r="r" b="b"/>
              <a:pathLst>
                <a:path w="40864" h="78987" extrusionOk="0">
                  <a:moveTo>
                    <a:pt x="6037" y="3307"/>
                  </a:moveTo>
                  <a:cubicBezTo>
                    <a:pt x="6101" y="3307"/>
                    <a:pt x="6135" y="3390"/>
                    <a:pt x="6205" y="3566"/>
                  </a:cubicBezTo>
                  <a:cubicBezTo>
                    <a:pt x="6066" y="3659"/>
                    <a:pt x="5991" y="3709"/>
                    <a:pt x="5934" y="3709"/>
                  </a:cubicBezTo>
                  <a:cubicBezTo>
                    <a:pt x="5869" y="3709"/>
                    <a:pt x="5827" y="3643"/>
                    <a:pt x="5738" y="3500"/>
                  </a:cubicBezTo>
                  <a:cubicBezTo>
                    <a:pt x="5896" y="3374"/>
                    <a:pt x="5979" y="3307"/>
                    <a:pt x="6037" y="3307"/>
                  </a:cubicBezTo>
                  <a:close/>
                  <a:moveTo>
                    <a:pt x="5505" y="3700"/>
                  </a:moveTo>
                  <a:cubicBezTo>
                    <a:pt x="5538" y="3733"/>
                    <a:pt x="5605" y="3800"/>
                    <a:pt x="5705" y="3867"/>
                  </a:cubicBezTo>
                  <a:cubicBezTo>
                    <a:pt x="5605" y="3933"/>
                    <a:pt x="5538" y="3967"/>
                    <a:pt x="5505" y="3967"/>
                  </a:cubicBezTo>
                  <a:cubicBezTo>
                    <a:pt x="5438" y="3933"/>
                    <a:pt x="5404" y="3867"/>
                    <a:pt x="5338" y="3833"/>
                  </a:cubicBezTo>
                  <a:cubicBezTo>
                    <a:pt x="5404" y="3766"/>
                    <a:pt x="5438" y="3700"/>
                    <a:pt x="5505" y="3700"/>
                  </a:cubicBezTo>
                  <a:close/>
                  <a:moveTo>
                    <a:pt x="15178" y="6001"/>
                  </a:moveTo>
                  <a:lnTo>
                    <a:pt x="15178" y="6001"/>
                  </a:lnTo>
                  <a:cubicBezTo>
                    <a:pt x="15545" y="6101"/>
                    <a:pt x="15445" y="6402"/>
                    <a:pt x="15512" y="6669"/>
                  </a:cubicBezTo>
                  <a:cubicBezTo>
                    <a:pt x="15478" y="6669"/>
                    <a:pt x="15445" y="6702"/>
                    <a:pt x="15412" y="6702"/>
                  </a:cubicBezTo>
                  <a:cubicBezTo>
                    <a:pt x="15312" y="6468"/>
                    <a:pt x="15278" y="6235"/>
                    <a:pt x="15178" y="6001"/>
                  </a:cubicBezTo>
                  <a:close/>
                  <a:moveTo>
                    <a:pt x="1869" y="6935"/>
                  </a:moveTo>
                  <a:lnTo>
                    <a:pt x="1869" y="6935"/>
                  </a:lnTo>
                  <a:cubicBezTo>
                    <a:pt x="2035" y="7169"/>
                    <a:pt x="1769" y="7269"/>
                    <a:pt x="1735" y="7436"/>
                  </a:cubicBezTo>
                  <a:cubicBezTo>
                    <a:pt x="1535" y="7069"/>
                    <a:pt x="1535" y="7069"/>
                    <a:pt x="1869" y="6935"/>
                  </a:cubicBezTo>
                  <a:close/>
                  <a:moveTo>
                    <a:pt x="13115" y="2023"/>
                  </a:moveTo>
                  <a:cubicBezTo>
                    <a:pt x="13303" y="2023"/>
                    <a:pt x="13498" y="2038"/>
                    <a:pt x="13710" y="2065"/>
                  </a:cubicBezTo>
                  <a:cubicBezTo>
                    <a:pt x="14144" y="3133"/>
                    <a:pt x="14544" y="4167"/>
                    <a:pt x="14945" y="5234"/>
                  </a:cubicBezTo>
                  <a:cubicBezTo>
                    <a:pt x="15045" y="5468"/>
                    <a:pt x="15111" y="5735"/>
                    <a:pt x="15178" y="6001"/>
                  </a:cubicBezTo>
                  <a:cubicBezTo>
                    <a:pt x="15111" y="5868"/>
                    <a:pt x="15011" y="5768"/>
                    <a:pt x="14945" y="5634"/>
                  </a:cubicBezTo>
                  <a:cubicBezTo>
                    <a:pt x="14578" y="4767"/>
                    <a:pt x="14211" y="3900"/>
                    <a:pt x="13877" y="2999"/>
                  </a:cubicBezTo>
                  <a:cubicBezTo>
                    <a:pt x="13810" y="2899"/>
                    <a:pt x="13777" y="2766"/>
                    <a:pt x="13644" y="2666"/>
                  </a:cubicBezTo>
                  <a:lnTo>
                    <a:pt x="13644" y="2666"/>
                  </a:lnTo>
                  <a:cubicBezTo>
                    <a:pt x="13677" y="2766"/>
                    <a:pt x="13644" y="2899"/>
                    <a:pt x="13677" y="2999"/>
                  </a:cubicBezTo>
                  <a:cubicBezTo>
                    <a:pt x="13810" y="3400"/>
                    <a:pt x="13944" y="3833"/>
                    <a:pt x="14111" y="4233"/>
                  </a:cubicBezTo>
                  <a:cubicBezTo>
                    <a:pt x="14444" y="5034"/>
                    <a:pt x="14778" y="5835"/>
                    <a:pt x="15111" y="6635"/>
                  </a:cubicBezTo>
                  <a:cubicBezTo>
                    <a:pt x="15178" y="6835"/>
                    <a:pt x="15245" y="7069"/>
                    <a:pt x="15545" y="7069"/>
                  </a:cubicBezTo>
                  <a:cubicBezTo>
                    <a:pt x="15612" y="7803"/>
                    <a:pt x="15678" y="8503"/>
                    <a:pt x="15712" y="9204"/>
                  </a:cubicBezTo>
                  <a:cubicBezTo>
                    <a:pt x="15745" y="9871"/>
                    <a:pt x="15745" y="10571"/>
                    <a:pt x="15779" y="11339"/>
                  </a:cubicBezTo>
                  <a:cubicBezTo>
                    <a:pt x="15378" y="10905"/>
                    <a:pt x="15278" y="10438"/>
                    <a:pt x="15078" y="10038"/>
                  </a:cubicBezTo>
                  <a:cubicBezTo>
                    <a:pt x="14911" y="9604"/>
                    <a:pt x="14744" y="9170"/>
                    <a:pt x="14544" y="8737"/>
                  </a:cubicBezTo>
                  <a:lnTo>
                    <a:pt x="14011" y="7369"/>
                  </a:lnTo>
                  <a:cubicBezTo>
                    <a:pt x="13844" y="6935"/>
                    <a:pt x="13644" y="6502"/>
                    <a:pt x="13477" y="6068"/>
                  </a:cubicBezTo>
                  <a:cubicBezTo>
                    <a:pt x="13310" y="5634"/>
                    <a:pt x="13110" y="5201"/>
                    <a:pt x="12943" y="4767"/>
                  </a:cubicBezTo>
                  <a:cubicBezTo>
                    <a:pt x="12776" y="4334"/>
                    <a:pt x="12610" y="3900"/>
                    <a:pt x="12409" y="3500"/>
                  </a:cubicBezTo>
                  <a:lnTo>
                    <a:pt x="12409" y="3500"/>
                  </a:lnTo>
                  <a:cubicBezTo>
                    <a:pt x="12943" y="5401"/>
                    <a:pt x="13710" y="7202"/>
                    <a:pt x="14378" y="9104"/>
                  </a:cubicBezTo>
                  <a:cubicBezTo>
                    <a:pt x="14277" y="9004"/>
                    <a:pt x="14177" y="8937"/>
                    <a:pt x="14111" y="8837"/>
                  </a:cubicBezTo>
                  <a:cubicBezTo>
                    <a:pt x="13810" y="8303"/>
                    <a:pt x="13510" y="7736"/>
                    <a:pt x="13210" y="7202"/>
                  </a:cubicBezTo>
                  <a:cubicBezTo>
                    <a:pt x="13126" y="7062"/>
                    <a:pt x="13136" y="6805"/>
                    <a:pt x="12944" y="6805"/>
                  </a:cubicBezTo>
                  <a:cubicBezTo>
                    <a:pt x="12907" y="6805"/>
                    <a:pt x="12863" y="6814"/>
                    <a:pt x="12810" y="6835"/>
                  </a:cubicBezTo>
                  <a:cubicBezTo>
                    <a:pt x="12643" y="6602"/>
                    <a:pt x="12443" y="6402"/>
                    <a:pt x="12343" y="6168"/>
                  </a:cubicBezTo>
                  <a:cubicBezTo>
                    <a:pt x="11909" y="5167"/>
                    <a:pt x="11509" y="4200"/>
                    <a:pt x="11109" y="3233"/>
                  </a:cubicBezTo>
                  <a:cubicBezTo>
                    <a:pt x="11008" y="2999"/>
                    <a:pt x="10942" y="2766"/>
                    <a:pt x="10842" y="2532"/>
                  </a:cubicBezTo>
                  <a:cubicBezTo>
                    <a:pt x="11008" y="2499"/>
                    <a:pt x="11142" y="2466"/>
                    <a:pt x="11342" y="2399"/>
                  </a:cubicBezTo>
                  <a:cubicBezTo>
                    <a:pt x="11676" y="3600"/>
                    <a:pt x="11976" y="4834"/>
                    <a:pt x="12610" y="5968"/>
                  </a:cubicBezTo>
                  <a:cubicBezTo>
                    <a:pt x="12810" y="5668"/>
                    <a:pt x="12676" y="5501"/>
                    <a:pt x="12610" y="5301"/>
                  </a:cubicBezTo>
                  <a:cubicBezTo>
                    <a:pt x="12309" y="4467"/>
                    <a:pt x="12009" y="3633"/>
                    <a:pt x="11709" y="2832"/>
                  </a:cubicBezTo>
                  <a:cubicBezTo>
                    <a:pt x="11642" y="2666"/>
                    <a:pt x="11609" y="2532"/>
                    <a:pt x="11542" y="2365"/>
                  </a:cubicBezTo>
                  <a:cubicBezTo>
                    <a:pt x="12169" y="2124"/>
                    <a:pt x="12622" y="2023"/>
                    <a:pt x="13115" y="2023"/>
                  </a:cubicBezTo>
                  <a:close/>
                  <a:moveTo>
                    <a:pt x="15478" y="1298"/>
                  </a:moveTo>
                  <a:cubicBezTo>
                    <a:pt x="16079" y="1298"/>
                    <a:pt x="16646" y="1331"/>
                    <a:pt x="17280" y="1331"/>
                  </a:cubicBezTo>
                  <a:cubicBezTo>
                    <a:pt x="17313" y="1999"/>
                    <a:pt x="17313" y="2732"/>
                    <a:pt x="17313" y="3433"/>
                  </a:cubicBezTo>
                  <a:cubicBezTo>
                    <a:pt x="17280" y="3466"/>
                    <a:pt x="17246" y="3466"/>
                    <a:pt x="17213" y="3466"/>
                  </a:cubicBezTo>
                  <a:cubicBezTo>
                    <a:pt x="17180" y="2999"/>
                    <a:pt x="17146" y="2532"/>
                    <a:pt x="17113" y="2065"/>
                  </a:cubicBezTo>
                  <a:lnTo>
                    <a:pt x="17046" y="2065"/>
                  </a:lnTo>
                  <a:cubicBezTo>
                    <a:pt x="17013" y="2199"/>
                    <a:pt x="16979" y="2299"/>
                    <a:pt x="16979" y="2432"/>
                  </a:cubicBezTo>
                  <a:cubicBezTo>
                    <a:pt x="16979" y="3600"/>
                    <a:pt x="17013" y="4767"/>
                    <a:pt x="17079" y="5935"/>
                  </a:cubicBezTo>
                  <a:cubicBezTo>
                    <a:pt x="17113" y="6802"/>
                    <a:pt x="17180" y="7669"/>
                    <a:pt x="17246" y="8503"/>
                  </a:cubicBezTo>
                  <a:cubicBezTo>
                    <a:pt x="17313" y="8937"/>
                    <a:pt x="17413" y="9370"/>
                    <a:pt x="17480" y="9804"/>
                  </a:cubicBezTo>
                  <a:cubicBezTo>
                    <a:pt x="17647" y="10938"/>
                    <a:pt x="17680" y="12072"/>
                    <a:pt x="17680" y="13240"/>
                  </a:cubicBezTo>
                  <a:cubicBezTo>
                    <a:pt x="17413" y="12439"/>
                    <a:pt x="17480" y="11572"/>
                    <a:pt x="17346" y="10771"/>
                  </a:cubicBezTo>
                  <a:lnTo>
                    <a:pt x="17246" y="10771"/>
                  </a:lnTo>
                  <a:cubicBezTo>
                    <a:pt x="17246" y="11806"/>
                    <a:pt x="17280" y="12873"/>
                    <a:pt x="17313" y="13940"/>
                  </a:cubicBezTo>
                  <a:cubicBezTo>
                    <a:pt x="17113" y="13807"/>
                    <a:pt x="16946" y="13674"/>
                    <a:pt x="16946" y="13440"/>
                  </a:cubicBezTo>
                  <a:cubicBezTo>
                    <a:pt x="16879" y="12339"/>
                    <a:pt x="16813" y="11238"/>
                    <a:pt x="16779" y="10138"/>
                  </a:cubicBezTo>
                  <a:cubicBezTo>
                    <a:pt x="16646" y="7369"/>
                    <a:pt x="16512" y="4567"/>
                    <a:pt x="16379" y="1798"/>
                  </a:cubicBezTo>
                  <a:cubicBezTo>
                    <a:pt x="16379" y="1732"/>
                    <a:pt x="16346" y="1698"/>
                    <a:pt x="16279" y="1632"/>
                  </a:cubicBezTo>
                  <a:cubicBezTo>
                    <a:pt x="16246" y="1798"/>
                    <a:pt x="16212" y="1965"/>
                    <a:pt x="16212" y="2099"/>
                  </a:cubicBezTo>
                  <a:cubicBezTo>
                    <a:pt x="16246" y="3099"/>
                    <a:pt x="16279" y="4100"/>
                    <a:pt x="16346" y="5067"/>
                  </a:cubicBezTo>
                  <a:cubicBezTo>
                    <a:pt x="16446" y="7069"/>
                    <a:pt x="16546" y="9037"/>
                    <a:pt x="16612" y="11005"/>
                  </a:cubicBezTo>
                  <a:cubicBezTo>
                    <a:pt x="16646" y="11705"/>
                    <a:pt x="16679" y="12373"/>
                    <a:pt x="16679" y="13106"/>
                  </a:cubicBezTo>
                  <a:cubicBezTo>
                    <a:pt x="16446" y="12973"/>
                    <a:pt x="16379" y="12773"/>
                    <a:pt x="16379" y="12539"/>
                  </a:cubicBezTo>
                  <a:cubicBezTo>
                    <a:pt x="16279" y="11639"/>
                    <a:pt x="16212" y="10738"/>
                    <a:pt x="16145" y="9804"/>
                  </a:cubicBezTo>
                  <a:cubicBezTo>
                    <a:pt x="16045" y="8336"/>
                    <a:pt x="15979" y="6902"/>
                    <a:pt x="15845" y="5434"/>
                  </a:cubicBezTo>
                  <a:cubicBezTo>
                    <a:pt x="15745" y="4233"/>
                    <a:pt x="15612" y="2999"/>
                    <a:pt x="15512" y="1798"/>
                  </a:cubicBezTo>
                  <a:cubicBezTo>
                    <a:pt x="15512" y="1632"/>
                    <a:pt x="15478" y="1465"/>
                    <a:pt x="15478" y="1298"/>
                  </a:cubicBezTo>
                  <a:close/>
                  <a:moveTo>
                    <a:pt x="14024" y="15975"/>
                  </a:moveTo>
                  <a:cubicBezTo>
                    <a:pt x="14398" y="16446"/>
                    <a:pt x="14773" y="16942"/>
                    <a:pt x="15178" y="17410"/>
                  </a:cubicBezTo>
                  <a:cubicBezTo>
                    <a:pt x="15145" y="17443"/>
                    <a:pt x="15111" y="17476"/>
                    <a:pt x="15045" y="17510"/>
                  </a:cubicBezTo>
                  <a:cubicBezTo>
                    <a:pt x="14698" y="17006"/>
                    <a:pt x="14293" y="16532"/>
                    <a:pt x="14024" y="15975"/>
                  </a:cubicBezTo>
                  <a:close/>
                  <a:moveTo>
                    <a:pt x="3270" y="6335"/>
                  </a:moveTo>
                  <a:cubicBezTo>
                    <a:pt x="3570" y="6635"/>
                    <a:pt x="3870" y="6869"/>
                    <a:pt x="4104" y="7169"/>
                  </a:cubicBezTo>
                  <a:cubicBezTo>
                    <a:pt x="4704" y="7769"/>
                    <a:pt x="5271" y="8403"/>
                    <a:pt x="5871" y="8970"/>
                  </a:cubicBezTo>
                  <a:cubicBezTo>
                    <a:pt x="7439" y="10538"/>
                    <a:pt x="8840" y="12239"/>
                    <a:pt x="10175" y="13974"/>
                  </a:cubicBezTo>
                  <a:cubicBezTo>
                    <a:pt x="10541" y="14474"/>
                    <a:pt x="10975" y="14908"/>
                    <a:pt x="11375" y="15375"/>
                  </a:cubicBezTo>
                  <a:cubicBezTo>
                    <a:pt x="12009" y="16075"/>
                    <a:pt x="12610" y="16776"/>
                    <a:pt x="13243" y="17476"/>
                  </a:cubicBezTo>
                  <a:cubicBezTo>
                    <a:pt x="13272" y="17561"/>
                    <a:pt x="13300" y="17645"/>
                    <a:pt x="13348" y="17729"/>
                  </a:cubicBezTo>
                  <a:lnTo>
                    <a:pt x="13348" y="17729"/>
                  </a:lnTo>
                  <a:cubicBezTo>
                    <a:pt x="13284" y="17700"/>
                    <a:pt x="13205" y="17667"/>
                    <a:pt x="13177" y="17610"/>
                  </a:cubicBezTo>
                  <a:cubicBezTo>
                    <a:pt x="11275" y="15608"/>
                    <a:pt x="9374" y="13573"/>
                    <a:pt x="7473" y="11605"/>
                  </a:cubicBezTo>
                  <a:cubicBezTo>
                    <a:pt x="6772" y="10838"/>
                    <a:pt x="5938" y="10171"/>
                    <a:pt x="5204" y="9437"/>
                  </a:cubicBezTo>
                  <a:cubicBezTo>
                    <a:pt x="4537" y="8803"/>
                    <a:pt x="3903" y="8136"/>
                    <a:pt x="3236" y="7502"/>
                  </a:cubicBezTo>
                  <a:cubicBezTo>
                    <a:pt x="3069" y="7336"/>
                    <a:pt x="2903" y="7136"/>
                    <a:pt x="2669" y="6935"/>
                  </a:cubicBezTo>
                  <a:cubicBezTo>
                    <a:pt x="2869" y="6735"/>
                    <a:pt x="3069" y="6568"/>
                    <a:pt x="3270" y="6335"/>
                  </a:cubicBezTo>
                  <a:close/>
                  <a:moveTo>
                    <a:pt x="13387" y="17779"/>
                  </a:moveTo>
                  <a:cubicBezTo>
                    <a:pt x="13635" y="17844"/>
                    <a:pt x="13765" y="17998"/>
                    <a:pt x="13834" y="18241"/>
                  </a:cubicBezTo>
                  <a:lnTo>
                    <a:pt x="13834" y="18241"/>
                  </a:lnTo>
                  <a:cubicBezTo>
                    <a:pt x="13616" y="18175"/>
                    <a:pt x="13458" y="18021"/>
                    <a:pt x="13387" y="17779"/>
                  </a:cubicBezTo>
                  <a:close/>
                  <a:moveTo>
                    <a:pt x="13920" y="18327"/>
                  </a:moveTo>
                  <a:cubicBezTo>
                    <a:pt x="13996" y="18377"/>
                    <a:pt x="14078" y="18427"/>
                    <a:pt x="14177" y="18477"/>
                  </a:cubicBezTo>
                  <a:cubicBezTo>
                    <a:pt x="14144" y="18510"/>
                    <a:pt x="14111" y="18544"/>
                    <a:pt x="14077" y="18577"/>
                  </a:cubicBezTo>
                  <a:cubicBezTo>
                    <a:pt x="14029" y="18481"/>
                    <a:pt x="13981" y="18401"/>
                    <a:pt x="13920" y="18327"/>
                  </a:cubicBezTo>
                  <a:close/>
                  <a:moveTo>
                    <a:pt x="17180" y="18410"/>
                  </a:moveTo>
                  <a:lnTo>
                    <a:pt x="17480" y="18710"/>
                  </a:lnTo>
                  <a:cubicBezTo>
                    <a:pt x="17446" y="18744"/>
                    <a:pt x="17446" y="18744"/>
                    <a:pt x="17413" y="18777"/>
                  </a:cubicBezTo>
                  <a:cubicBezTo>
                    <a:pt x="17346" y="18677"/>
                    <a:pt x="17246" y="18577"/>
                    <a:pt x="17146" y="18444"/>
                  </a:cubicBezTo>
                  <a:cubicBezTo>
                    <a:pt x="17146" y="18444"/>
                    <a:pt x="17180" y="18444"/>
                    <a:pt x="17180" y="18410"/>
                  </a:cubicBezTo>
                  <a:close/>
                  <a:moveTo>
                    <a:pt x="9107" y="2232"/>
                  </a:moveTo>
                  <a:cubicBezTo>
                    <a:pt x="9741" y="3433"/>
                    <a:pt x="10375" y="4600"/>
                    <a:pt x="11042" y="5735"/>
                  </a:cubicBezTo>
                  <a:cubicBezTo>
                    <a:pt x="11676" y="6869"/>
                    <a:pt x="12376" y="8003"/>
                    <a:pt x="13077" y="9104"/>
                  </a:cubicBezTo>
                  <a:cubicBezTo>
                    <a:pt x="13777" y="10238"/>
                    <a:pt x="14511" y="11372"/>
                    <a:pt x="15245" y="12473"/>
                  </a:cubicBezTo>
                  <a:cubicBezTo>
                    <a:pt x="15979" y="13573"/>
                    <a:pt x="16746" y="14641"/>
                    <a:pt x="17513" y="15708"/>
                  </a:cubicBezTo>
                  <a:cubicBezTo>
                    <a:pt x="17480" y="15742"/>
                    <a:pt x="17480" y="15742"/>
                    <a:pt x="17446" y="15775"/>
                  </a:cubicBezTo>
                  <a:cubicBezTo>
                    <a:pt x="17280" y="15608"/>
                    <a:pt x="17113" y="15441"/>
                    <a:pt x="16946" y="15308"/>
                  </a:cubicBezTo>
                  <a:cubicBezTo>
                    <a:pt x="16913" y="15308"/>
                    <a:pt x="16879" y="15341"/>
                    <a:pt x="16879" y="15341"/>
                  </a:cubicBezTo>
                  <a:cubicBezTo>
                    <a:pt x="16913" y="15441"/>
                    <a:pt x="16946" y="15542"/>
                    <a:pt x="17013" y="15642"/>
                  </a:cubicBezTo>
                  <a:cubicBezTo>
                    <a:pt x="17380" y="16075"/>
                    <a:pt x="17613" y="16609"/>
                    <a:pt x="18147" y="16909"/>
                  </a:cubicBezTo>
                  <a:cubicBezTo>
                    <a:pt x="18280" y="16976"/>
                    <a:pt x="18347" y="17176"/>
                    <a:pt x="18380" y="17343"/>
                  </a:cubicBezTo>
                  <a:cubicBezTo>
                    <a:pt x="18447" y="17610"/>
                    <a:pt x="18447" y="17910"/>
                    <a:pt x="18414" y="18210"/>
                  </a:cubicBezTo>
                  <a:cubicBezTo>
                    <a:pt x="16713" y="15942"/>
                    <a:pt x="15011" y="13707"/>
                    <a:pt x="13310" y="11439"/>
                  </a:cubicBezTo>
                  <a:cubicBezTo>
                    <a:pt x="13277" y="11439"/>
                    <a:pt x="13277" y="11472"/>
                    <a:pt x="13243" y="11472"/>
                  </a:cubicBezTo>
                  <a:cubicBezTo>
                    <a:pt x="13310" y="11605"/>
                    <a:pt x="13377" y="11739"/>
                    <a:pt x="13444" y="11872"/>
                  </a:cubicBezTo>
                  <a:cubicBezTo>
                    <a:pt x="14945" y="14141"/>
                    <a:pt x="16512" y="16375"/>
                    <a:pt x="18347" y="18410"/>
                  </a:cubicBezTo>
                  <a:cubicBezTo>
                    <a:pt x="18480" y="18577"/>
                    <a:pt x="18647" y="18710"/>
                    <a:pt x="18514" y="19044"/>
                  </a:cubicBezTo>
                  <a:cubicBezTo>
                    <a:pt x="18347" y="18877"/>
                    <a:pt x="18180" y="18710"/>
                    <a:pt x="18047" y="18577"/>
                  </a:cubicBezTo>
                  <a:cubicBezTo>
                    <a:pt x="17280" y="17576"/>
                    <a:pt x="16512" y="16576"/>
                    <a:pt x="15745" y="15542"/>
                  </a:cubicBezTo>
                  <a:cubicBezTo>
                    <a:pt x="14644" y="14040"/>
                    <a:pt x="13544" y="12506"/>
                    <a:pt x="12476" y="11005"/>
                  </a:cubicBezTo>
                  <a:cubicBezTo>
                    <a:pt x="12443" y="10972"/>
                    <a:pt x="12376" y="10905"/>
                    <a:pt x="12343" y="10905"/>
                  </a:cubicBezTo>
                  <a:lnTo>
                    <a:pt x="12343" y="10905"/>
                  </a:lnTo>
                  <a:cubicBezTo>
                    <a:pt x="13644" y="13440"/>
                    <a:pt x="15378" y="15708"/>
                    <a:pt x="16946" y="18043"/>
                  </a:cubicBezTo>
                  <a:cubicBezTo>
                    <a:pt x="16913" y="18077"/>
                    <a:pt x="16879" y="18110"/>
                    <a:pt x="16846" y="18143"/>
                  </a:cubicBezTo>
                  <a:cubicBezTo>
                    <a:pt x="16679" y="17943"/>
                    <a:pt x="16479" y="17743"/>
                    <a:pt x="16346" y="17543"/>
                  </a:cubicBezTo>
                  <a:cubicBezTo>
                    <a:pt x="14744" y="15608"/>
                    <a:pt x="13444" y="13473"/>
                    <a:pt x="12209" y="11272"/>
                  </a:cubicBezTo>
                  <a:cubicBezTo>
                    <a:pt x="11842" y="10605"/>
                    <a:pt x="11409" y="9971"/>
                    <a:pt x="11008" y="9270"/>
                  </a:cubicBezTo>
                  <a:lnTo>
                    <a:pt x="11008" y="9270"/>
                  </a:lnTo>
                  <a:cubicBezTo>
                    <a:pt x="11142" y="9337"/>
                    <a:pt x="11275" y="9437"/>
                    <a:pt x="11375" y="9504"/>
                  </a:cubicBezTo>
                  <a:cubicBezTo>
                    <a:pt x="11409" y="9504"/>
                    <a:pt x="11442" y="9471"/>
                    <a:pt x="11442" y="9471"/>
                  </a:cubicBezTo>
                  <a:cubicBezTo>
                    <a:pt x="11375" y="9337"/>
                    <a:pt x="11342" y="9204"/>
                    <a:pt x="11275" y="9104"/>
                  </a:cubicBezTo>
                  <a:cubicBezTo>
                    <a:pt x="10241" y="7569"/>
                    <a:pt x="9207" y="6068"/>
                    <a:pt x="8173" y="4534"/>
                  </a:cubicBezTo>
                  <a:cubicBezTo>
                    <a:pt x="8040" y="4334"/>
                    <a:pt x="7940" y="4133"/>
                    <a:pt x="7806" y="3933"/>
                  </a:cubicBezTo>
                  <a:cubicBezTo>
                    <a:pt x="7697" y="3797"/>
                    <a:pt x="7565" y="3682"/>
                    <a:pt x="7374" y="3682"/>
                  </a:cubicBezTo>
                  <a:cubicBezTo>
                    <a:pt x="7332" y="3682"/>
                    <a:pt x="7287" y="3688"/>
                    <a:pt x="7239" y="3700"/>
                  </a:cubicBezTo>
                  <a:cubicBezTo>
                    <a:pt x="7149" y="3722"/>
                    <a:pt x="7068" y="3735"/>
                    <a:pt x="6992" y="3735"/>
                  </a:cubicBezTo>
                  <a:cubicBezTo>
                    <a:pt x="6731" y="3735"/>
                    <a:pt x="6538" y="3587"/>
                    <a:pt x="6305" y="3199"/>
                  </a:cubicBezTo>
                  <a:cubicBezTo>
                    <a:pt x="7306" y="3099"/>
                    <a:pt x="8206" y="2766"/>
                    <a:pt x="9107" y="2232"/>
                  </a:cubicBezTo>
                  <a:close/>
                  <a:moveTo>
                    <a:pt x="15812" y="18310"/>
                  </a:moveTo>
                  <a:cubicBezTo>
                    <a:pt x="16012" y="18610"/>
                    <a:pt x="16179" y="18911"/>
                    <a:pt x="16346" y="19144"/>
                  </a:cubicBezTo>
                  <a:cubicBezTo>
                    <a:pt x="16145" y="18911"/>
                    <a:pt x="15945" y="18677"/>
                    <a:pt x="15712" y="18410"/>
                  </a:cubicBezTo>
                  <a:cubicBezTo>
                    <a:pt x="15745" y="18377"/>
                    <a:pt x="15779" y="18344"/>
                    <a:pt x="15812" y="18310"/>
                  </a:cubicBezTo>
                  <a:close/>
                  <a:moveTo>
                    <a:pt x="16946" y="19711"/>
                  </a:moveTo>
                  <a:cubicBezTo>
                    <a:pt x="16979" y="19778"/>
                    <a:pt x="17046" y="19811"/>
                    <a:pt x="17113" y="19878"/>
                  </a:cubicBezTo>
                  <a:cubicBezTo>
                    <a:pt x="17079" y="19878"/>
                    <a:pt x="17079" y="19911"/>
                    <a:pt x="17046" y="19911"/>
                  </a:cubicBezTo>
                  <a:cubicBezTo>
                    <a:pt x="17013" y="19878"/>
                    <a:pt x="16946" y="19811"/>
                    <a:pt x="16913" y="19745"/>
                  </a:cubicBezTo>
                  <a:cubicBezTo>
                    <a:pt x="16913" y="19745"/>
                    <a:pt x="16913" y="19745"/>
                    <a:pt x="16946" y="19711"/>
                  </a:cubicBezTo>
                  <a:close/>
                  <a:moveTo>
                    <a:pt x="14978" y="19411"/>
                  </a:moveTo>
                  <a:lnTo>
                    <a:pt x="14978" y="19411"/>
                  </a:lnTo>
                  <a:cubicBezTo>
                    <a:pt x="15045" y="19478"/>
                    <a:pt x="15145" y="19544"/>
                    <a:pt x="15211" y="19611"/>
                  </a:cubicBezTo>
                  <a:cubicBezTo>
                    <a:pt x="16379" y="20812"/>
                    <a:pt x="17546" y="22013"/>
                    <a:pt x="18647" y="23280"/>
                  </a:cubicBezTo>
                  <a:cubicBezTo>
                    <a:pt x="19314" y="24081"/>
                    <a:pt x="19848" y="24982"/>
                    <a:pt x="20449" y="25849"/>
                  </a:cubicBezTo>
                  <a:cubicBezTo>
                    <a:pt x="21383" y="27250"/>
                    <a:pt x="22216" y="28718"/>
                    <a:pt x="23317" y="30019"/>
                  </a:cubicBezTo>
                  <a:cubicBezTo>
                    <a:pt x="23784" y="30619"/>
                    <a:pt x="23784" y="30652"/>
                    <a:pt x="23818" y="31053"/>
                  </a:cubicBezTo>
                  <a:cubicBezTo>
                    <a:pt x="23696" y="31022"/>
                    <a:pt x="23602" y="31020"/>
                    <a:pt x="23511" y="30994"/>
                  </a:cubicBezTo>
                  <a:lnTo>
                    <a:pt x="23511" y="30994"/>
                  </a:lnTo>
                  <a:cubicBezTo>
                    <a:pt x="23480" y="30869"/>
                    <a:pt x="23449" y="30746"/>
                    <a:pt x="23417" y="30652"/>
                  </a:cubicBezTo>
                  <a:cubicBezTo>
                    <a:pt x="23084" y="30152"/>
                    <a:pt x="22750" y="29618"/>
                    <a:pt x="22383" y="29118"/>
                  </a:cubicBezTo>
                  <a:cubicBezTo>
                    <a:pt x="20749" y="26916"/>
                    <a:pt x="19081" y="24681"/>
                    <a:pt x="17413" y="22480"/>
                  </a:cubicBezTo>
                  <a:cubicBezTo>
                    <a:pt x="16612" y="21446"/>
                    <a:pt x="15779" y="20478"/>
                    <a:pt x="14978" y="19411"/>
                  </a:cubicBezTo>
                  <a:close/>
                  <a:moveTo>
                    <a:pt x="2469" y="7269"/>
                  </a:moveTo>
                  <a:cubicBezTo>
                    <a:pt x="2903" y="7669"/>
                    <a:pt x="3270" y="8036"/>
                    <a:pt x="3670" y="8403"/>
                  </a:cubicBezTo>
                  <a:cubicBezTo>
                    <a:pt x="4904" y="9571"/>
                    <a:pt x="6205" y="10671"/>
                    <a:pt x="7439" y="11872"/>
                  </a:cubicBezTo>
                  <a:cubicBezTo>
                    <a:pt x="9407" y="13874"/>
                    <a:pt x="11375" y="15842"/>
                    <a:pt x="13177" y="17977"/>
                  </a:cubicBezTo>
                  <a:cubicBezTo>
                    <a:pt x="13944" y="18877"/>
                    <a:pt x="14744" y="19711"/>
                    <a:pt x="15512" y="20578"/>
                  </a:cubicBezTo>
                  <a:cubicBezTo>
                    <a:pt x="17446" y="22880"/>
                    <a:pt x="19248" y="25282"/>
                    <a:pt x="21016" y="27684"/>
                  </a:cubicBezTo>
                  <a:cubicBezTo>
                    <a:pt x="21842" y="28774"/>
                    <a:pt x="22668" y="29898"/>
                    <a:pt x="23495" y="30989"/>
                  </a:cubicBezTo>
                  <a:lnTo>
                    <a:pt x="23495" y="30989"/>
                  </a:lnTo>
                  <a:cubicBezTo>
                    <a:pt x="23491" y="30988"/>
                    <a:pt x="23488" y="30987"/>
                    <a:pt x="23484" y="30986"/>
                  </a:cubicBezTo>
                  <a:lnTo>
                    <a:pt x="23484" y="30986"/>
                  </a:lnTo>
                  <a:cubicBezTo>
                    <a:pt x="23718" y="31353"/>
                    <a:pt x="23718" y="31453"/>
                    <a:pt x="23284" y="31953"/>
                  </a:cubicBezTo>
                  <a:cubicBezTo>
                    <a:pt x="22483" y="30786"/>
                    <a:pt x="21649" y="29585"/>
                    <a:pt x="20815" y="28417"/>
                  </a:cubicBezTo>
                  <a:cubicBezTo>
                    <a:pt x="19982" y="27283"/>
                    <a:pt x="19248" y="26049"/>
                    <a:pt x="18280" y="24948"/>
                  </a:cubicBezTo>
                  <a:lnTo>
                    <a:pt x="18280" y="24948"/>
                  </a:lnTo>
                  <a:cubicBezTo>
                    <a:pt x="18114" y="25215"/>
                    <a:pt x="18280" y="25315"/>
                    <a:pt x="18347" y="25449"/>
                  </a:cubicBezTo>
                  <a:cubicBezTo>
                    <a:pt x="18781" y="26016"/>
                    <a:pt x="19181" y="26616"/>
                    <a:pt x="19615" y="27183"/>
                  </a:cubicBezTo>
                  <a:cubicBezTo>
                    <a:pt x="20815" y="28851"/>
                    <a:pt x="21983" y="30486"/>
                    <a:pt x="23217" y="32153"/>
                  </a:cubicBezTo>
                  <a:cubicBezTo>
                    <a:pt x="23084" y="32287"/>
                    <a:pt x="23017" y="32387"/>
                    <a:pt x="22917" y="32520"/>
                  </a:cubicBezTo>
                  <a:cubicBezTo>
                    <a:pt x="22016" y="31420"/>
                    <a:pt x="21182" y="30352"/>
                    <a:pt x="20315" y="29285"/>
                  </a:cubicBezTo>
                  <a:lnTo>
                    <a:pt x="20315" y="29285"/>
                  </a:lnTo>
                  <a:cubicBezTo>
                    <a:pt x="20515" y="29585"/>
                    <a:pt x="20715" y="29919"/>
                    <a:pt x="20949" y="30219"/>
                  </a:cubicBezTo>
                  <a:cubicBezTo>
                    <a:pt x="21449" y="30953"/>
                    <a:pt x="21983" y="31653"/>
                    <a:pt x="22517" y="32354"/>
                  </a:cubicBezTo>
                  <a:cubicBezTo>
                    <a:pt x="22583" y="32454"/>
                    <a:pt x="22650" y="32554"/>
                    <a:pt x="22750" y="32721"/>
                  </a:cubicBezTo>
                  <a:cubicBezTo>
                    <a:pt x="22550" y="32787"/>
                    <a:pt x="22383" y="32854"/>
                    <a:pt x="22183" y="32921"/>
                  </a:cubicBezTo>
                  <a:cubicBezTo>
                    <a:pt x="22116" y="32854"/>
                    <a:pt x="22083" y="32787"/>
                    <a:pt x="22016" y="32754"/>
                  </a:cubicBezTo>
                  <a:cubicBezTo>
                    <a:pt x="20882" y="31053"/>
                    <a:pt x="19748" y="29385"/>
                    <a:pt x="18581" y="27717"/>
                  </a:cubicBezTo>
                  <a:cubicBezTo>
                    <a:pt x="17013" y="25482"/>
                    <a:pt x="15312" y="23447"/>
                    <a:pt x="13343" y="21579"/>
                  </a:cubicBezTo>
                  <a:cubicBezTo>
                    <a:pt x="12143" y="20478"/>
                    <a:pt x="10942" y="19344"/>
                    <a:pt x="9774" y="18177"/>
                  </a:cubicBezTo>
                  <a:cubicBezTo>
                    <a:pt x="8373" y="16742"/>
                    <a:pt x="6972" y="15241"/>
                    <a:pt x="5605" y="13740"/>
                  </a:cubicBezTo>
                  <a:cubicBezTo>
                    <a:pt x="4237" y="12273"/>
                    <a:pt x="2903" y="10771"/>
                    <a:pt x="1535" y="9270"/>
                  </a:cubicBezTo>
                  <a:cubicBezTo>
                    <a:pt x="1602" y="9204"/>
                    <a:pt x="1702" y="9104"/>
                    <a:pt x="1769" y="9004"/>
                  </a:cubicBezTo>
                  <a:cubicBezTo>
                    <a:pt x="1835" y="9004"/>
                    <a:pt x="1869" y="9004"/>
                    <a:pt x="1902" y="9037"/>
                  </a:cubicBezTo>
                  <a:cubicBezTo>
                    <a:pt x="2102" y="9270"/>
                    <a:pt x="2336" y="9504"/>
                    <a:pt x="2569" y="9737"/>
                  </a:cubicBezTo>
                  <a:cubicBezTo>
                    <a:pt x="4437" y="11705"/>
                    <a:pt x="6305" y="13640"/>
                    <a:pt x="8173" y="15608"/>
                  </a:cubicBezTo>
                  <a:cubicBezTo>
                    <a:pt x="10008" y="17576"/>
                    <a:pt x="11876" y="19511"/>
                    <a:pt x="13710" y="21546"/>
                  </a:cubicBezTo>
                  <a:cubicBezTo>
                    <a:pt x="15812" y="23881"/>
                    <a:pt x="17813" y="26316"/>
                    <a:pt x="19815" y="28751"/>
                  </a:cubicBezTo>
                  <a:cubicBezTo>
                    <a:pt x="19915" y="28884"/>
                    <a:pt x="20082" y="28985"/>
                    <a:pt x="20215" y="29085"/>
                  </a:cubicBezTo>
                  <a:cubicBezTo>
                    <a:pt x="19648" y="28351"/>
                    <a:pt x="19081" y="27617"/>
                    <a:pt x="18480" y="26883"/>
                  </a:cubicBezTo>
                  <a:cubicBezTo>
                    <a:pt x="17580" y="25749"/>
                    <a:pt x="16646" y="24615"/>
                    <a:pt x="15712" y="23514"/>
                  </a:cubicBezTo>
                  <a:cubicBezTo>
                    <a:pt x="14411" y="22013"/>
                    <a:pt x="13110" y="20545"/>
                    <a:pt x="11776" y="19111"/>
                  </a:cubicBezTo>
                  <a:cubicBezTo>
                    <a:pt x="10508" y="17710"/>
                    <a:pt x="9207" y="16309"/>
                    <a:pt x="7873" y="14908"/>
                  </a:cubicBezTo>
                  <a:cubicBezTo>
                    <a:pt x="6772" y="13774"/>
                    <a:pt x="5671" y="12706"/>
                    <a:pt x="4537" y="11572"/>
                  </a:cubicBezTo>
                  <a:cubicBezTo>
                    <a:pt x="4170" y="11205"/>
                    <a:pt x="3837" y="10838"/>
                    <a:pt x="3470" y="10438"/>
                  </a:cubicBezTo>
                  <a:cubicBezTo>
                    <a:pt x="2969" y="9904"/>
                    <a:pt x="2502" y="9337"/>
                    <a:pt x="1969" y="8737"/>
                  </a:cubicBezTo>
                  <a:cubicBezTo>
                    <a:pt x="2002" y="8570"/>
                    <a:pt x="2069" y="8370"/>
                    <a:pt x="2135" y="8103"/>
                  </a:cubicBezTo>
                  <a:cubicBezTo>
                    <a:pt x="2936" y="8737"/>
                    <a:pt x="3703" y="9304"/>
                    <a:pt x="4437" y="9938"/>
                  </a:cubicBezTo>
                  <a:cubicBezTo>
                    <a:pt x="5738" y="10972"/>
                    <a:pt x="6906" y="12172"/>
                    <a:pt x="8006" y="13440"/>
                  </a:cubicBezTo>
                  <a:cubicBezTo>
                    <a:pt x="9441" y="15041"/>
                    <a:pt x="10875" y="16609"/>
                    <a:pt x="12276" y="18177"/>
                  </a:cubicBezTo>
                  <a:cubicBezTo>
                    <a:pt x="13444" y="19511"/>
                    <a:pt x="14578" y="20845"/>
                    <a:pt x="15712" y="22213"/>
                  </a:cubicBezTo>
                  <a:cubicBezTo>
                    <a:pt x="16179" y="22747"/>
                    <a:pt x="16612" y="23347"/>
                    <a:pt x="17079" y="23881"/>
                  </a:cubicBezTo>
                  <a:cubicBezTo>
                    <a:pt x="17180" y="24048"/>
                    <a:pt x="17280" y="24148"/>
                    <a:pt x="17480" y="24214"/>
                  </a:cubicBezTo>
                  <a:cubicBezTo>
                    <a:pt x="17380" y="24081"/>
                    <a:pt x="17313" y="23948"/>
                    <a:pt x="17213" y="23814"/>
                  </a:cubicBezTo>
                  <a:cubicBezTo>
                    <a:pt x="16279" y="22613"/>
                    <a:pt x="15345" y="21412"/>
                    <a:pt x="14378" y="20245"/>
                  </a:cubicBezTo>
                  <a:cubicBezTo>
                    <a:pt x="12977" y="18610"/>
                    <a:pt x="11542" y="16976"/>
                    <a:pt x="10108" y="15375"/>
                  </a:cubicBezTo>
                  <a:cubicBezTo>
                    <a:pt x="9307" y="14441"/>
                    <a:pt x="8473" y="13473"/>
                    <a:pt x="7639" y="12573"/>
                  </a:cubicBezTo>
                  <a:cubicBezTo>
                    <a:pt x="6972" y="11872"/>
                    <a:pt x="6238" y="11205"/>
                    <a:pt x="5538" y="10571"/>
                  </a:cubicBezTo>
                  <a:cubicBezTo>
                    <a:pt x="4470" y="9604"/>
                    <a:pt x="3370" y="8703"/>
                    <a:pt x="2236" y="7736"/>
                  </a:cubicBezTo>
                  <a:cubicBezTo>
                    <a:pt x="2302" y="7636"/>
                    <a:pt x="2369" y="7469"/>
                    <a:pt x="2469" y="7269"/>
                  </a:cubicBezTo>
                  <a:close/>
                  <a:moveTo>
                    <a:pt x="1335" y="9404"/>
                  </a:moveTo>
                  <a:cubicBezTo>
                    <a:pt x="1402" y="9437"/>
                    <a:pt x="1502" y="9471"/>
                    <a:pt x="1568" y="9537"/>
                  </a:cubicBezTo>
                  <a:cubicBezTo>
                    <a:pt x="3370" y="11505"/>
                    <a:pt x="5171" y="13473"/>
                    <a:pt x="6939" y="15475"/>
                  </a:cubicBezTo>
                  <a:cubicBezTo>
                    <a:pt x="8874" y="17610"/>
                    <a:pt x="10942" y="19578"/>
                    <a:pt x="13010" y="21546"/>
                  </a:cubicBezTo>
                  <a:cubicBezTo>
                    <a:pt x="15145" y="23547"/>
                    <a:pt x="17046" y="25816"/>
                    <a:pt x="18714" y="28251"/>
                  </a:cubicBezTo>
                  <a:cubicBezTo>
                    <a:pt x="19681" y="29618"/>
                    <a:pt x="20649" y="30986"/>
                    <a:pt x="21616" y="32354"/>
                  </a:cubicBezTo>
                  <a:cubicBezTo>
                    <a:pt x="21749" y="32520"/>
                    <a:pt x="21850" y="32721"/>
                    <a:pt x="21983" y="32921"/>
                  </a:cubicBezTo>
                  <a:cubicBezTo>
                    <a:pt x="21872" y="32976"/>
                    <a:pt x="21772" y="33002"/>
                    <a:pt x="21682" y="33002"/>
                  </a:cubicBezTo>
                  <a:cubicBezTo>
                    <a:pt x="21501" y="33002"/>
                    <a:pt x="21360" y="32898"/>
                    <a:pt x="21249" y="32721"/>
                  </a:cubicBezTo>
                  <a:cubicBezTo>
                    <a:pt x="20682" y="31853"/>
                    <a:pt x="20148" y="30986"/>
                    <a:pt x="19548" y="30152"/>
                  </a:cubicBezTo>
                  <a:cubicBezTo>
                    <a:pt x="18881" y="29185"/>
                    <a:pt x="18180" y="28217"/>
                    <a:pt x="17480" y="27250"/>
                  </a:cubicBezTo>
                  <a:cubicBezTo>
                    <a:pt x="17313" y="27050"/>
                    <a:pt x="17079" y="26850"/>
                    <a:pt x="16846" y="26683"/>
                  </a:cubicBezTo>
                  <a:lnTo>
                    <a:pt x="16846" y="26683"/>
                  </a:lnTo>
                  <a:cubicBezTo>
                    <a:pt x="16979" y="27150"/>
                    <a:pt x="17313" y="27483"/>
                    <a:pt x="17580" y="27884"/>
                  </a:cubicBezTo>
                  <a:cubicBezTo>
                    <a:pt x="17847" y="28284"/>
                    <a:pt x="18180" y="28684"/>
                    <a:pt x="18480" y="29085"/>
                  </a:cubicBezTo>
                  <a:cubicBezTo>
                    <a:pt x="18747" y="29485"/>
                    <a:pt x="19048" y="29885"/>
                    <a:pt x="19314" y="30285"/>
                  </a:cubicBezTo>
                  <a:cubicBezTo>
                    <a:pt x="19581" y="30719"/>
                    <a:pt x="19881" y="31119"/>
                    <a:pt x="20148" y="31553"/>
                  </a:cubicBezTo>
                  <a:cubicBezTo>
                    <a:pt x="20415" y="31953"/>
                    <a:pt x="20682" y="32354"/>
                    <a:pt x="20916" y="32821"/>
                  </a:cubicBezTo>
                  <a:cubicBezTo>
                    <a:pt x="20749" y="32721"/>
                    <a:pt x="20582" y="32654"/>
                    <a:pt x="20449" y="32520"/>
                  </a:cubicBezTo>
                  <a:cubicBezTo>
                    <a:pt x="20148" y="32254"/>
                    <a:pt x="19781" y="32053"/>
                    <a:pt x="19414" y="31853"/>
                  </a:cubicBezTo>
                  <a:cubicBezTo>
                    <a:pt x="18414" y="31320"/>
                    <a:pt x="17747" y="30452"/>
                    <a:pt x="17046" y="29585"/>
                  </a:cubicBezTo>
                  <a:cubicBezTo>
                    <a:pt x="15678" y="27850"/>
                    <a:pt x="14177" y="26283"/>
                    <a:pt x="12676" y="24681"/>
                  </a:cubicBezTo>
                  <a:cubicBezTo>
                    <a:pt x="11375" y="23314"/>
                    <a:pt x="10108" y="21913"/>
                    <a:pt x="8840" y="20545"/>
                  </a:cubicBezTo>
                  <a:cubicBezTo>
                    <a:pt x="8673" y="20378"/>
                    <a:pt x="8473" y="20212"/>
                    <a:pt x="8240" y="20111"/>
                  </a:cubicBezTo>
                  <a:lnTo>
                    <a:pt x="8240" y="20111"/>
                  </a:lnTo>
                  <a:cubicBezTo>
                    <a:pt x="8273" y="20178"/>
                    <a:pt x="8307" y="20278"/>
                    <a:pt x="8373" y="20345"/>
                  </a:cubicBezTo>
                  <a:cubicBezTo>
                    <a:pt x="10175" y="22280"/>
                    <a:pt x="11876" y="24281"/>
                    <a:pt x="13744" y="26116"/>
                  </a:cubicBezTo>
                  <a:cubicBezTo>
                    <a:pt x="15011" y="27383"/>
                    <a:pt x="16246" y="28718"/>
                    <a:pt x="17313" y="30185"/>
                  </a:cubicBezTo>
                  <a:cubicBezTo>
                    <a:pt x="17380" y="30219"/>
                    <a:pt x="17413" y="30319"/>
                    <a:pt x="17413" y="30419"/>
                  </a:cubicBezTo>
                  <a:cubicBezTo>
                    <a:pt x="16579" y="30019"/>
                    <a:pt x="16312" y="29118"/>
                    <a:pt x="15612" y="28518"/>
                  </a:cubicBezTo>
                  <a:lnTo>
                    <a:pt x="15612" y="28518"/>
                  </a:lnTo>
                  <a:cubicBezTo>
                    <a:pt x="15645" y="29051"/>
                    <a:pt x="16012" y="29318"/>
                    <a:pt x="16179" y="29752"/>
                  </a:cubicBezTo>
                  <a:cubicBezTo>
                    <a:pt x="16155" y="29755"/>
                    <a:pt x="16133" y="29756"/>
                    <a:pt x="16112" y="29756"/>
                  </a:cubicBezTo>
                  <a:cubicBezTo>
                    <a:pt x="15894" y="29756"/>
                    <a:pt x="15800" y="29607"/>
                    <a:pt x="15678" y="29485"/>
                  </a:cubicBezTo>
                  <a:cubicBezTo>
                    <a:pt x="15478" y="29218"/>
                    <a:pt x="15278" y="28951"/>
                    <a:pt x="15078" y="28684"/>
                  </a:cubicBezTo>
                  <a:lnTo>
                    <a:pt x="15078" y="28684"/>
                  </a:lnTo>
                  <a:cubicBezTo>
                    <a:pt x="15178" y="28918"/>
                    <a:pt x="15312" y="29185"/>
                    <a:pt x="15445" y="29418"/>
                  </a:cubicBezTo>
                  <a:cubicBezTo>
                    <a:pt x="15354" y="29433"/>
                    <a:pt x="15265" y="29441"/>
                    <a:pt x="15180" y="29441"/>
                  </a:cubicBezTo>
                  <a:cubicBezTo>
                    <a:pt x="14705" y="29441"/>
                    <a:pt x="14327" y="29209"/>
                    <a:pt x="14044" y="28784"/>
                  </a:cubicBezTo>
                  <a:cubicBezTo>
                    <a:pt x="13243" y="27684"/>
                    <a:pt x="12443" y="26616"/>
                    <a:pt x="11642" y="25515"/>
                  </a:cubicBezTo>
                  <a:cubicBezTo>
                    <a:pt x="11609" y="25482"/>
                    <a:pt x="11576" y="25449"/>
                    <a:pt x="11542" y="25382"/>
                  </a:cubicBezTo>
                  <a:cubicBezTo>
                    <a:pt x="10375" y="24181"/>
                    <a:pt x="9207" y="22947"/>
                    <a:pt x="7973" y="21779"/>
                  </a:cubicBezTo>
                  <a:lnTo>
                    <a:pt x="7973" y="21779"/>
                  </a:lnTo>
                  <a:cubicBezTo>
                    <a:pt x="8006" y="21846"/>
                    <a:pt x="8006" y="21946"/>
                    <a:pt x="8073" y="22013"/>
                  </a:cubicBezTo>
                  <a:cubicBezTo>
                    <a:pt x="8206" y="22213"/>
                    <a:pt x="8373" y="22413"/>
                    <a:pt x="8540" y="22613"/>
                  </a:cubicBezTo>
                  <a:cubicBezTo>
                    <a:pt x="9374" y="23481"/>
                    <a:pt x="10241" y="24314"/>
                    <a:pt x="11008" y="25248"/>
                  </a:cubicBezTo>
                  <a:cubicBezTo>
                    <a:pt x="11842" y="26216"/>
                    <a:pt x="12610" y="27250"/>
                    <a:pt x="13410" y="28251"/>
                  </a:cubicBezTo>
                  <a:cubicBezTo>
                    <a:pt x="13444" y="28284"/>
                    <a:pt x="13444" y="28351"/>
                    <a:pt x="13444" y="28417"/>
                  </a:cubicBezTo>
                  <a:cubicBezTo>
                    <a:pt x="11576" y="27016"/>
                    <a:pt x="7673" y="22180"/>
                    <a:pt x="7039" y="20478"/>
                  </a:cubicBezTo>
                  <a:lnTo>
                    <a:pt x="7039" y="20478"/>
                  </a:lnTo>
                  <a:cubicBezTo>
                    <a:pt x="7172" y="20578"/>
                    <a:pt x="7239" y="20645"/>
                    <a:pt x="7339" y="20712"/>
                  </a:cubicBezTo>
                  <a:cubicBezTo>
                    <a:pt x="8140" y="21446"/>
                    <a:pt x="8974" y="22180"/>
                    <a:pt x="9774" y="22913"/>
                  </a:cubicBezTo>
                  <a:cubicBezTo>
                    <a:pt x="11576" y="24581"/>
                    <a:pt x="13277" y="26316"/>
                    <a:pt x="14744" y="28317"/>
                  </a:cubicBezTo>
                  <a:cubicBezTo>
                    <a:pt x="14845" y="28451"/>
                    <a:pt x="14978" y="28584"/>
                    <a:pt x="15078" y="28718"/>
                  </a:cubicBezTo>
                  <a:cubicBezTo>
                    <a:pt x="14878" y="28384"/>
                    <a:pt x="14711" y="28051"/>
                    <a:pt x="14478" y="27750"/>
                  </a:cubicBezTo>
                  <a:cubicBezTo>
                    <a:pt x="12943" y="25649"/>
                    <a:pt x="11109" y="23781"/>
                    <a:pt x="9107" y="22080"/>
                  </a:cubicBezTo>
                  <a:cubicBezTo>
                    <a:pt x="8340" y="21412"/>
                    <a:pt x="7573" y="20712"/>
                    <a:pt x="6839" y="20011"/>
                  </a:cubicBezTo>
                  <a:cubicBezTo>
                    <a:pt x="6605" y="19745"/>
                    <a:pt x="6372" y="19511"/>
                    <a:pt x="6172" y="19211"/>
                  </a:cubicBezTo>
                  <a:cubicBezTo>
                    <a:pt x="4604" y="16742"/>
                    <a:pt x="2669" y="14574"/>
                    <a:pt x="768" y="12339"/>
                  </a:cubicBezTo>
                  <a:cubicBezTo>
                    <a:pt x="468" y="12006"/>
                    <a:pt x="368" y="11705"/>
                    <a:pt x="568" y="11272"/>
                  </a:cubicBezTo>
                  <a:cubicBezTo>
                    <a:pt x="768" y="10872"/>
                    <a:pt x="868" y="10405"/>
                    <a:pt x="1035" y="9938"/>
                  </a:cubicBezTo>
                  <a:cubicBezTo>
                    <a:pt x="1135" y="10004"/>
                    <a:pt x="1235" y="10038"/>
                    <a:pt x="1302" y="10104"/>
                  </a:cubicBezTo>
                  <a:cubicBezTo>
                    <a:pt x="1935" y="10872"/>
                    <a:pt x="2536" y="11605"/>
                    <a:pt x="3136" y="12373"/>
                  </a:cubicBezTo>
                  <a:cubicBezTo>
                    <a:pt x="4704" y="14374"/>
                    <a:pt x="6305" y="16342"/>
                    <a:pt x="8040" y="18210"/>
                  </a:cubicBezTo>
                  <a:cubicBezTo>
                    <a:pt x="8273" y="18444"/>
                    <a:pt x="8540" y="18677"/>
                    <a:pt x="8840" y="18977"/>
                  </a:cubicBezTo>
                  <a:cubicBezTo>
                    <a:pt x="8840" y="18477"/>
                    <a:pt x="8473" y="18410"/>
                    <a:pt x="8307" y="18177"/>
                  </a:cubicBezTo>
                  <a:cubicBezTo>
                    <a:pt x="8106" y="17910"/>
                    <a:pt x="7906" y="17676"/>
                    <a:pt x="7673" y="17443"/>
                  </a:cubicBezTo>
                  <a:cubicBezTo>
                    <a:pt x="7506" y="17209"/>
                    <a:pt x="7272" y="16976"/>
                    <a:pt x="7072" y="16742"/>
                  </a:cubicBezTo>
                  <a:cubicBezTo>
                    <a:pt x="6872" y="16509"/>
                    <a:pt x="6672" y="16275"/>
                    <a:pt x="6472" y="16042"/>
                  </a:cubicBezTo>
                  <a:cubicBezTo>
                    <a:pt x="6272" y="15808"/>
                    <a:pt x="6038" y="15575"/>
                    <a:pt x="5838" y="15308"/>
                  </a:cubicBezTo>
                  <a:cubicBezTo>
                    <a:pt x="5638" y="15075"/>
                    <a:pt x="5471" y="14841"/>
                    <a:pt x="5271" y="14608"/>
                  </a:cubicBezTo>
                  <a:cubicBezTo>
                    <a:pt x="5071" y="14341"/>
                    <a:pt x="4871" y="14141"/>
                    <a:pt x="4671" y="13907"/>
                  </a:cubicBezTo>
                  <a:cubicBezTo>
                    <a:pt x="4470" y="13640"/>
                    <a:pt x="4270" y="13407"/>
                    <a:pt x="4104" y="13173"/>
                  </a:cubicBezTo>
                  <a:cubicBezTo>
                    <a:pt x="3903" y="12906"/>
                    <a:pt x="3703" y="12673"/>
                    <a:pt x="3503" y="12406"/>
                  </a:cubicBezTo>
                  <a:lnTo>
                    <a:pt x="2936" y="11672"/>
                  </a:lnTo>
                  <a:cubicBezTo>
                    <a:pt x="2736" y="11439"/>
                    <a:pt x="2569" y="11205"/>
                    <a:pt x="2369" y="10972"/>
                  </a:cubicBezTo>
                  <a:cubicBezTo>
                    <a:pt x="2169" y="10705"/>
                    <a:pt x="1969" y="10438"/>
                    <a:pt x="1769" y="10171"/>
                  </a:cubicBezTo>
                  <a:cubicBezTo>
                    <a:pt x="1602" y="9938"/>
                    <a:pt x="1435" y="9704"/>
                    <a:pt x="1235" y="9471"/>
                  </a:cubicBezTo>
                  <a:cubicBezTo>
                    <a:pt x="1268" y="9437"/>
                    <a:pt x="1302" y="9437"/>
                    <a:pt x="1335" y="9404"/>
                  </a:cubicBezTo>
                  <a:close/>
                  <a:moveTo>
                    <a:pt x="36860" y="3400"/>
                  </a:moveTo>
                  <a:lnTo>
                    <a:pt x="36860" y="3400"/>
                  </a:lnTo>
                  <a:cubicBezTo>
                    <a:pt x="36927" y="3833"/>
                    <a:pt x="36960" y="3867"/>
                    <a:pt x="36760" y="4200"/>
                  </a:cubicBezTo>
                  <a:cubicBezTo>
                    <a:pt x="36327" y="4934"/>
                    <a:pt x="35893" y="5668"/>
                    <a:pt x="35393" y="6368"/>
                  </a:cubicBezTo>
                  <a:cubicBezTo>
                    <a:pt x="34525" y="7603"/>
                    <a:pt x="33658" y="8837"/>
                    <a:pt x="32524" y="9871"/>
                  </a:cubicBezTo>
                  <a:cubicBezTo>
                    <a:pt x="30389" y="12539"/>
                    <a:pt x="28254" y="15208"/>
                    <a:pt x="26853" y="18377"/>
                  </a:cubicBezTo>
                  <a:cubicBezTo>
                    <a:pt x="26419" y="19378"/>
                    <a:pt x="25886" y="20312"/>
                    <a:pt x="25452" y="21312"/>
                  </a:cubicBezTo>
                  <a:cubicBezTo>
                    <a:pt x="25052" y="22180"/>
                    <a:pt x="24752" y="23080"/>
                    <a:pt x="24418" y="23981"/>
                  </a:cubicBezTo>
                  <a:cubicBezTo>
                    <a:pt x="24285" y="24281"/>
                    <a:pt x="24251" y="24615"/>
                    <a:pt x="24285" y="24982"/>
                  </a:cubicBezTo>
                  <a:cubicBezTo>
                    <a:pt x="24318" y="24948"/>
                    <a:pt x="24385" y="24915"/>
                    <a:pt x="24418" y="24848"/>
                  </a:cubicBezTo>
                  <a:cubicBezTo>
                    <a:pt x="24852" y="23114"/>
                    <a:pt x="25586" y="21479"/>
                    <a:pt x="26353" y="19878"/>
                  </a:cubicBezTo>
                  <a:cubicBezTo>
                    <a:pt x="26987" y="18544"/>
                    <a:pt x="27687" y="17209"/>
                    <a:pt x="28388" y="15875"/>
                  </a:cubicBezTo>
                  <a:cubicBezTo>
                    <a:pt x="28988" y="14741"/>
                    <a:pt x="29789" y="13740"/>
                    <a:pt x="30589" y="12740"/>
                  </a:cubicBezTo>
                  <a:cubicBezTo>
                    <a:pt x="31123" y="12106"/>
                    <a:pt x="31657" y="11439"/>
                    <a:pt x="32224" y="10771"/>
                  </a:cubicBezTo>
                  <a:cubicBezTo>
                    <a:pt x="32591" y="10338"/>
                    <a:pt x="32957" y="9871"/>
                    <a:pt x="33391" y="9437"/>
                  </a:cubicBezTo>
                  <a:cubicBezTo>
                    <a:pt x="34459" y="8303"/>
                    <a:pt x="35326" y="7035"/>
                    <a:pt x="36193" y="5768"/>
                  </a:cubicBezTo>
                  <a:cubicBezTo>
                    <a:pt x="36327" y="5568"/>
                    <a:pt x="36460" y="5368"/>
                    <a:pt x="36593" y="5201"/>
                  </a:cubicBezTo>
                  <a:cubicBezTo>
                    <a:pt x="36627" y="5201"/>
                    <a:pt x="36660" y="5234"/>
                    <a:pt x="36693" y="5234"/>
                  </a:cubicBezTo>
                  <a:cubicBezTo>
                    <a:pt x="36627" y="5668"/>
                    <a:pt x="36527" y="6101"/>
                    <a:pt x="36427" y="6535"/>
                  </a:cubicBezTo>
                  <a:cubicBezTo>
                    <a:pt x="36427" y="6568"/>
                    <a:pt x="36393" y="6635"/>
                    <a:pt x="36360" y="6669"/>
                  </a:cubicBezTo>
                  <a:cubicBezTo>
                    <a:pt x="34892" y="8403"/>
                    <a:pt x="33391" y="10138"/>
                    <a:pt x="31957" y="11939"/>
                  </a:cubicBezTo>
                  <a:cubicBezTo>
                    <a:pt x="30622" y="13607"/>
                    <a:pt x="29388" y="15408"/>
                    <a:pt x="28287" y="17276"/>
                  </a:cubicBezTo>
                  <a:cubicBezTo>
                    <a:pt x="28221" y="17376"/>
                    <a:pt x="28154" y="17510"/>
                    <a:pt x="28087" y="17610"/>
                  </a:cubicBezTo>
                  <a:cubicBezTo>
                    <a:pt x="28121" y="17643"/>
                    <a:pt x="28154" y="17676"/>
                    <a:pt x="28187" y="17676"/>
                  </a:cubicBezTo>
                  <a:lnTo>
                    <a:pt x="28554" y="17176"/>
                  </a:lnTo>
                  <a:cubicBezTo>
                    <a:pt x="29388" y="15975"/>
                    <a:pt x="30222" y="14741"/>
                    <a:pt x="31123" y="13573"/>
                  </a:cubicBezTo>
                  <a:cubicBezTo>
                    <a:pt x="31957" y="12473"/>
                    <a:pt x="32857" y="11405"/>
                    <a:pt x="33725" y="10338"/>
                  </a:cubicBezTo>
                  <a:cubicBezTo>
                    <a:pt x="34425" y="9471"/>
                    <a:pt x="35159" y="8637"/>
                    <a:pt x="35860" y="7769"/>
                  </a:cubicBezTo>
                  <a:cubicBezTo>
                    <a:pt x="35926" y="7669"/>
                    <a:pt x="35993" y="7603"/>
                    <a:pt x="36093" y="7536"/>
                  </a:cubicBezTo>
                  <a:lnTo>
                    <a:pt x="36093" y="7536"/>
                  </a:lnTo>
                  <a:cubicBezTo>
                    <a:pt x="35993" y="8103"/>
                    <a:pt x="35860" y="8637"/>
                    <a:pt x="35493" y="9070"/>
                  </a:cubicBezTo>
                  <a:cubicBezTo>
                    <a:pt x="33658" y="11105"/>
                    <a:pt x="32090" y="13340"/>
                    <a:pt x="30589" y="15608"/>
                  </a:cubicBezTo>
                  <a:cubicBezTo>
                    <a:pt x="29855" y="16709"/>
                    <a:pt x="29255" y="17910"/>
                    <a:pt x="28521" y="19011"/>
                  </a:cubicBezTo>
                  <a:cubicBezTo>
                    <a:pt x="27253" y="20945"/>
                    <a:pt x="26353" y="23014"/>
                    <a:pt x="25752" y="25215"/>
                  </a:cubicBezTo>
                  <a:cubicBezTo>
                    <a:pt x="25686" y="25449"/>
                    <a:pt x="25619" y="25715"/>
                    <a:pt x="25552" y="25949"/>
                  </a:cubicBezTo>
                  <a:cubicBezTo>
                    <a:pt x="25519" y="26216"/>
                    <a:pt x="25519" y="26449"/>
                    <a:pt x="25719" y="26683"/>
                  </a:cubicBezTo>
                  <a:cubicBezTo>
                    <a:pt x="26053" y="26549"/>
                    <a:pt x="26153" y="26249"/>
                    <a:pt x="26253" y="25916"/>
                  </a:cubicBezTo>
                  <a:cubicBezTo>
                    <a:pt x="26453" y="25182"/>
                    <a:pt x="26653" y="24448"/>
                    <a:pt x="26920" y="23714"/>
                  </a:cubicBezTo>
                  <a:cubicBezTo>
                    <a:pt x="27353" y="22380"/>
                    <a:pt x="28054" y="21212"/>
                    <a:pt x="28788" y="20045"/>
                  </a:cubicBezTo>
                  <a:cubicBezTo>
                    <a:pt x="29355" y="19177"/>
                    <a:pt x="29922" y="18243"/>
                    <a:pt x="30456" y="17343"/>
                  </a:cubicBezTo>
                  <a:cubicBezTo>
                    <a:pt x="31256" y="16109"/>
                    <a:pt x="32023" y="14874"/>
                    <a:pt x="32824" y="13640"/>
                  </a:cubicBezTo>
                  <a:cubicBezTo>
                    <a:pt x="32891" y="13507"/>
                    <a:pt x="33024" y="13373"/>
                    <a:pt x="33191" y="13273"/>
                  </a:cubicBezTo>
                  <a:lnTo>
                    <a:pt x="33191" y="13273"/>
                  </a:lnTo>
                  <a:cubicBezTo>
                    <a:pt x="33058" y="13540"/>
                    <a:pt x="32957" y="13840"/>
                    <a:pt x="32791" y="14107"/>
                  </a:cubicBezTo>
                  <a:cubicBezTo>
                    <a:pt x="32157" y="15275"/>
                    <a:pt x="31490" y="16476"/>
                    <a:pt x="30856" y="17643"/>
                  </a:cubicBezTo>
                  <a:cubicBezTo>
                    <a:pt x="30389" y="18510"/>
                    <a:pt x="29922" y="19411"/>
                    <a:pt x="29488" y="20278"/>
                  </a:cubicBezTo>
                  <a:cubicBezTo>
                    <a:pt x="28855" y="21579"/>
                    <a:pt x="28254" y="22880"/>
                    <a:pt x="27654" y="24181"/>
                  </a:cubicBezTo>
                  <a:cubicBezTo>
                    <a:pt x="27620" y="24281"/>
                    <a:pt x="27587" y="24348"/>
                    <a:pt x="27620" y="24481"/>
                  </a:cubicBezTo>
                  <a:cubicBezTo>
                    <a:pt x="27720" y="24314"/>
                    <a:pt x="27854" y="24114"/>
                    <a:pt x="27954" y="23948"/>
                  </a:cubicBezTo>
                  <a:cubicBezTo>
                    <a:pt x="28754" y="22313"/>
                    <a:pt x="29522" y="20679"/>
                    <a:pt x="30356" y="19111"/>
                  </a:cubicBezTo>
                  <a:cubicBezTo>
                    <a:pt x="31123" y="17643"/>
                    <a:pt x="31990" y="16209"/>
                    <a:pt x="32757" y="14741"/>
                  </a:cubicBezTo>
                  <a:cubicBezTo>
                    <a:pt x="33424" y="13540"/>
                    <a:pt x="34025" y="12339"/>
                    <a:pt x="34659" y="11105"/>
                  </a:cubicBezTo>
                  <a:cubicBezTo>
                    <a:pt x="34692" y="11005"/>
                    <a:pt x="34725" y="10905"/>
                    <a:pt x="34792" y="10805"/>
                  </a:cubicBezTo>
                  <a:cubicBezTo>
                    <a:pt x="35493" y="9971"/>
                    <a:pt x="36226" y="9137"/>
                    <a:pt x="36927" y="8303"/>
                  </a:cubicBezTo>
                  <a:cubicBezTo>
                    <a:pt x="36960" y="8303"/>
                    <a:pt x="36994" y="8303"/>
                    <a:pt x="37060" y="8270"/>
                  </a:cubicBezTo>
                  <a:lnTo>
                    <a:pt x="37060" y="8270"/>
                  </a:lnTo>
                  <a:cubicBezTo>
                    <a:pt x="36994" y="8436"/>
                    <a:pt x="36960" y="8570"/>
                    <a:pt x="36894" y="8670"/>
                  </a:cubicBezTo>
                  <a:cubicBezTo>
                    <a:pt x="36093" y="10171"/>
                    <a:pt x="35292" y="11672"/>
                    <a:pt x="34459" y="13140"/>
                  </a:cubicBezTo>
                  <a:cubicBezTo>
                    <a:pt x="33391" y="15008"/>
                    <a:pt x="32290" y="16842"/>
                    <a:pt x="31256" y="18710"/>
                  </a:cubicBezTo>
                  <a:cubicBezTo>
                    <a:pt x="30522" y="19978"/>
                    <a:pt x="29822" y="21279"/>
                    <a:pt x="29155" y="22547"/>
                  </a:cubicBezTo>
                  <a:cubicBezTo>
                    <a:pt x="28721" y="23414"/>
                    <a:pt x="28354" y="24281"/>
                    <a:pt x="27954" y="25148"/>
                  </a:cubicBezTo>
                  <a:cubicBezTo>
                    <a:pt x="27921" y="25282"/>
                    <a:pt x="27887" y="25382"/>
                    <a:pt x="27921" y="25549"/>
                  </a:cubicBezTo>
                  <a:cubicBezTo>
                    <a:pt x="28187" y="25048"/>
                    <a:pt x="28421" y="24548"/>
                    <a:pt x="28688" y="24048"/>
                  </a:cubicBezTo>
                  <a:cubicBezTo>
                    <a:pt x="29488" y="22446"/>
                    <a:pt x="30322" y="20879"/>
                    <a:pt x="31156" y="19311"/>
                  </a:cubicBezTo>
                  <a:cubicBezTo>
                    <a:pt x="31823" y="18077"/>
                    <a:pt x="32457" y="16842"/>
                    <a:pt x="33158" y="15642"/>
                  </a:cubicBezTo>
                  <a:cubicBezTo>
                    <a:pt x="33925" y="14374"/>
                    <a:pt x="34725" y="13106"/>
                    <a:pt x="35493" y="11839"/>
                  </a:cubicBezTo>
                  <a:cubicBezTo>
                    <a:pt x="36293" y="10571"/>
                    <a:pt x="37060" y="9304"/>
                    <a:pt x="37461" y="7869"/>
                  </a:cubicBezTo>
                  <a:cubicBezTo>
                    <a:pt x="37494" y="7769"/>
                    <a:pt x="37561" y="7636"/>
                    <a:pt x="37661" y="7569"/>
                  </a:cubicBezTo>
                  <a:cubicBezTo>
                    <a:pt x="38161" y="7002"/>
                    <a:pt x="38695" y="6468"/>
                    <a:pt x="39229" y="5901"/>
                  </a:cubicBezTo>
                  <a:cubicBezTo>
                    <a:pt x="39262" y="6001"/>
                    <a:pt x="39295" y="6035"/>
                    <a:pt x="39295" y="6035"/>
                  </a:cubicBezTo>
                  <a:cubicBezTo>
                    <a:pt x="38595" y="7336"/>
                    <a:pt x="37961" y="8703"/>
                    <a:pt x="37227" y="9971"/>
                  </a:cubicBezTo>
                  <a:cubicBezTo>
                    <a:pt x="35926" y="12172"/>
                    <a:pt x="34525" y="14341"/>
                    <a:pt x="33191" y="16542"/>
                  </a:cubicBezTo>
                  <a:cubicBezTo>
                    <a:pt x="32791" y="17143"/>
                    <a:pt x="32424" y="17710"/>
                    <a:pt x="32023" y="18310"/>
                  </a:cubicBezTo>
                  <a:cubicBezTo>
                    <a:pt x="31957" y="18444"/>
                    <a:pt x="31890" y="18577"/>
                    <a:pt x="31757" y="18811"/>
                  </a:cubicBezTo>
                  <a:cubicBezTo>
                    <a:pt x="32090" y="18744"/>
                    <a:pt x="32157" y="18544"/>
                    <a:pt x="32224" y="18410"/>
                  </a:cubicBezTo>
                  <a:cubicBezTo>
                    <a:pt x="32891" y="17343"/>
                    <a:pt x="33558" y="16275"/>
                    <a:pt x="34225" y="15241"/>
                  </a:cubicBezTo>
                  <a:cubicBezTo>
                    <a:pt x="34859" y="14241"/>
                    <a:pt x="35526" y="13240"/>
                    <a:pt x="36160" y="12239"/>
                  </a:cubicBezTo>
                  <a:cubicBezTo>
                    <a:pt x="37294" y="10471"/>
                    <a:pt x="38461" y="8670"/>
                    <a:pt x="39329" y="6702"/>
                  </a:cubicBezTo>
                  <a:cubicBezTo>
                    <a:pt x="39495" y="6335"/>
                    <a:pt x="39562" y="5935"/>
                    <a:pt x="39696" y="5534"/>
                  </a:cubicBezTo>
                  <a:cubicBezTo>
                    <a:pt x="39729" y="5368"/>
                    <a:pt x="39829" y="5201"/>
                    <a:pt x="39962" y="5067"/>
                  </a:cubicBezTo>
                  <a:lnTo>
                    <a:pt x="39962" y="5067"/>
                  </a:lnTo>
                  <a:cubicBezTo>
                    <a:pt x="39962" y="5701"/>
                    <a:pt x="39829" y="6302"/>
                    <a:pt x="39562" y="6835"/>
                  </a:cubicBezTo>
                  <a:cubicBezTo>
                    <a:pt x="39162" y="7803"/>
                    <a:pt x="38728" y="8770"/>
                    <a:pt x="38228" y="9671"/>
                  </a:cubicBezTo>
                  <a:cubicBezTo>
                    <a:pt x="37694" y="10605"/>
                    <a:pt x="37027" y="11505"/>
                    <a:pt x="36427" y="12439"/>
                  </a:cubicBezTo>
                  <a:cubicBezTo>
                    <a:pt x="34992" y="14808"/>
                    <a:pt x="33391" y="17076"/>
                    <a:pt x="32157" y="19578"/>
                  </a:cubicBezTo>
                  <a:cubicBezTo>
                    <a:pt x="31490" y="20945"/>
                    <a:pt x="30856" y="22380"/>
                    <a:pt x="30222" y="23781"/>
                  </a:cubicBezTo>
                  <a:cubicBezTo>
                    <a:pt x="29989" y="24314"/>
                    <a:pt x="29755" y="24848"/>
                    <a:pt x="29522" y="25382"/>
                  </a:cubicBezTo>
                  <a:cubicBezTo>
                    <a:pt x="28621" y="27483"/>
                    <a:pt x="27854" y="29618"/>
                    <a:pt x="27387" y="31887"/>
                  </a:cubicBezTo>
                  <a:cubicBezTo>
                    <a:pt x="27253" y="32620"/>
                    <a:pt x="26953" y="33288"/>
                    <a:pt x="26753" y="33988"/>
                  </a:cubicBezTo>
                  <a:cubicBezTo>
                    <a:pt x="26720" y="34088"/>
                    <a:pt x="26686" y="34188"/>
                    <a:pt x="26686" y="34322"/>
                  </a:cubicBezTo>
                  <a:cubicBezTo>
                    <a:pt x="27153" y="33554"/>
                    <a:pt x="27387" y="32687"/>
                    <a:pt x="27587" y="31853"/>
                  </a:cubicBezTo>
                  <a:cubicBezTo>
                    <a:pt x="28154" y="29385"/>
                    <a:pt x="29021" y="27050"/>
                    <a:pt x="30089" y="24781"/>
                  </a:cubicBezTo>
                  <a:cubicBezTo>
                    <a:pt x="31223" y="22313"/>
                    <a:pt x="32424" y="19845"/>
                    <a:pt x="33825" y="17543"/>
                  </a:cubicBezTo>
                  <a:cubicBezTo>
                    <a:pt x="34759" y="16009"/>
                    <a:pt x="35693" y="14507"/>
                    <a:pt x="36627" y="13040"/>
                  </a:cubicBezTo>
                  <a:cubicBezTo>
                    <a:pt x="37160" y="12273"/>
                    <a:pt x="37728" y="11539"/>
                    <a:pt x="38295" y="10771"/>
                  </a:cubicBezTo>
                  <a:cubicBezTo>
                    <a:pt x="39195" y="9471"/>
                    <a:pt x="39796" y="8036"/>
                    <a:pt x="40229" y="6502"/>
                  </a:cubicBezTo>
                  <a:cubicBezTo>
                    <a:pt x="40263" y="6435"/>
                    <a:pt x="40263" y="6368"/>
                    <a:pt x="40396" y="6335"/>
                  </a:cubicBezTo>
                  <a:lnTo>
                    <a:pt x="40396" y="6335"/>
                  </a:lnTo>
                  <a:cubicBezTo>
                    <a:pt x="40363" y="6735"/>
                    <a:pt x="40329" y="7169"/>
                    <a:pt x="40263" y="7569"/>
                  </a:cubicBezTo>
                  <a:cubicBezTo>
                    <a:pt x="40196" y="8070"/>
                    <a:pt x="40029" y="8503"/>
                    <a:pt x="39762" y="8970"/>
                  </a:cubicBezTo>
                  <a:cubicBezTo>
                    <a:pt x="38528" y="11038"/>
                    <a:pt x="37094" y="12973"/>
                    <a:pt x="35960" y="15141"/>
                  </a:cubicBezTo>
                  <a:cubicBezTo>
                    <a:pt x="34625" y="17710"/>
                    <a:pt x="33224" y="20278"/>
                    <a:pt x="31857" y="22847"/>
                  </a:cubicBezTo>
                  <a:cubicBezTo>
                    <a:pt x="31823" y="22913"/>
                    <a:pt x="31823" y="22980"/>
                    <a:pt x="31857" y="23080"/>
                  </a:cubicBezTo>
                  <a:cubicBezTo>
                    <a:pt x="31957" y="22880"/>
                    <a:pt x="32057" y="22713"/>
                    <a:pt x="32157" y="22513"/>
                  </a:cubicBezTo>
                  <a:cubicBezTo>
                    <a:pt x="33558" y="19978"/>
                    <a:pt x="34926" y="17443"/>
                    <a:pt x="36360" y="14941"/>
                  </a:cubicBezTo>
                  <a:cubicBezTo>
                    <a:pt x="37160" y="13573"/>
                    <a:pt x="37961" y="12206"/>
                    <a:pt x="38928" y="10938"/>
                  </a:cubicBezTo>
                  <a:cubicBezTo>
                    <a:pt x="39329" y="10438"/>
                    <a:pt x="39596" y="9837"/>
                    <a:pt x="39962" y="9237"/>
                  </a:cubicBezTo>
                  <a:lnTo>
                    <a:pt x="39962" y="9237"/>
                  </a:lnTo>
                  <a:cubicBezTo>
                    <a:pt x="39929" y="9404"/>
                    <a:pt x="39929" y="9504"/>
                    <a:pt x="39896" y="9604"/>
                  </a:cubicBezTo>
                  <a:cubicBezTo>
                    <a:pt x="39129" y="11839"/>
                    <a:pt x="37961" y="13874"/>
                    <a:pt x="36727" y="15842"/>
                  </a:cubicBezTo>
                  <a:cubicBezTo>
                    <a:pt x="35126" y="18377"/>
                    <a:pt x="33358" y="20812"/>
                    <a:pt x="31890" y="23414"/>
                  </a:cubicBezTo>
                  <a:cubicBezTo>
                    <a:pt x="30322" y="26249"/>
                    <a:pt x="28955" y="29151"/>
                    <a:pt x="28054" y="32220"/>
                  </a:cubicBezTo>
                  <a:cubicBezTo>
                    <a:pt x="27587" y="33921"/>
                    <a:pt x="27153" y="35656"/>
                    <a:pt x="27087" y="37424"/>
                  </a:cubicBezTo>
                  <a:cubicBezTo>
                    <a:pt x="27053" y="38158"/>
                    <a:pt x="27153" y="38892"/>
                    <a:pt x="27153" y="39625"/>
                  </a:cubicBezTo>
                  <a:cubicBezTo>
                    <a:pt x="27153" y="39926"/>
                    <a:pt x="27120" y="40193"/>
                    <a:pt x="27053" y="40493"/>
                  </a:cubicBezTo>
                  <a:cubicBezTo>
                    <a:pt x="26520" y="39959"/>
                    <a:pt x="25952" y="39459"/>
                    <a:pt x="25652" y="38758"/>
                  </a:cubicBezTo>
                  <a:lnTo>
                    <a:pt x="25686" y="38758"/>
                  </a:lnTo>
                  <a:cubicBezTo>
                    <a:pt x="25586" y="38691"/>
                    <a:pt x="25452" y="38658"/>
                    <a:pt x="25385" y="38558"/>
                  </a:cubicBezTo>
                  <a:cubicBezTo>
                    <a:pt x="24618" y="37657"/>
                    <a:pt x="23951" y="36690"/>
                    <a:pt x="23384" y="35656"/>
                  </a:cubicBezTo>
                  <a:cubicBezTo>
                    <a:pt x="23351" y="35623"/>
                    <a:pt x="23351" y="35589"/>
                    <a:pt x="23317" y="35556"/>
                  </a:cubicBezTo>
                  <a:cubicBezTo>
                    <a:pt x="22917" y="34822"/>
                    <a:pt x="22884" y="34155"/>
                    <a:pt x="23451" y="33421"/>
                  </a:cubicBezTo>
                  <a:cubicBezTo>
                    <a:pt x="24451" y="32053"/>
                    <a:pt x="25018" y="30452"/>
                    <a:pt x="25452" y="28851"/>
                  </a:cubicBezTo>
                  <a:cubicBezTo>
                    <a:pt x="25552" y="28484"/>
                    <a:pt x="25619" y="28151"/>
                    <a:pt x="25652" y="27784"/>
                  </a:cubicBezTo>
                  <a:cubicBezTo>
                    <a:pt x="25686" y="27617"/>
                    <a:pt x="25652" y="27450"/>
                    <a:pt x="25619" y="27217"/>
                  </a:cubicBezTo>
                  <a:cubicBezTo>
                    <a:pt x="24985" y="27617"/>
                    <a:pt x="25052" y="28351"/>
                    <a:pt x="24551" y="28751"/>
                  </a:cubicBezTo>
                  <a:cubicBezTo>
                    <a:pt x="24752" y="27950"/>
                    <a:pt x="24985" y="27183"/>
                    <a:pt x="25185" y="26416"/>
                  </a:cubicBezTo>
                  <a:cubicBezTo>
                    <a:pt x="25152" y="26383"/>
                    <a:pt x="25152" y="26383"/>
                    <a:pt x="25119" y="26383"/>
                  </a:cubicBezTo>
                  <a:cubicBezTo>
                    <a:pt x="25052" y="26516"/>
                    <a:pt x="24985" y="26650"/>
                    <a:pt x="24918" y="26816"/>
                  </a:cubicBezTo>
                  <a:cubicBezTo>
                    <a:pt x="24752" y="27417"/>
                    <a:pt x="24585" y="28017"/>
                    <a:pt x="24418" y="28618"/>
                  </a:cubicBezTo>
                  <a:cubicBezTo>
                    <a:pt x="24340" y="28928"/>
                    <a:pt x="24303" y="28998"/>
                    <a:pt x="24119" y="28998"/>
                  </a:cubicBezTo>
                  <a:cubicBezTo>
                    <a:pt x="24065" y="28998"/>
                    <a:pt x="24000" y="28992"/>
                    <a:pt x="23918" y="28985"/>
                  </a:cubicBezTo>
                  <a:cubicBezTo>
                    <a:pt x="23117" y="28651"/>
                    <a:pt x="23084" y="28317"/>
                    <a:pt x="23284" y="27817"/>
                  </a:cubicBezTo>
                  <a:cubicBezTo>
                    <a:pt x="23384" y="27517"/>
                    <a:pt x="23451" y="27183"/>
                    <a:pt x="23517" y="26850"/>
                  </a:cubicBezTo>
                  <a:cubicBezTo>
                    <a:pt x="23484" y="26850"/>
                    <a:pt x="23451" y="26850"/>
                    <a:pt x="23417" y="26816"/>
                  </a:cubicBezTo>
                  <a:cubicBezTo>
                    <a:pt x="23284" y="27183"/>
                    <a:pt x="23150" y="27584"/>
                    <a:pt x="23017" y="27984"/>
                  </a:cubicBezTo>
                  <a:cubicBezTo>
                    <a:pt x="22750" y="27684"/>
                    <a:pt x="22650" y="27417"/>
                    <a:pt x="22750" y="27083"/>
                  </a:cubicBezTo>
                  <a:cubicBezTo>
                    <a:pt x="22917" y="26616"/>
                    <a:pt x="23084" y="26149"/>
                    <a:pt x="23217" y="25682"/>
                  </a:cubicBezTo>
                  <a:cubicBezTo>
                    <a:pt x="23684" y="24415"/>
                    <a:pt x="24084" y="23114"/>
                    <a:pt x="24585" y="21879"/>
                  </a:cubicBezTo>
                  <a:cubicBezTo>
                    <a:pt x="25152" y="20412"/>
                    <a:pt x="25819" y="18944"/>
                    <a:pt x="26453" y="17510"/>
                  </a:cubicBezTo>
                  <a:cubicBezTo>
                    <a:pt x="26586" y="17176"/>
                    <a:pt x="26786" y="16909"/>
                    <a:pt x="26753" y="16509"/>
                  </a:cubicBezTo>
                  <a:lnTo>
                    <a:pt x="26753" y="16509"/>
                  </a:lnTo>
                  <a:cubicBezTo>
                    <a:pt x="26086" y="17510"/>
                    <a:pt x="25752" y="18644"/>
                    <a:pt x="25285" y="19711"/>
                  </a:cubicBezTo>
                  <a:cubicBezTo>
                    <a:pt x="24818" y="20812"/>
                    <a:pt x="24318" y="21913"/>
                    <a:pt x="23918" y="23047"/>
                  </a:cubicBezTo>
                  <a:cubicBezTo>
                    <a:pt x="23484" y="24148"/>
                    <a:pt x="23117" y="25282"/>
                    <a:pt x="22750" y="26416"/>
                  </a:cubicBezTo>
                  <a:lnTo>
                    <a:pt x="22617" y="26383"/>
                  </a:lnTo>
                  <a:cubicBezTo>
                    <a:pt x="22650" y="26183"/>
                    <a:pt x="22650" y="25982"/>
                    <a:pt x="22683" y="25782"/>
                  </a:cubicBezTo>
                  <a:cubicBezTo>
                    <a:pt x="22817" y="24548"/>
                    <a:pt x="23117" y="23380"/>
                    <a:pt x="23517" y="22246"/>
                  </a:cubicBezTo>
                  <a:cubicBezTo>
                    <a:pt x="23851" y="21346"/>
                    <a:pt x="24185" y="20412"/>
                    <a:pt x="24518" y="19511"/>
                  </a:cubicBezTo>
                  <a:cubicBezTo>
                    <a:pt x="25485" y="16943"/>
                    <a:pt x="26953" y="14708"/>
                    <a:pt x="28955" y="12806"/>
                  </a:cubicBezTo>
                  <a:cubicBezTo>
                    <a:pt x="29188" y="12573"/>
                    <a:pt x="29422" y="12306"/>
                    <a:pt x="29688" y="12072"/>
                  </a:cubicBezTo>
                  <a:cubicBezTo>
                    <a:pt x="29688" y="12072"/>
                    <a:pt x="29722" y="12072"/>
                    <a:pt x="29855" y="12006"/>
                  </a:cubicBezTo>
                  <a:lnTo>
                    <a:pt x="29855" y="12006"/>
                  </a:lnTo>
                  <a:cubicBezTo>
                    <a:pt x="29422" y="12673"/>
                    <a:pt x="28955" y="13173"/>
                    <a:pt x="28521" y="13707"/>
                  </a:cubicBezTo>
                  <a:cubicBezTo>
                    <a:pt x="28121" y="14274"/>
                    <a:pt x="27687" y="14841"/>
                    <a:pt x="27353" y="15475"/>
                  </a:cubicBezTo>
                  <a:cubicBezTo>
                    <a:pt x="27454" y="15375"/>
                    <a:pt x="27554" y="15308"/>
                    <a:pt x="27620" y="15208"/>
                  </a:cubicBezTo>
                  <a:cubicBezTo>
                    <a:pt x="28955" y="13573"/>
                    <a:pt x="30322" y="11972"/>
                    <a:pt x="31590" y="10271"/>
                  </a:cubicBezTo>
                  <a:cubicBezTo>
                    <a:pt x="32757" y="8770"/>
                    <a:pt x="33958" y="7269"/>
                    <a:pt x="35159" y="5801"/>
                  </a:cubicBezTo>
                  <a:cubicBezTo>
                    <a:pt x="35292" y="5668"/>
                    <a:pt x="35393" y="5534"/>
                    <a:pt x="35493" y="5368"/>
                  </a:cubicBezTo>
                  <a:cubicBezTo>
                    <a:pt x="35926" y="4734"/>
                    <a:pt x="36393" y="4067"/>
                    <a:pt x="36860" y="3400"/>
                  </a:cubicBezTo>
                  <a:close/>
                  <a:moveTo>
                    <a:pt x="4270" y="25382"/>
                  </a:moveTo>
                  <a:cubicBezTo>
                    <a:pt x="5705" y="26616"/>
                    <a:pt x="7439" y="27317"/>
                    <a:pt x="9140" y="28051"/>
                  </a:cubicBezTo>
                  <a:cubicBezTo>
                    <a:pt x="11008" y="28851"/>
                    <a:pt x="12910" y="29618"/>
                    <a:pt x="14778" y="30386"/>
                  </a:cubicBezTo>
                  <a:cubicBezTo>
                    <a:pt x="17046" y="31320"/>
                    <a:pt x="19048" y="32687"/>
                    <a:pt x="20749" y="34455"/>
                  </a:cubicBezTo>
                  <a:cubicBezTo>
                    <a:pt x="21116" y="34822"/>
                    <a:pt x="21483" y="35222"/>
                    <a:pt x="21850" y="35589"/>
                  </a:cubicBezTo>
                  <a:cubicBezTo>
                    <a:pt x="22784" y="36490"/>
                    <a:pt x="23517" y="37524"/>
                    <a:pt x="24251" y="38558"/>
                  </a:cubicBezTo>
                  <a:cubicBezTo>
                    <a:pt x="24385" y="38758"/>
                    <a:pt x="24551" y="38958"/>
                    <a:pt x="24685" y="39125"/>
                  </a:cubicBezTo>
                  <a:cubicBezTo>
                    <a:pt x="26419" y="41060"/>
                    <a:pt x="27620" y="43328"/>
                    <a:pt x="28521" y="45730"/>
                  </a:cubicBezTo>
                  <a:cubicBezTo>
                    <a:pt x="29121" y="47264"/>
                    <a:pt x="29355" y="48932"/>
                    <a:pt x="29555" y="50567"/>
                  </a:cubicBezTo>
                  <a:cubicBezTo>
                    <a:pt x="29955" y="53669"/>
                    <a:pt x="29855" y="56738"/>
                    <a:pt x="29622" y="59807"/>
                  </a:cubicBezTo>
                  <a:cubicBezTo>
                    <a:pt x="29522" y="61108"/>
                    <a:pt x="29522" y="62442"/>
                    <a:pt x="29422" y="63743"/>
                  </a:cubicBezTo>
                  <a:cubicBezTo>
                    <a:pt x="29355" y="64944"/>
                    <a:pt x="29255" y="66111"/>
                    <a:pt x="29121" y="67312"/>
                  </a:cubicBezTo>
                  <a:cubicBezTo>
                    <a:pt x="28921" y="69680"/>
                    <a:pt x="28721" y="72082"/>
                    <a:pt x="28521" y="74484"/>
                  </a:cubicBezTo>
                  <a:cubicBezTo>
                    <a:pt x="28488" y="74884"/>
                    <a:pt x="28521" y="75284"/>
                    <a:pt x="28521" y="75718"/>
                  </a:cubicBezTo>
                  <a:cubicBezTo>
                    <a:pt x="28488" y="76585"/>
                    <a:pt x="28421" y="77419"/>
                    <a:pt x="28388" y="78353"/>
                  </a:cubicBezTo>
                  <a:cubicBezTo>
                    <a:pt x="27954" y="78086"/>
                    <a:pt x="27720" y="77853"/>
                    <a:pt x="27787" y="77286"/>
                  </a:cubicBezTo>
                  <a:cubicBezTo>
                    <a:pt x="27987" y="75585"/>
                    <a:pt x="28087" y="73883"/>
                    <a:pt x="28254" y="72182"/>
                  </a:cubicBezTo>
                  <a:cubicBezTo>
                    <a:pt x="28254" y="72049"/>
                    <a:pt x="28254" y="71882"/>
                    <a:pt x="28154" y="71748"/>
                  </a:cubicBezTo>
                  <a:cubicBezTo>
                    <a:pt x="27754" y="73717"/>
                    <a:pt x="27854" y="75718"/>
                    <a:pt x="27587" y="77753"/>
                  </a:cubicBezTo>
                  <a:cubicBezTo>
                    <a:pt x="27353" y="77686"/>
                    <a:pt x="27120" y="77619"/>
                    <a:pt x="26853" y="77553"/>
                  </a:cubicBezTo>
                  <a:cubicBezTo>
                    <a:pt x="26886" y="77252"/>
                    <a:pt x="26886" y="76952"/>
                    <a:pt x="26920" y="76652"/>
                  </a:cubicBezTo>
                  <a:cubicBezTo>
                    <a:pt x="27120" y="74584"/>
                    <a:pt x="27353" y="72516"/>
                    <a:pt x="27487" y="70414"/>
                  </a:cubicBezTo>
                  <a:cubicBezTo>
                    <a:pt x="27720" y="67779"/>
                    <a:pt x="27887" y="65144"/>
                    <a:pt x="28021" y="62475"/>
                  </a:cubicBezTo>
                  <a:cubicBezTo>
                    <a:pt x="28087" y="61508"/>
                    <a:pt x="28054" y="60540"/>
                    <a:pt x="28021" y="59573"/>
                  </a:cubicBezTo>
                  <a:cubicBezTo>
                    <a:pt x="27987" y="58105"/>
                    <a:pt x="27921" y="56638"/>
                    <a:pt x="27854" y="55137"/>
                  </a:cubicBezTo>
                  <a:cubicBezTo>
                    <a:pt x="27854" y="55003"/>
                    <a:pt x="27820" y="54836"/>
                    <a:pt x="27720" y="54670"/>
                  </a:cubicBezTo>
                  <a:cubicBezTo>
                    <a:pt x="27720" y="54903"/>
                    <a:pt x="27720" y="55137"/>
                    <a:pt x="27720" y="55370"/>
                  </a:cubicBezTo>
                  <a:cubicBezTo>
                    <a:pt x="27754" y="56738"/>
                    <a:pt x="27787" y="58139"/>
                    <a:pt x="27787" y="59506"/>
                  </a:cubicBezTo>
                  <a:cubicBezTo>
                    <a:pt x="27754" y="61007"/>
                    <a:pt x="27720" y="62475"/>
                    <a:pt x="27654" y="63943"/>
                  </a:cubicBezTo>
                  <a:cubicBezTo>
                    <a:pt x="27554" y="66011"/>
                    <a:pt x="27420" y="68079"/>
                    <a:pt x="27287" y="70147"/>
                  </a:cubicBezTo>
                  <a:cubicBezTo>
                    <a:pt x="27220" y="71248"/>
                    <a:pt x="27153" y="72349"/>
                    <a:pt x="27087" y="73450"/>
                  </a:cubicBezTo>
                  <a:cubicBezTo>
                    <a:pt x="26987" y="74617"/>
                    <a:pt x="26886" y="75785"/>
                    <a:pt x="26786" y="76952"/>
                  </a:cubicBezTo>
                  <a:cubicBezTo>
                    <a:pt x="26753" y="77119"/>
                    <a:pt x="26720" y="77286"/>
                    <a:pt x="26686" y="77519"/>
                  </a:cubicBezTo>
                  <a:cubicBezTo>
                    <a:pt x="26520" y="77453"/>
                    <a:pt x="26386" y="77419"/>
                    <a:pt x="26253" y="77352"/>
                  </a:cubicBezTo>
                  <a:cubicBezTo>
                    <a:pt x="26319" y="76318"/>
                    <a:pt x="26653" y="75284"/>
                    <a:pt x="26586" y="74250"/>
                  </a:cubicBezTo>
                  <a:cubicBezTo>
                    <a:pt x="26553" y="74250"/>
                    <a:pt x="26520" y="74217"/>
                    <a:pt x="26486" y="74217"/>
                  </a:cubicBezTo>
                  <a:cubicBezTo>
                    <a:pt x="26419" y="74550"/>
                    <a:pt x="26353" y="74884"/>
                    <a:pt x="26319" y="75218"/>
                  </a:cubicBezTo>
                  <a:cubicBezTo>
                    <a:pt x="26253" y="75585"/>
                    <a:pt x="26186" y="75918"/>
                    <a:pt x="26153" y="76285"/>
                  </a:cubicBezTo>
                  <a:cubicBezTo>
                    <a:pt x="26086" y="76652"/>
                    <a:pt x="26053" y="77019"/>
                    <a:pt x="26019" y="77352"/>
                  </a:cubicBezTo>
                  <a:cubicBezTo>
                    <a:pt x="25859" y="77473"/>
                    <a:pt x="25711" y="77497"/>
                    <a:pt x="25560" y="77497"/>
                  </a:cubicBezTo>
                  <a:cubicBezTo>
                    <a:pt x="25460" y="77497"/>
                    <a:pt x="25359" y="77486"/>
                    <a:pt x="25252" y="77486"/>
                  </a:cubicBezTo>
                  <a:cubicBezTo>
                    <a:pt x="24185" y="77352"/>
                    <a:pt x="23117" y="77319"/>
                    <a:pt x="22050" y="77019"/>
                  </a:cubicBezTo>
                  <a:cubicBezTo>
                    <a:pt x="21916" y="76986"/>
                    <a:pt x="21783" y="76885"/>
                    <a:pt x="21649" y="76819"/>
                  </a:cubicBezTo>
                  <a:cubicBezTo>
                    <a:pt x="21583" y="76852"/>
                    <a:pt x="21516" y="76952"/>
                    <a:pt x="21416" y="77019"/>
                  </a:cubicBezTo>
                  <a:cubicBezTo>
                    <a:pt x="21216" y="76852"/>
                    <a:pt x="21049" y="76652"/>
                    <a:pt x="21082" y="76385"/>
                  </a:cubicBezTo>
                  <a:cubicBezTo>
                    <a:pt x="20949" y="76052"/>
                    <a:pt x="20749" y="75751"/>
                    <a:pt x="20682" y="75418"/>
                  </a:cubicBezTo>
                  <a:cubicBezTo>
                    <a:pt x="20615" y="74884"/>
                    <a:pt x="20549" y="74317"/>
                    <a:pt x="20615" y="73750"/>
                  </a:cubicBezTo>
                  <a:cubicBezTo>
                    <a:pt x="20749" y="72649"/>
                    <a:pt x="20782" y="71582"/>
                    <a:pt x="20849" y="70481"/>
                  </a:cubicBezTo>
                  <a:cubicBezTo>
                    <a:pt x="20882" y="69847"/>
                    <a:pt x="20849" y="69247"/>
                    <a:pt x="20916" y="68646"/>
                  </a:cubicBezTo>
                  <a:cubicBezTo>
                    <a:pt x="21049" y="67345"/>
                    <a:pt x="21216" y="66078"/>
                    <a:pt x="21383" y="64777"/>
                  </a:cubicBezTo>
                  <a:cubicBezTo>
                    <a:pt x="21616" y="63042"/>
                    <a:pt x="21816" y="61274"/>
                    <a:pt x="22050" y="59540"/>
                  </a:cubicBezTo>
                  <a:cubicBezTo>
                    <a:pt x="22216" y="58139"/>
                    <a:pt x="22050" y="56771"/>
                    <a:pt x="21983" y="55370"/>
                  </a:cubicBezTo>
                  <a:cubicBezTo>
                    <a:pt x="21916" y="53168"/>
                    <a:pt x="21583" y="51000"/>
                    <a:pt x="21149" y="48832"/>
                  </a:cubicBezTo>
                  <a:cubicBezTo>
                    <a:pt x="21016" y="48065"/>
                    <a:pt x="20782" y="47298"/>
                    <a:pt x="20615" y="46530"/>
                  </a:cubicBezTo>
                  <a:cubicBezTo>
                    <a:pt x="20515" y="46197"/>
                    <a:pt x="20315" y="45897"/>
                    <a:pt x="20482" y="45496"/>
                  </a:cubicBezTo>
                  <a:cubicBezTo>
                    <a:pt x="20515" y="45430"/>
                    <a:pt x="20449" y="45296"/>
                    <a:pt x="20382" y="45196"/>
                  </a:cubicBezTo>
                  <a:cubicBezTo>
                    <a:pt x="19915" y="44629"/>
                    <a:pt x="19781" y="43962"/>
                    <a:pt x="19481" y="43328"/>
                  </a:cubicBezTo>
                  <a:cubicBezTo>
                    <a:pt x="18681" y="41660"/>
                    <a:pt x="17880" y="39992"/>
                    <a:pt x="17079" y="38358"/>
                  </a:cubicBezTo>
                  <a:cubicBezTo>
                    <a:pt x="16913" y="37991"/>
                    <a:pt x="16646" y="37691"/>
                    <a:pt x="16412" y="37391"/>
                  </a:cubicBezTo>
                  <a:cubicBezTo>
                    <a:pt x="15678" y="36523"/>
                    <a:pt x="14911" y="35656"/>
                    <a:pt x="14177" y="34789"/>
                  </a:cubicBezTo>
                  <a:cubicBezTo>
                    <a:pt x="14111" y="34722"/>
                    <a:pt x="14077" y="34622"/>
                    <a:pt x="14011" y="34522"/>
                  </a:cubicBezTo>
                  <a:cubicBezTo>
                    <a:pt x="13911" y="34422"/>
                    <a:pt x="13777" y="34288"/>
                    <a:pt x="13677" y="34188"/>
                  </a:cubicBezTo>
                  <a:cubicBezTo>
                    <a:pt x="13444" y="33988"/>
                    <a:pt x="13243" y="33821"/>
                    <a:pt x="13010" y="33621"/>
                  </a:cubicBezTo>
                  <a:cubicBezTo>
                    <a:pt x="12409" y="33054"/>
                    <a:pt x="11776" y="32487"/>
                    <a:pt x="11175" y="31953"/>
                  </a:cubicBezTo>
                  <a:cubicBezTo>
                    <a:pt x="9307" y="30319"/>
                    <a:pt x="7306" y="28851"/>
                    <a:pt x="5571" y="27083"/>
                  </a:cubicBezTo>
                  <a:cubicBezTo>
                    <a:pt x="5138" y="26650"/>
                    <a:pt x="4637" y="26249"/>
                    <a:pt x="4304" y="25715"/>
                  </a:cubicBezTo>
                  <a:cubicBezTo>
                    <a:pt x="4237" y="25615"/>
                    <a:pt x="4204" y="25515"/>
                    <a:pt x="4137" y="25382"/>
                  </a:cubicBezTo>
                  <a:close/>
                  <a:moveTo>
                    <a:pt x="24086" y="77654"/>
                  </a:moveTo>
                  <a:cubicBezTo>
                    <a:pt x="24455" y="77654"/>
                    <a:pt x="24823" y="77678"/>
                    <a:pt x="25185" y="77753"/>
                  </a:cubicBezTo>
                  <a:cubicBezTo>
                    <a:pt x="25327" y="77776"/>
                    <a:pt x="25452" y="77800"/>
                    <a:pt x="25572" y="77800"/>
                  </a:cubicBezTo>
                  <a:cubicBezTo>
                    <a:pt x="25621" y="77800"/>
                    <a:pt x="25670" y="77796"/>
                    <a:pt x="25719" y="77786"/>
                  </a:cubicBezTo>
                  <a:cubicBezTo>
                    <a:pt x="25794" y="77772"/>
                    <a:pt x="25867" y="77766"/>
                    <a:pt x="25939" y="77766"/>
                  </a:cubicBezTo>
                  <a:cubicBezTo>
                    <a:pt x="26219" y="77766"/>
                    <a:pt x="26474" y="77867"/>
                    <a:pt x="26686" y="78053"/>
                  </a:cubicBezTo>
                  <a:lnTo>
                    <a:pt x="26653" y="78053"/>
                  </a:lnTo>
                  <a:cubicBezTo>
                    <a:pt x="27087" y="78120"/>
                    <a:pt x="27554" y="78120"/>
                    <a:pt x="27954" y="78420"/>
                  </a:cubicBezTo>
                  <a:cubicBezTo>
                    <a:pt x="27625" y="78595"/>
                    <a:pt x="26945" y="78673"/>
                    <a:pt x="26142" y="78673"/>
                  </a:cubicBezTo>
                  <a:cubicBezTo>
                    <a:pt x="24499" y="78673"/>
                    <a:pt x="22344" y="78346"/>
                    <a:pt x="21649" y="77853"/>
                  </a:cubicBezTo>
                  <a:cubicBezTo>
                    <a:pt x="21883" y="77786"/>
                    <a:pt x="22050" y="77719"/>
                    <a:pt x="22250" y="77719"/>
                  </a:cubicBezTo>
                  <a:cubicBezTo>
                    <a:pt x="22854" y="77719"/>
                    <a:pt x="23472" y="77654"/>
                    <a:pt x="24086" y="77654"/>
                  </a:cubicBezTo>
                  <a:close/>
                  <a:moveTo>
                    <a:pt x="18214" y="1"/>
                  </a:moveTo>
                  <a:cubicBezTo>
                    <a:pt x="18049" y="1"/>
                    <a:pt x="17886" y="64"/>
                    <a:pt x="17747" y="164"/>
                  </a:cubicBezTo>
                  <a:cubicBezTo>
                    <a:pt x="17713" y="431"/>
                    <a:pt x="17680" y="664"/>
                    <a:pt x="17647" y="931"/>
                  </a:cubicBezTo>
                  <a:cubicBezTo>
                    <a:pt x="17513" y="931"/>
                    <a:pt x="17395" y="916"/>
                    <a:pt x="17291" y="916"/>
                  </a:cubicBezTo>
                  <a:cubicBezTo>
                    <a:pt x="17239" y="916"/>
                    <a:pt x="17191" y="920"/>
                    <a:pt x="17146" y="931"/>
                  </a:cubicBezTo>
                  <a:cubicBezTo>
                    <a:pt x="16955" y="1005"/>
                    <a:pt x="16764" y="1033"/>
                    <a:pt x="16574" y="1033"/>
                  </a:cubicBezTo>
                  <a:cubicBezTo>
                    <a:pt x="16331" y="1033"/>
                    <a:pt x="16088" y="987"/>
                    <a:pt x="15845" y="931"/>
                  </a:cubicBezTo>
                  <a:cubicBezTo>
                    <a:pt x="15751" y="911"/>
                    <a:pt x="15668" y="900"/>
                    <a:pt x="15598" y="900"/>
                  </a:cubicBezTo>
                  <a:cubicBezTo>
                    <a:pt x="15319" y="900"/>
                    <a:pt x="15218" y="1066"/>
                    <a:pt x="15245" y="1465"/>
                  </a:cubicBezTo>
                  <a:cubicBezTo>
                    <a:pt x="15245" y="2299"/>
                    <a:pt x="15312" y="3166"/>
                    <a:pt x="15378" y="4033"/>
                  </a:cubicBezTo>
                  <a:cubicBezTo>
                    <a:pt x="15378" y="4233"/>
                    <a:pt x="15378" y="4434"/>
                    <a:pt x="15378" y="4634"/>
                  </a:cubicBezTo>
                  <a:lnTo>
                    <a:pt x="15245" y="4634"/>
                  </a:lnTo>
                  <a:cubicBezTo>
                    <a:pt x="15178" y="4434"/>
                    <a:pt x="15078" y="4267"/>
                    <a:pt x="15011" y="4067"/>
                  </a:cubicBezTo>
                  <a:cubicBezTo>
                    <a:pt x="14744" y="3433"/>
                    <a:pt x="14511" y="2799"/>
                    <a:pt x="14244" y="2165"/>
                  </a:cubicBezTo>
                  <a:cubicBezTo>
                    <a:pt x="14177" y="1999"/>
                    <a:pt x="14077" y="1798"/>
                    <a:pt x="13977" y="1765"/>
                  </a:cubicBezTo>
                  <a:cubicBezTo>
                    <a:pt x="13652" y="1684"/>
                    <a:pt x="13304" y="1580"/>
                    <a:pt x="12989" y="1580"/>
                  </a:cubicBezTo>
                  <a:cubicBezTo>
                    <a:pt x="12916" y="1580"/>
                    <a:pt x="12845" y="1586"/>
                    <a:pt x="12776" y="1598"/>
                  </a:cubicBezTo>
                  <a:cubicBezTo>
                    <a:pt x="12043" y="1732"/>
                    <a:pt x="11342" y="1965"/>
                    <a:pt x="10642" y="2199"/>
                  </a:cubicBezTo>
                  <a:cubicBezTo>
                    <a:pt x="10408" y="2265"/>
                    <a:pt x="10208" y="2432"/>
                    <a:pt x="9941" y="2599"/>
                  </a:cubicBezTo>
                  <a:cubicBezTo>
                    <a:pt x="9874" y="2466"/>
                    <a:pt x="9741" y="2299"/>
                    <a:pt x="9607" y="2132"/>
                  </a:cubicBezTo>
                  <a:cubicBezTo>
                    <a:pt x="9401" y="1869"/>
                    <a:pt x="9237" y="1744"/>
                    <a:pt x="9055" y="1744"/>
                  </a:cubicBezTo>
                  <a:cubicBezTo>
                    <a:pt x="8914" y="1744"/>
                    <a:pt x="8763" y="1819"/>
                    <a:pt x="8573" y="1965"/>
                  </a:cubicBezTo>
                  <a:cubicBezTo>
                    <a:pt x="8006" y="2332"/>
                    <a:pt x="7406" y="2532"/>
                    <a:pt x="6772" y="2666"/>
                  </a:cubicBezTo>
                  <a:cubicBezTo>
                    <a:pt x="6205" y="2766"/>
                    <a:pt x="5705" y="2999"/>
                    <a:pt x="5271" y="3366"/>
                  </a:cubicBezTo>
                  <a:cubicBezTo>
                    <a:pt x="5204" y="3433"/>
                    <a:pt x="5104" y="3533"/>
                    <a:pt x="5004" y="3533"/>
                  </a:cubicBezTo>
                  <a:cubicBezTo>
                    <a:pt x="4604" y="3600"/>
                    <a:pt x="4537" y="3867"/>
                    <a:pt x="4537" y="4233"/>
                  </a:cubicBezTo>
                  <a:cubicBezTo>
                    <a:pt x="4270" y="4334"/>
                    <a:pt x="4003" y="4500"/>
                    <a:pt x="3737" y="4500"/>
                  </a:cubicBezTo>
                  <a:cubicBezTo>
                    <a:pt x="3336" y="4534"/>
                    <a:pt x="3303" y="4934"/>
                    <a:pt x="3036" y="5034"/>
                  </a:cubicBezTo>
                  <a:cubicBezTo>
                    <a:pt x="2936" y="5101"/>
                    <a:pt x="2803" y="5101"/>
                    <a:pt x="2703" y="5134"/>
                  </a:cubicBezTo>
                  <a:cubicBezTo>
                    <a:pt x="2502" y="5167"/>
                    <a:pt x="2436" y="5301"/>
                    <a:pt x="2436" y="5534"/>
                  </a:cubicBezTo>
                  <a:cubicBezTo>
                    <a:pt x="2869" y="5401"/>
                    <a:pt x="3336" y="5368"/>
                    <a:pt x="3603" y="4934"/>
                  </a:cubicBezTo>
                  <a:cubicBezTo>
                    <a:pt x="3620" y="4917"/>
                    <a:pt x="3645" y="4917"/>
                    <a:pt x="3674" y="4917"/>
                  </a:cubicBezTo>
                  <a:cubicBezTo>
                    <a:pt x="3703" y="4917"/>
                    <a:pt x="3737" y="4917"/>
                    <a:pt x="3770" y="4901"/>
                  </a:cubicBezTo>
                  <a:cubicBezTo>
                    <a:pt x="3970" y="4834"/>
                    <a:pt x="4204" y="4767"/>
                    <a:pt x="4404" y="4700"/>
                  </a:cubicBezTo>
                  <a:cubicBezTo>
                    <a:pt x="5104" y="4434"/>
                    <a:pt x="5805" y="4200"/>
                    <a:pt x="6505" y="3933"/>
                  </a:cubicBezTo>
                  <a:cubicBezTo>
                    <a:pt x="6672" y="4167"/>
                    <a:pt x="6839" y="4367"/>
                    <a:pt x="6972" y="4567"/>
                  </a:cubicBezTo>
                  <a:cubicBezTo>
                    <a:pt x="8240" y="6568"/>
                    <a:pt x="9474" y="8537"/>
                    <a:pt x="10742" y="10505"/>
                  </a:cubicBezTo>
                  <a:cubicBezTo>
                    <a:pt x="11776" y="12206"/>
                    <a:pt x="12810" y="13874"/>
                    <a:pt x="13844" y="15575"/>
                  </a:cubicBezTo>
                  <a:cubicBezTo>
                    <a:pt x="13897" y="15655"/>
                    <a:pt x="13908" y="15736"/>
                    <a:pt x="13927" y="15816"/>
                  </a:cubicBezTo>
                  <a:lnTo>
                    <a:pt x="13927" y="15816"/>
                  </a:lnTo>
                  <a:cubicBezTo>
                    <a:pt x="13836" y="15719"/>
                    <a:pt x="13728" y="15654"/>
                    <a:pt x="13644" y="15542"/>
                  </a:cubicBezTo>
                  <a:cubicBezTo>
                    <a:pt x="12943" y="14608"/>
                    <a:pt x="12243" y="13640"/>
                    <a:pt x="11542" y="12673"/>
                  </a:cubicBezTo>
                  <a:cubicBezTo>
                    <a:pt x="11375" y="12473"/>
                    <a:pt x="11209" y="12273"/>
                    <a:pt x="11042" y="12072"/>
                  </a:cubicBezTo>
                  <a:cubicBezTo>
                    <a:pt x="11008" y="12106"/>
                    <a:pt x="10975" y="12139"/>
                    <a:pt x="10942" y="12139"/>
                  </a:cubicBezTo>
                  <a:cubicBezTo>
                    <a:pt x="11109" y="12439"/>
                    <a:pt x="11309" y="12740"/>
                    <a:pt x="11475" y="13040"/>
                  </a:cubicBezTo>
                  <a:cubicBezTo>
                    <a:pt x="11676" y="13373"/>
                    <a:pt x="11842" y="13674"/>
                    <a:pt x="12043" y="13974"/>
                  </a:cubicBezTo>
                  <a:cubicBezTo>
                    <a:pt x="12243" y="14274"/>
                    <a:pt x="12443" y="14574"/>
                    <a:pt x="12643" y="14874"/>
                  </a:cubicBezTo>
                  <a:cubicBezTo>
                    <a:pt x="12876" y="15175"/>
                    <a:pt x="13077" y="15475"/>
                    <a:pt x="13310" y="15775"/>
                  </a:cubicBezTo>
                  <a:cubicBezTo>
                    <a:pt x="13510" y="16075"/>
                    <a:pt x="13744" y="16375"/>
                    <a:pt x="13944" y="16676"/>
                  </a:cubicBezTo>
                  <a:cubicBezTo>
                    <a:pt x="14111" y="16943"/>
                    <a:pt x="14311" y="17243"/>
                    <a:pt x="14511" y="17510"/>
                  </a:cubicBezTo>
                  <a:lnTo>
                    <a:pt x="14411" y="17576"/>
                  </a:lnTo>
                  <a:cubicBezTo>
                    <a:pt x="14044" y="17243"/>
                    <a:pt x="13677" y="16909"/>
                    <a:pt x="13310" y="16542"/>
                  </a:cubicBezTo>
                  <a:cubicBezTo>
                    <a:pt x="11509" y="14841"/>
                    <a:pt x="9908" y="12973"/>
                    <a:pt x="8573" y="10838"/>
                  </a:cubicBezTo>
                  <a:cubicBezTo>
                    <a:pt x="8440" y="10605"/>
                    <a:pt x="8273" y="10371"/>
                    <a:pt x="8106" y="10171"/>
                  </a:cubicBezTo>
                  <a:cubicBezTo>
                    <a:pt x="7006" y="8770"/>
                    <a:pt x="5905" y="7369"/>
                    <a:pt x="4804" y="5968"/>
                  </a:cubicBezTo>
                  <a:cubicBezTo>
                    <a:pt x="4604" y="5701"/>
                    <a:pt x="4404" y="5468"/>
                    <a:pt x="4170" y="5234"/>
                  </a:cubicBezTo>
                  <a:cubicBezTo>
                    <a:pt x="4104" y="5134"/>
                    <a:pt x="4003" y="5101"/>
                    <a:pt x="3870" y="5001"/>
                  </a:cubicBezTo>
                  <a:lnTo>
                    <a:pt x="3870" y="5001"/>
                  </a:lnTo>
                  <a:cubicBezTo>
                    <a:pt x="3770" y="5368"/>
                    <a:pt x="4170" y="5468"/>
                    <a:pt x="4137" y="5768"/>
                  </a:cubicBezTo>
                  <a:cubicBezTo>
                    <a:pt x="3668" y="5768"/>
                    <a:pt x="3244" y="6042"/>
                    <a:pt x="2772" y="6042"/>
                  </a:cubicBezTo>
                  <a:cubicBezTo>
                    <a:pt x="2673" y="6042"/>
                    <a:pt x="2573" y="6030"/>
                    <a:pt x="2469" y="6001"/>
                  </a:cubicBezTo>
                  <a:cubicBezTo>
                    <a:pt x="2436" y="6001"/>
                    <a:pt x="2402" y="6035"/>
                    <a:pt x="2369" y="6068"/>
                  </a:cubicBezTo>
                  <a:cubicBezTo>
                    <a:pt x="2436" y="6101"/>
                    <a:pt x="2536" y="6168"/>
                    <a:pt x="2636" y="6235"/>
                  </a:cubicBezTo>
                  <a:cubicBezTo>
                    <a:pt x="2436" y="6435"/>
                    <a:pt x="2269" y="6602"/>
                    <a:pt x="2069" y="6802"/>
                  </a:cubicBezTo>
                  <a:cubicBezTo>
                    <a:pt x="2002" y="6702"/>
                    <a:pt x="1935" y="6635"/>
                    <a:pt x="1935" y="6568"/>
                  </a:cubicBezTo>
                  <a:cubicBezTo>
                    <a:pt x="1935" y="6302"/>
                    <a:pt x="2102" y="6202"/>
                    <a:pt x="2302" y="6101"/>
                  </a:cubicBezTo>
                  <a:lnTo>
                    <a:pt x="2302" y="6101"/>
                  </a:lnTo>
                  <a:cubicBezTo>
                    <a:pt x="2135" y="6135"/>
                    <a:pt x="1935" y="6168"/>
                    <a:pt x="1802" y="6268"/>
                  </a:cubicBezTo>
                  <a:cubicBezTo>
                    <a:pt x="1602" y="6402"/>
                    <a:pt x="1435" y="6602"/>
                    <a:pt x="1268" y="6769"/>
                  </a:cubicBezTo>
                  <a:cubicBezTo>
                    <a:pt x="1101" y="6902"/>
                    <a:pt x="1068" y="7069"/>
                    <a:pt x="1135" y="7269"/>
                  </a:cubicBezTo>
                  <a:cubicBezTo>
                    <a:pt x="1235" y="7402"/>
                    <a:pt x="1302" y="7569"/>
                    <a:pt x="1435" y="7703"/>
                  </a:cubicBezTo>
                  <a:cubicBezTo>
                    <a:pt x="1668" y="8070"/>
                    <a:pt x="1702" y="8503"/>
                    <a:pt x="1368" y="8770"/>
                  </a:cubicBezTo>
                  <a:cubicBezTo>
                    <a:pt x="901" y="9104"/>
                    <a:pt x="734" y="9604"/>
                    <a:pt x="601" y="10138"/>
                  </a:cubicBezTo>
                  <a:cubicBezTo>
                    <a:pt x="468" y="10638"/>
                    <a:pt x="267" y="11138"/>
                    <a:pt x="101" y="11605"/>
                  </a:cubicBezTo>
                  <a:cubicBezTo>
                    <a:pt x="34" y="11806"/>
                    <a:pt x="1" y="12006"/>
                    <a:pt x="167" y="12206"/>
                  </a:cubicBezTo>
                  <a:cubicBezTo>
                    <a:pt x="2436" y="14608"/>
                    <a:pt x="4304" y="17309"/>
                    <a:pt x="6072" y="20078"/>
                  </a:cubicBezTo>
                  <a:cubicBezTo>
                    <a:pt x="7339" y="22113"/>
                    <a:pt x="8740" y="24114"/>
                    <a:pt x="10275" y="25982"/>
                  </a:cubicBezTo>
                  <a:cubicBezTo>
                    <a:pt x="10808" y="26683"/>
                    <a:pt x="11309" y="27417"/>
                    <a:pt x="11809" y="28117"/>
                  </a:cubicBezTo>
                  <a:cubicBezTo>
                    <a:pt x="11876" y="28217"/>
                    <a:pt x="11942" y="28317"/>
                    <a:pt x="12009" y="28451"/>
                  </a:cubicBezTo>
                  <a:lnTo>
                    <a:pt x="11809" y="28451"/>
                  </a:lnTo>
                  <a:cubicBezTo>
                    <a:pt x="9874" y="27684"/>
                    <a:pt x="7906" y="26983"/>
                    <a:pt x="6038" y="26116"/>
                  </a:cubicBezTo>
                  <a:cubicBezTo>
                    <a:pt x="4737" y="25515"/>
                    <a:pt x="3536" y="24648"/>
                    <a:pt x="3003" y="23180"/>
                  </a:cubicBezTo>
                  <a:cubicBezTo>
                    <a:pt x="2969" y="23047"/>
                    <a:pt x="2903" y="22913"/>
                    <a:pt x="2803" y="22813"/>
                  </a:cubicBezTo>
                  <a:cubicBezTo>
                    <a:pt x="2703" y="22680"/>
                    <a:pt x="2569" y="22613"/>
                    <a:pt x="2469" y="22513"/>
                  </a:cubicBezTo>
                  <a:cubicBezTo>
                    <a:pt x="2236" y="22747"/>
                    <a:pt x="2369" y="22913"/>
                    <a:pt x="2436" y="23114"/>
                  </a:cubicBezTo>
                  <a:cubicBezTo>
                    <a:pt x="2569" y="23380"/>
                    <a:pt x="2769" y="23647"/>
                    <a:pt x="2836" y="23948"/>
                  </a:cubicBezTo>
                  <a:cubicBezTo>
                    <a:pt x="3069" y="24915"/>
                    <a:pt x="3670" y="25682"/>
                    <a:pt x="4204" y="26483"/>
                  </a:cubicBezTo>
                  <a:cubicBezTo>
                    <a:pt x="4304" y="26683"/>
                    <a:pt x="4470" y="26850"/>
                    <a:pt x="4671" y="27016"/>
                  </a:cubicBezTo>
                  <a:cubicBezTo>
                    <a:pt x="6105" y="28284"/>
                    <a:pt x="7539" y="29552"/>
                    <a:pt x="8974" y="30819"/>
                  </a:cubicBezTo>
                  <a:cubicBezTo>
                    <a:pt x="10074" y="31787"/>
                    <a:pt x="11242" y="32721"/>
                    <a:pt x="12276" y="33755"/>
                  </a:cubicBezTo>
                  <a:cubicBezTo>
                    <a:pt x="13610" y="35056"/>
                    <a:pt x="14811" y="36457"/>
                    <a:pt x="16079" y="37824"/>
                  </a:cubicBezTo>
                  <a:cubicBezTo>
                    <a:pt x="16346" y="38124"/>
                    <a:pt x="16579" y="38491"/>
                    <a:pt x="16779" y="38858"/>
                  </a:cubicBezTo>
                  <a:cubicBezTo>
                    <a:pt x="17446" y="40193"/>
                    <a:pt x="18114" y="41527"/>
                    <a:pt x="18747" y="42861"/>
                  </a:cubicBezTo>
                  <a:cubicBezTo>
                    <a:pt x="19114" y="43662"/>
                    <a:pt x="19448" y="44462"/>
                    <a:pt x="19715" y="45296"/>
                  </a:cubicBezTo>
                  <a:cubicBezTo>
                    <a:pt x="20715" y="48332"/>
                    <a:pt x="21249" y="51501"/>
                    <a:pt x="21449" y="54703"/>
                  </a:cubicBezTo>
                  <a:cubicBezTo>
                    <a:pt x="21516" y="56304"/>
                    <a:pt x="21716" y="57872"/>
                    <a:pt x="21549" y="59473"/>
                  </a:cubicBezTo>
                  <a:cubicBezTo>
                    <a:pt x="21416" y="61108"/>
                    <a:pt x="21216" y="62742"/>
                    <a:pt x="21082" y="64377"/>
                  </a:cubicBezTo>
                  <a:cubicBezTo>
                    <a:pt x="20882" y="66411"/>
                    <a:pt x="20682" y="68413"/>
                    <a:pt x="20482" y="70448"/>
                  </a:cubicBezTo>
                  <a:cubicBezTo>
                    <a:pt x="20382" y="71915"/>
                    <a:pt x="20315" y="73416"/>
                    <a:pt x="20182" y="74884"/>
                  </a:cubicBezTo>
                  <a:cubicBezTo>
                    <a:pt x="20115" y="75585"/>
                    <a:pt x="20115" y="76285"/>
                    <a:pt x="20348" y="76986"/>
                  </a:cubicBezTo>
                  <a:cubicBezTo>
                    <a:pt x="20615" y="77786"/>
                    <a:pt x="21116" y="78253"/>
                    <a:pt x="21850" y="78453"/>
                  </a:cubicBezTo>
                  <a:cubicBezTo>
                    <a:pt x="22984" y="78787"/>
                    <a:pt x="24185" y="78887"/>
                    <a:pt x="25352" y="78954"/>
                  </a:cubicBezTo>
                  <a:cubicBezTo>
                    <a:pt x="25686" y="78987"/>
                    <a:pt x="26019" y="78987"/>
                    <a:pt x="26353" y="78987"/>
                  </a:cubicBezTo>
                  <a:cubicBezTo>
                    <a:pt x="26820" y="78987"/>
                    <a:pt x="27320" y="78954"/>
                    <a:pt x="27787" y="78920"/>
                  </a:cubicBezTo>
                  <a:cubicBezTo>
                    <a:pt x="28354" y="78887"/>
                    <a:pt x="28554" y="78687"/>
                    <a:pt x="28688" y="78153"/>
                  </a:cubicBezTo>
                  <a:cubicBezTo>
                    <a:pt x="28721" y="77920"/>
                    <a:pt x="28788" y="77653"/>
                    <a:pt x="28788" y="77419"/>
                  </a:cubicBezTo>
                  <a:cubicBezTo>
                    <a:pt x="28888" y="76352"/>
                    <a:pt x="28921" y="75284"/>
                    <a:pt x="29021" y="74250"/>
                  </a:cubicBezTo>
                  <a:cubicBezTo>
                    <a:pt x="29288" y="71448"/>
                    <a:pt x="29588" y="68646"/>
                    <a:pt x="29855" y="65844"/>
                  </a:cubicBezTo>
                  <a:cubicBezTo>
                    <a:pt x="29922" y="65411"/>
                    <a:pt x="29955" y="64977"/>
                    <a:pt x="29989" y="64543"/>
                  </a:cubicBezTo>
                  <a:cubicBezTo>
                    <a:pt x="30055" y="63076"/>
                    <a:pt x="30155" y="61608"/>
                    <a:pt x="30222" y="60140"/>
                  </a:cubicBezTo>
                  <a:cubicBezTo>
                    <a:pt x="30322" y="58172"/>
                    <a:pt x="30422" y="56204"/>
                    <a:pt x="30456" y="54236"/>
                  </a:cubicBezTo>
                  <a:cubicBezTo>
                    <a:pt x="30522" y="52101"/>
                    <a:pt x="30222" y="50000"/>
                    <a:pt x="29688" y="47931"/>
                  </a:cubicBezTo>
                  <a:cubicBezTo>
                    <a:pt x="29221" y="46163"/>
                    <a:pt x="28821" y="44362"/>
                    <a:pt x="28388" y="42594"/>
                  </a:cubicBezTo>
                  <a:cubicBezTo>
                    <a:pt x="27987" y="40960"/>
                    <a:pt x="27754" y="39325"/>
                    <a:pt x="27687" y="37657"/>
                  </a:cubicBezTo>
                  <a:cubicBezTo>
                    <a:pt x="27654" y="37357"/>
                    <a:pt x="27654" y="37024"/>
                    <a:pt x="27720" y="36690"/>
                  </a:cubicBezTo>
                  <a:cubicBezTo>
                    <a:pt x="27987" y="34522"/>
                    <a:pt x="28421" y="32387"/>
                    <a:pt x="29188" y="30352"/>
                  </a:cubicBezTo>
                  <a:cubicBezTo>
                    <a:pt x="30422" y="27050"/>
                    <a:pt x="32023" y="23914"/>
                    <a:pt x="33992" y="20979"/>
                  </a:cubicBezTo>
                  <a:cubicBezTo>
                    <a:pt x="35693" y="18444"/>
                    <a:pt x="37394" y="15908"/>
                    <a:pt x="38928" y="13240"/>
                  </a:cubicBezTo>
                  <a:cubicBezTo>
                    <a:pt x="40129" y="11138"/>
                    <a:pt x="40796" y="8903"/>
                    <a:pt x="40863" y="6502"/>
                  </a:cubicBezTo>
                  <a:cubicBezTo>
                    <a:pt x="40863" y="5801"/>
                    <a:pt x="40730" y="5101"/>
                    <a:pt x="40663" y="4400"/>
                  </a:cubicBezTo>
                  <a:cubicBezTo>
                    <a:pt x="40630" y="4200"/>
                    <a:pt x="40563" y="3967"/>
                    <a:pt x="40229" y="3967"/>
                  </a:cubicBezTo>
                  <a:cubicBezTo>
                    <a:pt x="39996" y="4600"/>
                    <a:pt x="39562" y="5134"/>
                    <a:pt x="39062" y="5601"/>
                  </a:cubicBezTo>
                  <a:cubicBezTo>
                    <a:pt x="38261" y="6368"/>
                    <a:pt x="37427" y="7136"/>
                    <a:pt x="36627" y="7903"/>
                  </a:cubicBezTo>
                  <a:cubicBezTo>
                    <a:pt x="36527" y="7969"/>
                    <a:pt x="36427" y="8003"/>
                    <a:pt x="36226" y="8136"/>
                  </a:cubicBezTo>
                  <a:cubicBezTo>
                    <a:pt x="36760" y="7035"/>
                    <a:pt x="37027" y="5968"/>
                    <a:pt x="37160" y="4901"/>
                  </a:cubicBezTo>
                  <a:cubicBezTo>
                    <a:pt x="37327" y="3666"/>
                    <a:pt x="37461" y="2399"/>
                    <a:pt x="37594" y="1131"/>
                  </a:cubicBezTo>
                  <a:cubicBezTo>
                    <a:pt x="37594" y="1098"/>
                    <a:pt x="37627" y="1031"/>
                    <a:pt x="37594" y="998"/>
                  </a:cubicBezTo>
                  <a:cubicBezTo>
                    <a:pt x="37594" y="931"/>
                    <a:pt x="37527" y="831"/>
                    <a:pt x="37494" y="831"/>
                  </a:cubicBezTo>
                  <a:cubicBezTo>
                    <a:pt x="37476" y="822"/>
                    <a:pt x="37456" y="818"/>
                    <a:pt x="37435" y="818"/>
                  </a:cubicBezTo>
                  <a:cubicBezTo>
                    <a:pt x="37376" y="818"/>
                    <a:pt x="37309" y="849"/>
                    <a:pt x="37261" y="898"/>
                  </a:cubicBezTo>
                  <a:cubicBezTo>
                    <a:pt x="37194" y="931"/>
                    <a:pt x="37194" y="1031"/>
                    <a:pt x="37160" y="1065"/>
                  </a:cubicBezTo>
                  <a:cubicBezTo>
                    <a:pt x="36327" y="2732"/>
                    <a:pt x="35292" y="4300"/>
                    <a:pt x="34125" y="5735"/>
                  </a:cubicBezTo>
                  <a:cubicBezTo>
                    <a:pt x="32824" y="7369"/>
                    <a:pt x="31490" y="8937"/>
                    <a:pt x="30122" y="10505"/>
                  </a:cubicBezTo>
                  <a:cubicBezTo>
                    <a:pt x="29588" y="11172"/>
                    <a:pt x="28988" y="11806"/>
                    <a:pt x="28421" y="12439"/>
                  </a:cubicBezTo>
                  <a:cubicBezTo>
                    <a:pt x="27287" y="13640"/>
                    <a:pt x="26186" y="14874"/>
                    <a:pt x="25352" y="16275"/>
                  </a:cubicBezTo>
                  <a:cubicBezTo>
                    <a:pt x="25152" y="16609"/>
                    <a:pt x="24952" y="16909"/>
                    <a:pt x="24718" y="17276"/>
                  </a:cubicBezTo>
                  <a:cubicBezTo>
                    <a:pt x="24685" y="17176"/>
                    <a:pt x="24652" y="17109"/>
                    <a:pt x="24652" y="17043"/>
                  </a:cubicBezTo>
                  <a:cubicBezTo>
                    <a:pt x="24551" y="15908"/>
                    <a:pt x="24451" y="14808"/>
                    <a:pt x="24451" y="13707"/>
                  </a:cubicBezTo>
                  <a:cubicBezTo>
                    <a:pt x="24418" y="11572"/>
                    <a:pt x="24485" y="9471"/>
                    <a:pt x="24485" y="7369"/>
                  </a:cubicBezTo>
                  <a:cubicBezTo>
                    <a:pt x="24485" y="5401"/>
                    <a:pt x="24418" y="3466"/>
                    <a:pt x="24418" y="1532"/>
                  </a:cubicBezTo>
                  <a:cubicBezTo>
                    <a:pt x="24385" y="864"/>
                    <a:pt x="24084" y="698"/>
                    <a:pt x="23417" y="664"/>
                  </a:cubicBezTo>
                  <a:cubicBezTo>
                    <a:pt x="23184" y="664"/>
                    <a:pt x="22950" y="631"/>
                    <a:pt x="22717" y="631"/>
                  </a:cubicBezTo>
                  <a:cubicBezTo>
                    <a:pt x="22517" y="631"/>
                    <a:pt x="22317" y="612"/>
                    <a:pt x="22116" y="612"/>
                  </a:cubicBezTo>
                  <a:cubicBezTo>
                    <a:pt x="21850" y="612"/>
                    <a:pt x="21583" y="645"/>
                    <a:pt x="21316" y="798"/>
                  </a:cubicBezTo>
                  <a:cubicBezTo>
                    <a:pt x="22150" y="964"/>
                    <a:pt x="23017" y="1131"/>
                    <a:pt x="23918" y="1298"/>
                  </a:cubicBezTo>
                  <a:cubicBezTo>
                    <a:pt x="23918" y="1865"/>
                    <a:pt x="23951" y="2432"/>
                    <a:pt x="23951" y="3033"/>
                  </a:cubicBezTo>
                  <a:cubicBezTo>
                    <a:pt x="23918" y="5434"/>
                    <a:pt x="23884" y="7836"/>
                    <a:pt x="23884" y="10238"/>
                  </a:cubicBezTo>
                  <a:cubicBezTo>
                    <a:pt x="23884" y="11605"/>
                    <a:pt x="23918" y="12973"/>
                    <a:pt x="23951" y="14341"/>
                  </a:cubicBezTo>
                  <a:cubicBezTo>
                    <a:pt x="24018" y="15308"/>
                    <a:pt x="24118" y="16309"/>
                    <a:pt x="24185" y="17309"/>
                  </a:cubicBezTo>
                  <a:cubicBezTo>
                    <a:pt x="24218" y="17443"/>
                    <a:pt x="24285" y="17643"/>
                    <a:pt x="24018" y="17676"/>
                  </a:cubicBezTo>
                  <a:cubicBezTo>
                    <a:pt x="23617" y="14708"/>
                    <a:pt x="23351" y="11739"/>
                    <a:pt x="23384" y="8737"/>
                  </a:cubicBezTo>
                  <a:lnTo>
                    <a:pt x="23384" y="8737"/>
                  </a:lnTo>
                  <a:cubicBezTo>
                    <a:pt x="23284" y="9170"/>
                    <a:pt x="23217" y="9604"/>
                    <a:pt x="23217" y="10038"/>
                  </a:cubicBezTo>
                  <a:cubicBezTo>
                    <a:pt x="23251" y="11739"/>
                    <a:pt x="23284" y="13440"/>
                    <a:pt x="23384" y="15141"/>
                  </a:cubicBezTo>
                  <a:cubicBezTo>
                    <a:pt x="23451" y="16175"/>
                    <a:pt x="23651" y="17176"/>
                    <a:pt x="23751" y="18210"/>
                  </a:cubicBezTo>
                  <a:cubicBezTo>
                    <a:pt x="23784" y="18310"/>
                    <a:pt x="23751" y="18410"/>
                    <a:pt x="23718" y="18510"/>
                  </a:cubicBezTo>
                  <a:cubicBezTo>
                    <a:pt x="23517" y="19011"/>
                    <a:pt x="23317" y="19511"/>
                    <a:pt x="23117" y="20011"/>
                  </a:cubicBezTo>
                  <a:cubicBezTo>
                    <a:pt x="23050" y="20178"/>
                    <a:pt x="23017" y="20378"/>
                    <a:pt x="22784" y="20545"/>
                  </a:cubicBezTo>
                  <a:cubicBezTo>
                    <a:pt x="22517" y="18410"/>
                    <a:pt x="22250" y="16342"/>
                    <a:pt x="22016" y="14274"/>
                  </a:cubicBezTo>
                  <a:cubicBezTo>
                    <a:pt x="21916" y="14341"/>
                    <a:pt x="21916" y="14441"/>
                    <a:pt x="21916" y="14507"/>
                  </a:cubicBezTo>
                  <a:cubicBezTo>
                    <a:pt x="21983" y="16542"/>
                    <a:pt x="22150" y="18577"/>
                    <a:pt x="22550" y="20578"/>
                  </a:cubicBezTo>
                  <a:cubicBezTo>
                    <a:pt x="22717" y="21346"/>
                    <a:pt x="22450" y="21946"/>
                    <a:pt x="22250" y="22647"/>
                  </a:cubicBezTo>
                  <a:cubicBezTo>
                    <a:pt x="22116" y="22180"/>
                    <a:pt x="22050" y="21679"/>
                    <a:pt x="21983" y="21212"/>
                  </a:cubicBezTo>
                  <a:cubicBezTo>
                    <a:pt x="21916" y="20745"/>
                    <a:pt x="21850" y="20278"/>
                    <a:pt x="21783" y="19845"/>
                  </a:cubicBezTo>
                  <a:cubicBezTo>
                    <a:pt x="21716" y="19344"/>
                    <a:pt x="21649" y="18877"/>
                    <a:pt x="21583" y="18377"/>
                  </a:cubicBezTo>
                  <a:cubicBezTo>
                    <a:pt x="21516" y="17910"/>
                    <a:pt x="21583" y="17443"/>
                    <a:pt x="21383" y="16943"/>
                  </a:cubicBezTo>
                  <a:cubicBezTo>
                    <a:pt x="21316" y="17043"/>
                    <a:pt x="21316" y="17076"/>
                    <a:pt x="21282" y="17109"/>
                  </a:cubicBezTo>
                  <a:cubicBezTo>
                    <a:pt x="21282" y="17243"/>
                    <a:pt x="21282" y="17343"/>
                    <a:pt x="21282" y="17476"/>
                  </a:cubicBezTo>
                  <a:cubicBezTo>
                    <a:pt x="21316" y="19444"/>
                    <a:pt x="21616" y="21346"/>
                    <a:pt x="22050" y="23247"/>
                  </a:cubicBezTo>
                  <a:cubicBezTo>
                    <a:pt x="22150" y="23747"/>
                    <a:pt x="22050" y="24148"/>
                    <a:pt x="21749" y="24548"/>
                  </a:cubicBezTo>
                  <a:cubicBezTo>
                    <a:pt x="21483" y="23447"/>
                    <a:pt x="21282" y="22346"/>
                    <a:pt x="21116" y="21246"/>
                  </a:cubicBezTo>
                  <a:cubicBezTo>
                    <a:pt x="20916" y="20078"/>
                    <a:pt x="20782" y="18944"/>
                    <a:pt x="20649" y="17810"/>
                  </a:cubicBezTo>
                  <a:cubicBezTo>
                    <a:pt x="20515" y="16709"/>
                    <a:pt x="20449" y="15608"/>
                    <a:pt x="20348" y="14507"/>
                  </a:cubicBezTo>
                  <a:lnTo>
                    <a:pt x="20215" y="14507"/>
                  </a:lnTo>
                  <a:cubicBezTo>
                    <a:pt x="20248" y="15075"/>
                    <a:pt x="20248" y="15675"/>
                    <a:pt x="20282" y="16275"/>
                  </a:cubicBezTo>
                  <a:cubicBezTo>
                    <a:pt x="20615" y="19044"/>
                    <a:pt x="20849" y="21813"/>
                    <a:pt x="21449" y="24515"/>
                  </a:cubicBezTo>
                  <a:cubicBezTo>
                    <a:pt x="21516" y="24681"/>
                    <a:pt x="21516" y="24882"/>
                    <a:pt x="21583" y="25115"/>
                  </a:cubicBezTo>
                  <a:cubicBezTo>
                    <a:pt x="21216" y="24915"/>
                    <a:pt x="21249" y="24915"/>
                    <a:pt x="21149" y="24581"/>
                  </a:cubicBezTo>
                  <a:cubicBezTo>
                    <a:pt x="20815" y="23214"/>
                    <a:pt x="20615" y="21846"/>
                    <a:pt x="20415" y="20445"/>
                  </a:cubicBezTo>
                  <a:cubicBezTo>
                    <a:pt x="20282" y="19411"/>
                    <a:pt x="20082" y="18377"/>
                    <a:pt x="19982" y="17343"/>
                  </a:cubicBezTo>
                  <a:cubicBezTo>
                    <a:pt x="19615" y="14141"/>
                    <a:pt x="19281" y="10972"/>
                    <a:pt x="18947" y="7769"/>
                  </a:cubicBezTo>
                  <a:cubicBezTo>
                    <a:pt x="18914" y="7536"/>
                    <a:pt x="18881" y="7302"/>
                    <a:pt x="18847" y="7069"/>
                  </a:cubicBezTo>
                  <a:lnTo>
                    <a:pt x="18714" y="7069"/>
                  </a:lnTo>
                  <a:cubicBezTo>
                    <a:pt x="18681" y="9938"/>
                    <a:pt x="19081" y="12740"/>
                    <a:pt x="19381" y="15575"/>
                  </a:cubicBezTo>
                  <a:cubicBezTo>
                    <a:pt x="19715" y="18377"/>
                    <a:pt x="20115" y="21179"/>
                    <a:pt x="20482" y="24014"/>
                  </a:cubicBezTo>
                  <a:cubicBezTo>
                    <a:pt x="20115" y="23180"/>
                    <a:pt x="20048" y="22280"/>
                    <a:pt x="19748" y="21412"/>
                  </a:cubicBezTo>
                  <a:cubicBezTo>
                    <a:pt x="19748" y="21613"/>
                    <a:pt x="19748" y="21846"/>
                    <a:pt x="19748" y="22046"/>
                  </a:cubicBezTo>
                  <a:cubicBezTo>
                    <a:pt x="19648" y="21913"/>
                    <a:pt x="19615" y="21746"/>
                    <a:pt x="19615" y="21579"/>
                  </a:cubicBezTo>
                  <a:cubicBezTo>
                    <a:pt x="19414" y="20312"/>
                    <a:pt x="19214" y="19011"/>
                    <a:pt x="19081" y="17743"/>
                  </a:cubicBezTo>
                  <a:cubicBezTo>
                    <a:pt x="18781" y="15108"/>
                    <a:pt x="18380" y="12506"/>
                    <a:pt x="18280" y="9871"/>
                  </a:cubicBezTo>
                  <a:cubicBezTo>
                    <a:pt x="18214" y="7636"/>
                    <a:pt x="18080" y="5434"/>
                    <a:pt x="18013" y="3199"/>
                  </a:cubicBezTo>
                  <a:cubicBezTo>
                    <a:pt x="17980" y="2265"/>
                    <a:pt x="18080" y="1365"/>
                    <a:pt x="18347" y="431"/>
                  </a:cubicBezTo>
                  <a:cubicBezTo>
                    <a:pt x="18671" y="670"/>
                    <a:pt x="19001" y="737"/>
                    <a:pt x="19332" y="737"/>
                  </a:cubicBezTo>
                  <a:cubicBezTo>
                    <a:pt x="19752" y="737"/>
                    <a:pt x="20174" y="629"/>
                    <a:pt x="20587" y="629"/>
                  </a:cubicBezTo>
                  <a:cubicBezTo>
                    <a:pt x="20619" y="629"/>
                    <a:pt x="20650" y="630"/>
                    <a:pt x="20682" y="631"/>
                  </a:cubicBezTo>
                  <a:cubicBezTo>
                    <a:pt x="20549" y="564"/>
                    <a:pt x="20415" y="531"/>
                    <a:pt x="20248" y="497"/>
                  </a:cubicBezTo>
                  <a:cubicBezTo>
                    <a:pt x="19681" y="364"/>
                    <a:pt x="19048" y="431"/>
                    <a:pt x="18547" y="97"/>
                  </a:cubicBezTo>
                  <a:cubicBezTo>
                    <a:pt x="18439" y="30"/>
                    <a:pt x="18326" y="1"/>
                    <a:pt x="18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8"/>
            <p:cNvSpPr/>
            <p:nvPr/>
          </p:nvSpPr>
          <p:spPr>
            <a:xfrm>
              <a:off x="4481700" y="474125"/>
              <a:ext cx="23375" cy="297725"/>
            </a:xfrm>
            <a:custGeom>
              <a:avLst/>
              <a:gdLst/>
              <a:ahLst/>
              <a:cxnLst/>
              <a:rect l="l" t="t" r="r" b="b"/>
              <a:pathLst>
                <a:path w="935" h="11909" extrusionOk="0">
                  <a:moveTo>
                    <a:pt x="134" y="0"/>
                  </a:moveTo>
                  <a:cubicBezTo>
                    <a:pt x="34" y="234"/>
                    <a:pt x="1" y="467"/>
                    <a:pt x="1" y="701"/>
                  </a:cubicBezTo>
                  <a:cubicBezTo>
                    <a:pt x="1" y="1068"/>
                    <a:pt x="34" y="1401"/>
                    <a:pt x="34" y="1768"/>
                  </a:cubicBezTo>
                  <a:cubicBezTo>
                    <a:pt x="134" y="4170"/>
                    <a:pt x="67" y="6571"/>
                    <a:pt x="368" y="8940"/>
                  </a:cubicBezTo>
                  <a:cubicBezTo>
                    <a:pt x="468" y="9740"/>
                    <a:pt x="534" y="10574"/>
                    <a:pt x="601" y="11375"/>
                  </a:cubicBezTo>
                  <a:cubicBezTo>
                    <a:pt x="634" y="11575"/>
                    <a:pt x="634" y="11809"/>
                    <a:pt x="935" y="11909"/>
                  </a:cubicBezTo>
                  <a:cubicBezTo>
                    <a:pt x="501" y="7939"/>
                    <a:pt x="201" y="397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8"/>
            <p:cNvSpPr/>
            <p:nvPr/>
          </p:nvSpPr>
          <p:spPr>
            <a:xfrm>
              <a:off x="4132300" y="574175"/>
              <a:ext cx="169300" cy="233525"/>
            </a:xfrm>
            <a:custGeom>
              <a:avLst/>
              <a:gdLst/>
              <a:ahLst/>
              <a:cxnLst/>
              <a:rect l="l" t="t" r="r" b="b"/>
              <a:pathLst>
                <a:path w="6772" h="9341" extrusionOk="0">
                  <a:moveTo>
                    <a:pt x="0" y="1"/>
                  </a:moveTo>
                  <a:lnTo>
                    <a:pt x="0" y="1"/>
                  </a:lnTo>
                  <a:cubicBezTo>
                    <a:pt x="600" y="1435"/>
                    <a:pt x="5104" y="7940"/>
                    <a:pt x="6772" y="9341"/>
                  </a:cubicBezTo>
                  <a:cubicBezTo>
                    <a:pt x="6671" y="9174"/>
                    <a:pt x="6538" y="8974"/>
                    <a:pt x="6405" y="8841"/>
                  </a:cubicBezTo>
                  <a:cubicBezTo>
                    <a:pt x="4737" y="6873"/>
                    <a:pt x="3269" y="4771"/>
                    <a:pt x="1868" y="2603"/>
                  </a:cubicBezTo>
                  <a:cubicBezTo>
                    <a:pt x="1301" y="1702"/>
                    <a:pt x="634" y="8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8"/>
            <p:cNvSpPr/>
            <p:nvPr/>
          </p:nvSpPr>
          <p:spPr>
            <a:xfrm>
              <a:off x="4505900" y="600050"/>
              <a:ext cx="28375" cy="246850"/>
            </a:xfrm>
            <a:custGeom>
              <a:avLst/>
              <a:gdLst/>
              <a:ahLst/>
              <a:cxnLst/>
              <a:rect l="l" t="t" r="r" b="b"/>
              <a:pathLst>
                <a:path w="1135" h="9874" extrusionOk="0">
                  <a:moveTo>
                    <a:pt x="200" y="0"/>
                  </a:moveTo>
                  <a:lnTo>
                    <a:pt x="200" y="0"/>
                  </a:lnTo>
                  <a:cubicBezTo>
                    <a:pt x="0" y="1801"/>
                    <a:pt x="600" y="8806"/>
                    <a:pt x="1134" y="9874"/>
                  </a:cubicBezTo>
                  <a:cubicBezTo>
                    <a:pt x="1134" y="9707"/>
                    <a:pt x="1134" y="9540"/>
                    <a:pt x="1101" y="9373"/>
                  </a:cubicBezTo>
                  <a:cubicBezTo>
                    <a:pt x="967" y="8173"/>
                    <a:pt x="867" y="6972"/>
                    <a:pt x="734" y="5771"/>
                  </a:cubicBezTo>
                  <a:cubicBezTo>
                    <a:pt x="500" y="4003"/>
                    <a:pt x="334" y="2202"/>
                    <a:pt x="300" y="400"/>
                  </a:cubicBezTo>
                  <a:cubicBezTo>
                    <a:pt x="300" y="300"/>
                    <a:pt x="234" y="20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8"/>
            <p:cNvSpPr/>
            <p:nvPr/>
          </p:nvSpPr>
          <p:spPr>
            <a:xfrm>
              <a:off x="4580100" y="484125"/>
              <a:ext cx="12550" cy="130125"/>
            </a:xfrm>
            <a:custGeom>
              <a:avLst/>
              <a:gdLst/>
              <a:ahLst/>
              <a:cxnLst/>
              <a:rect l="l" t="t" r="r" b="b"/>
              <a:pathLst>
                <a:path w="502" h="5205" extrusionOk="0">
                  <a:moveTo>
                    <a:pt x="434" y="0"/>
                  </a:moveTo>
                  <a:cubicBezTo>
                    <a:pt x="368" y="601"/>
                    <a:pt x="268" y="1168"/>
                    <a:pt x="201" y="1768"/>
                  </a:cubicBezTo>
                  <a:cubicBezTo>
                    <a:pt x="168" y="2335"/>
                    <a:pt x="101" y="2902"/>
                    <a:pt x="101" y="3503"/>
                  </a:cubicBezTo>
                  <a:cubicBezTo>
                    <a:pt x="101" y="4070"/>
                    <a:pt x="1" y="4637"/>
                    <a:pt x="168" y="5204"/>
                  </a:cubicBezTo>
                  <a:lnTo>
                    <a:pt x="301" y="5204"/>
                  </a:lnTo>
                  <a:cubicBezTo>
                    <a:pt x="368" y="3470"/>
                    <a:pt x="434" y="1735"/>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8"/>
            <p:cNvSpPr/>
            <p:nvPr/>
          </p:nvSpPr>
          <p:spPr>
            <a:xfrm>
              <a:off x="4496725" y="470775"/>
              <a:ext cx="10025" cy="104275"/>
            </a:xfrm>
            <a:custGeom>
              <a:avLst/>
              <a:gdLst/>
              <a:ahLst/>
              <a:cxnLst/>
              <a:rect l="l" t="t" r="r" b="b"/>
              <a:pathLst>
                <a:path w="401" h="4171" extrusionOk="0">
                  <a:moveTo>
                    <a:pt x="134" y="1"/>
                  </a:moveTo>
                  <a:cubicBezTo>
                    <a:pt x="100" y="468"/>
                    <a:pt x="100" y="935"/>
                    <a:pt x="67" y="1402"/>
                  </a:cubicBezTo>
                  <a:cubicBezTo>
                    <a:pt x="67" y="1869"/>
                    <a:pt x="33" y="2336"/>
                    <a:pt x="33" y="2803"/>
                  </a:cubicBezTo>
                  <a:cubicBezTo>
                    <a:pt x="33" y="3270"/>
                    <a:pt x="0" y="3737"/>
                    <a:pt x="234" y="4170"/>
                  </a:cubicBezTo>
                  <a:cubicBezTo>
                    <a:pt x="334" y="2803"/>
                    <a:pt x="400" y="1402"/>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8"/>
            <p:cNvSpPr/>
            <p:nvPr/>
          </p:nvSpPr>
          <p:spPr>
            <a:xfrm>
              <a:off x="4462525" y="479125"/>
              <a:ext cx="8375" cy="110925"/>
            </a:xfrm>
            <a:custGeom>
              <a:avLst/>
              <a:gdLst/>
              <a:ahLst/>
              <a:cxnLst/>
              <a:rect l="l" t="t" r="r" b="b"/>
              <a:pathLst>
                <a:path w="335" h="4437" extrusionOk="0">
                  <a:moveTo>
                    <a:pt x="0" y="0"/>
                  </a:moveTo>
                  <a:cubicBezTo>
                    <a:pt x="0" y="1335"/>
                    <a:pt x="34" y="2669"/>
                    <a:pt x="67" y="4003"/>
                  </a:cubicBezTo>
                  <a:cubicBezTo>
                    <a:pt x="67" y="4137"/>
                    <a:pt x="101" y="4270"/>
                    <a:pt x="134" y="4403"/>
                  </a:cubicBezTo>
                  <a:cubicBezTo>
                    <a:pt x="134" y="4437"/>
                    <a:pt x="167" y="4437"/>
                    <a:pt x="167" y="4437"/>
                  </a:cubicBezTo>
                  <a:lnTo>
                    <a:pt x="267" y="4437"/>
                  </a:lnTo>
                  <a:cubicBezTo>
                    <a:pt x="267" y="4403"/>
                    <a:pt x="334" y="4337"/>
                    <a:pt x="301" y="4270"/>
                  </a:cubicBezTo>
                  <a:cubicBezTo>
                    <a:pt x="234" y="2836"/>
                    <a:pt x="167" y="1435"/>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8"/>
            <p:cNvSpPr/>
            <p:nvPr/>
          </p:nvSpPr>
          <p:spPr>
            <a:xfrm>
              <a:off x="4334925" y="1282200"/>
              <a:ext cx="71750" cy="63400"/>
            </a:xfrm>
            <a:custGeom>
              <a:avLst/>
              <a:gdLst/>
              <a:ahLst/>
              <a:cxnLst/>
              <a:rect l="l" t="t" r="r" b="b"/>
              <a:pathLst>
                <a:path w="2870" h="2536" extrusionOk="0">
                  <a:moveTo>
                    <a:pt x="1" y="0"/>
                  </a:moveTo>
                  <a:lnTo>
                    <a:pt x="1" y="0"/>
                  </a:lnTo>
                  <a:cubicBezTo>
                    <a:pt x="134" y="200"/>
                    <a:pt x="201" y="334"/>
                    <a:pt x="301" y="467"/>
                  </a:cubicBezTo>
                  <a:cubicBezTo>
                    <a:pt x="401" y="567"/>
                    <a:pt x="535" y="701"/>
                    <a:pt x="635" y="834"/>
                  </a:cubicBezTo>
                  <a:cubicBezTo>
                    <a:pt x="801" y="901"/>
                    <a:pt x="935" y="1001"/>
                    <a:pt x="1102" y="1101"/>
                  </a:cubicBezTo>
                  <a:cubicBezTo>
                    <a:pt x="1602" y="1535"/>
                    <a:pt x="2102" y="1968"/>
                    <a:pt x="2636" y="2369"/>
                  </a:cubicBezTo>
                  <a:cubicBezTo>
                    <a:pt x="2703" y="2435"/>
                    <a:pt x="2803" y="2502"/>
                    <a:pt x="2870" y="2535"/>
                  </a:cubicBezTo>
                  <a:cubicBezTo>
                    <a:pt x="2002" y="1401"/>
                    <a:pt x="735" y="30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8"/>
            <p:cNvSpPr/>
            <p:nvPr/>
          </p:nvSpPr>
          <p:spPr>
            <a:xfrm>
              <a:off x="4638750" y="1370600"/>
              <a:ext cx="8925" cy="38375"/>
            </a:xfrm>
            <a:custGeom>
              <a:avLst/>
              <a:gdLst/>
              <a:ahLst/>
              <a:cxnLst/>
              <a:rect l="l" t="t" r="r" b="b"/>
              <a:pathLst>
                <a:path w="357" h="1535" extrusionOk="0">
                  <a:moveTo>
                    <a:pt x="357" y="0"/>
                  </a:moveTo>
                  <a:lnTo>
                    <a:pt x="357" y="0"/>
                  </a:lnTo>
                  <a:cubicBezTo>
                    <a:pt x="226" y="489"/>
                    <a:pt x="0" y="978"/>
                    <a:pt x="146" y="1498"/>
                  </a:cubicBezTo>
                  <a:lnTo>
                    <a:pt x="146" y="1498"/>
                  </a:lnTo>
                  <a:cubicBezTo>
                    <a:pt x="180" y="1489"/>
                    <a:pt x="223" y="1468"/>
                    <a:pt x="223" y="1468"/>
                  </a:cubicBezTo>
                  <a:cubicBezTo>
                    <a:pt x="257" y="967"/>
                    <a:pt x="290" y="500"/>
                    <a:pt x="357" y="0"/>
                  </a:cubicBezTo>
                  <a:close/>
                  <a:moveTo>
                    <a:pt x="146" y="1498"/>
                  </a:moveTo>
                  <a:lnTo>
                    <a:pt x="146" y="1498"/>
                  </a:lnTo>
                  <a:cubicBezTo>
                    <a:pt x="138" y="1500"/>
                    <a:pt x="130" y="1501"/>
                    <a:pt x="123" y="1501"/>
                  </a:cubicBezTo>
                  <a:cubicBezTo>
                    <a:pt x="123" y="1501"/>
                    <a:pt x="157" y="1535"/>
                    <a:pt x="157" y="1535"/>
                  </a:cubicBezTo>
                  <a:cubicBezTo>
                    <a:pt x="153" y="1522"/>
                    <a:pt x="149" y="1510"/>
                    <a:pt x="146" y="149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8"/>
            <p:cNvSpPr/>
            <p:nvPr/>
          </p:nvSpPr>
          <p:spPr>
            <a:xfrm>
              <a:off x="4229850" y="1168775"/>
              <a:ext cx="465375" cy="530400"/>
            </a:xfrm>
            <a:custGeom>
              <a:avLst/>
              <a:gdLst/>
              <a:ahLst/>
              <a:cxnLst/>
              <a:rect l="l" t="t" r="r" b="b"/>
              <a:pathLst>
                <a:path w="18615" h="21216" extrusionOk="0">
                  <a:moveTo>
                    <a:pt x="1" y="1"/>
                  </a:moveTo>
                  <a:cubicBezTo>
                    <a:pt x="168" y="101"/>
                    <a:pt x="334" y="201"/>
                    <a:pt x="501" y="301"/>
                  </a:cubicBezTo>
                  <a:cubicBezTo>
                    <a:pt x="1268" y="735"/>
                    <a:pt x="2036" y="1168"/>
                    <a:pt x="2803" y="1602"/>
                  </a:cubicBezTo>
                  <a:cubicBezTo>
                    <a:pt x="3937" y="2269"/>
                    <a:pt x="5038" y="2969"/>
                    <a:pt x="6072" y="3803"/>
                  </a:cubicBezTo>
                  <a:cubicBezTo>
                    <a:pt x="8240" y="5538"/>
                    <a:pt x="10241" y="7473"/>
                    <a:pt x="12076" y="9541"/>
                  </a:cubicBezTo>
                  <a:cubicBezTo>
                    <a:pt x="15012" y="12810"/>
                    <a:pt x="17046" y="16546"/>
                    <a:pt x="18414" y="20682"/>
                  </a:cubicBezTo>
                  <a:cubicBezTo>
                    <a:pt x="18481" y="20882"/>
                    <a:pt x="18514" y="21049"/>
                    <a:pt x="18581" y="21216"/>
                  </a:cubicBezTo>
                  <a:cubicBezTo>
                    <a:pt x="18614" y="21049"/>
                    <a:pt x="18614" y="20882"/>
                    <a:pt x="18581" y="20749"/>
                  </a:cubicBezTo>
                  <a:cubicBezTo>
                    <a:pt x="18080" y="18814"/>
                    <a:pt x="17246" y="17046"/>
                    <a:pt x="16379" y="15278"/>
                  </a:cubicBezTo>
                  <a:cubicBezTo>
                    <a:pt x="14778" y="12009"/>
                    <a:pt x="12510" y="9207"/>
                    <a:pt x="9841" y="6739"/>
                  </a:cubicBezTo>
                  <a:cubicBezTo>
                    <a:pt x="7773" y="4837"/>
                    <a:pt x="5571" y="3103"/>
                    <a:pt x="3203" y="1602"/>
                  </a:cubicBezTo>
                  <a:cubicBezTo>
                    <a:pt x="2169" y="968"/>
                    <a:pt x="1135" y="4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8"/>
            <p:cNvSpPr/>
            <p:nvPr/>
          </p:nvSpPr>
          <p:spPr>
            <a:xfrm>
              <a:off x="4430000" y="1248825"/>
              <a:ext cx="267725" cy="345275"/>
            </a:xfrm>
            <a:custGeom>
              <a:avLst/>
              <a:gdLst/>
              <a:ahLst/>
              <a:cxnLst/>
              <a:rect l="l" t="t" r="r" b="b"/>
              <a:pathLst>
                <a:path w="10709" h="13811" extrusionOk="0">
                  <a:moveTo>
                    <a:pt x="1" y="1"/>
                  </a:moveTo>
                  <a:lnTo>
                    <a:pt x="1" y="1"/>
                  </a:lnTo>
                  <a:cubicBezTo>
                    <a:pt x="2336" y="1836"/>
                    <a:pt x="4437" y="3870"/>
                    <a:pt x="6305" y="6172"/>
                  </a:cubicBezTo>
                  <a:cubicBezTo>
                    <a:pt x="8173" y="8474"/>
                    <a:pt x="9541" y="11076"/>
                    <a:pt x="10708" y="13811"/>
                  </a:cubicBezTo>
                  <a:cubicBezTo>
                    <a:pt x="10575" y="13444"/>
                    <a:pt x="10508" y="13077"/>
                    <a:pt x="10341" y="12743"/>
                  </a:cubicBezTo>
                  <a:cubicBezTo>
                    <a:pt x="9808" y="11609"/>
                    <a:pt x="9307" y="10442"/>
                    <a:pt x="8673" y="9341"/>
                  </a:cubicBezTo>
                  <a:cubicBezTo>
                    <a:pt x="8006" y="8140"/>
                    <a:pt x="7239" y="6973"/>
                    <a:pt x="6438" y="5872"/>
                  </a:cubicBezTo>
                  <a:cubicBezTo>
                    <a:pt x="5238" y="4304"/>
                    <a:pt x="3803" y="2936"/>
                    <a:pt x="2269" y="1702"/>
                  </a:cubicBezTo>
                  <a:cubicBezTo>
                    <a:pt x="1635" y="1168"/>
                    <a:pt x="935" y="668"/>
                    <a:pt x="267" y="134"/>
                  </a:cubicBezTo>
                  <a:cubicBezTo>
                    <a:pt x="201" y="101"/>
                    <a:pt x="101" y="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8"/>
            <p:cNvSpPr/>
            <p:nvPr/>
          </p:nvSpPr>
          <p:spPr>
            <a:xfrm>
              <a:off x="4282400" y="1177125"/>
              <a:ext cx="299400" cy="249375"/>
            </a:xfrm>
            <a:custGeom>
              <a:avLst/>
              <a:gdLst/>
              <a:ahLst/>
              <a:cxnLst/>
              <a:rect l="l" t="t" r="r" b="b"/>
              <a:pathLst>
                <a:path w="11976" h="9975" extrusionOk="0">
                  <a:moveTo>
                    <a:pt x="0" y="0"/>
                  </a:moveTo>
                  <a:lnTo>
                    <a:pt x="0" y="0"/>
                  </a:lnTo>
                  <a:cubicBezTo>
                    <a:pt x="801" y="401"/>
                    <a:pt x="1601" y="767"/>
                    <a:pt x="2335" y="1201"/>
                  </a:cubicBezTo>
                  <a:cubicBezTo>
                    <a:pt x="3103" y="1668"/>
                    <a:pt x="3803" y="2202"/>
                    <a:pt x="4537" y="2702"/>
                  </a:cubicBezTo>
                  <a:cubicBezTo>
                    <a:pt x="5237" y="3236"/>
                    <a:pt x="5938" y="3736"/>
                    <a:pt x="6605" y="4270"/>
                  </a:cubicBezTo>
                  <a:cubicBezTo>
                    <a:pt x="7272" y="4837"/>
                    <a:pt x="7939" y="5404"/>
                    <a:pt x="8573" y="6038"/>
                  </a:cubicBezTo>
                  <a:cubicBezTo>
                    <a:pt x="9207" y="6672"/>
                    <a:pt x="9774" y="7339"/>
                    <a:pt x="10341" y="8006"/>
                  </a:cubicBezTo>
                  <a:cubicBezTo>
                    <a:pt x="10908" y="8640"/>
                    <a:pt x="11442" y="9307"/>
                    <a:pt x="11976" y="9974"/>
                  </a:cubicBezTo>
                  <a:cubicBezTo>
                    <a:pt x="11842" y="9640"/>
                    <a:pt x="11642" y="9274"/>
                    <a:pt x="11408" y="9007"/>
                  </a:cubicBezTo>
                  <a:cubicBezTo>
                    <a:pt x="10174" y="7372"/>
                    <a:pt x="8840" y="5804"/>
                    <a:pt x="7239" y="4503"/>
                  </a:cubicBezTo>
                  <a:cubicBezTo>
                    <a:pt x="6772" y="4170"/>
                    <a:pt x="6372" y="3803"/>
                    <a:pt x="5905" y="3469"/>
                  </a:cubicBezTo>
                  <a:cubicBezTo>
                    <a:pt x="4804" y="2602"/>
                    <a:pt x="3703" y="1701"/>
                    <a:pt x="2502" y="1001"/>
                  </a:cubicBezTo>
                  <a:cubicBezTo>
                    <a:pt x="1702" y="567"/>
                    <a:pt x="901" y="1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8"/>
            <p:cNvSpPr/>
            <p:nvPr/>
          </p:nvSpPr>
          <p:spPr>
            <a:xfrm>
              <a:off x="4445000" y="1363075"/>
              <a:ext cx="169325" cy="270225"/>
            </a:xfrm>
            <a:custGeom>
              <a:avLst/>
              <a:gdLst/>
              <a:ahLst/>
              <a:cxnLst/>
              <a:rect l="l" t="t" r="r" b="b"/>
              <a:pathLst>
                <a:path w="6773" h="10809" extrusionOk="0">
                  <a:moveTo>
                    <a:pt x="1" y="1"/>
                  </a:moveTo>
                  <a:lnTo>
                    <a:pt x="1" y="1"/>
                  </a:lnTo>
                  <a:cubicBezTo>
                    <a:pt x="2836" y="3237"/>
                    <a:pt x="5305" y="6706"/>
                    <a:pt x="6772" y="10809"/>
                  </a:cubicBezTo>
                  <a:cubicBezTo>
                    <a:pt x="5438" y="6606"/>
                    <a:pt x="3170" y="30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8"/>
            <p:cNvSpPr/>
            <p:nvPr/>
          </p:nvSpPr>
          <p:spPr>
            <a:xfrm>
              <a:off x="4456675" y="1410625"/>
              <a:ext cx="133475" cy="235175"/>
            </a:xfrm>
            <a:custGeom>
              <a:avLst/>
              <a:gdLst/>
              <a:ahLst/>
              <a:cxnLst/>
              <a:rect l="l" t="t" r="r" b="b"/>
              <a:pathLst>
                <a:path w="5339" h="9407" extrusionOk="0">
                  <a:moveTo>
                    <a:pt x="1" y="0"/>
                  </a:moveTo>
                  <a:lnTo>
                    <a:pt x="1" y="0"/>
                  </a:lnTo>
                  <a:cubicBezTo>
                    <a:pt x="568" y="968"/>
                    <a:pt x="1202" y="1868"/>
                    <a:pt x="1769" y="2802"/>
                  </a:cubicBezTo>
                  <a:cubicBezTo>
                    <a:pt x="3036" y="4870"/>
                    <a:pt x="4404" y="6905"/>
                    <a:pt x="5138" y="9274"/>
                  </a:cubicBezTo>
                  <a:cubicBezTo>
                    <a:pt x="5171" y="9307"/>
                    <a:pt x="5205" y="9374"/>
                    <a:pt x="5238" y="9407"/>
                  </a:cubicBezTo>
                  <a:cubicBezTo>
                    <a:pt x="5271" y="9407"/>
                    <a:pt x="5305" y="9374"/>
                    <a:pt x="5338" y="9374"/>
                  </a:cubicBezTo>
                  <a:cubicBezTo>
                    <a:pt x="5105" y="8706"/>
                    <a:pt x="4904" y="8039"/>
                    <a:pt x="4638" y="7406"/>
                  </a:cubicBezTo>
                  <a:cubicBezTo>
                    <a:pt x="3804" y="5571"/>
                    <a:pt x="2770" y="3870"/>
                    <a:pt x="1669" y="2202"/>
                  </a:cubicBezTo>
                  <a:cubicBezTo>
                    <a:pt x="1235" y="1535"/>
                    <a:pt x="735" y="901"/>
                    <a:pt x="268" y="267"/>
                  </a:cubicBezTo>
                  <a:cubicBezTo>
                    <a:pt x="201" y="167"/>
                    <a:pt x="101" y="10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8"/>
            <p:cNvSpPr/>
            <p:nvPr/>
          </p:nvSpPr>
          <p:spPr>
            <a:xfrm>
              <a:off x="4339925" y="1248825"/>
              <a:ext cx="227700" cy="236875"/>
            </a:xfrm>
            <a:custGeom>
              <a:avLst/>
              <a:gdLst/>
              <a:ahLst/>
              <a:cxnLst/>
              <a:rect l="l" t="t" r="r" b="b"/>
              <a:pathLst>
                <a:path w="9108" h="9475" extrusionOk="0">
                  <a:moveTo>
                    <a:pt x="1" y="1"/>
                  </a:moveTo>
                  <a:lnTo>
                    <a:pt x="1" y="34"/>
                  </a:lnTo>
                  <a:cubicBezTo>
                    <a:pt x="22" y="45"/>
                    <a:pt x="43" y="54"/>
                    <a:pt x="63" y="63"/>
                  </a:cubicBezTo>
                  <a:lnTo>
                    <a:pt x="63" y="63"/>
                  </a:lnTo>
                  <a:cubicBezTo>
                    <a:pt x="43" y="43"/>
                    <a:pt x="23" y="23"/>
                    <a:pt x="1" y="1"/>
                  </a:cubicBezTo>
                  <a:close/>
                  <a:moveTo>
                    <a:pt x="63" y="63"/>
                  </a:moveTo>
                  <a:lnTo>
                    <a:pt x="63" y="63"/>
                  </a:lnTo>
                  <a:cubicBezTo>
                    <a:pt x="167" y="167"/>
                    <a:pt x="251" y="251"/>
                    <a:pt x="335" y="335"/>
                  </a:cubicBezTo>
                  <a:cubicBezTo>
                    <a:pt x="1702" y="1369"/>
                    <a:pt x="3103" y="2369"/>
                    <a:pt x="4271" y="3604"/>
                  </a:cubicBezTo>
                  <a:cubicBezTo>
                    <a:pt x="4771" y="4137"/>
                    <a:pt x="5238" y="4638"/>
                    <a:pt x="5705" y="5171"/>
                  </a:cubicBezTo>
                  <a:cubicBezTo>
                    <a:pt x="6906" y="6406"/>
                    <a:pt x="7940" y="7740"/>
                    <a:pt x="8841" y="9241"/>
                  </a:cubicBezTo>
                  <a:cubicBezTo>
                    <a:pt x="8874" y="9308"/>
                    <a:pt x="8974" y="9408"/>
                    <a:pt x="9007" y="9474"/>
                  </a:cubicBezTo>
                  <a:cubicBezTo>
                    <a:pt x="9041" y="9474"/>
                    <a:pt x="9074" y="9441"/>
                    <a:pt x="9107" y="9408"/>
                  </a:cubicBezTo>
                  <a:cubicBezTo>
                    <a:pt x="8907" y="9074"/>
                    <a:pt x="8741" y="8741"/>
                    <a:pt x="8507" y="8407"/>
                  </a:cubicBezTo>
                  <a:cubicBezTo>
                    <a:pt x="7540" y="6906"/>
                    <a:pt x="6372" y="5572"/>
                    <a:pt x="5171" y="4237"/>
                  </a:cubicBezTo>
                  <a:cubicBezTo>
                    <a:pt x="3704" y="2703"/>
                    <a:pt x="2102" y="1402"/>
                    <a:pt x="368" y="201"/>
                  </a:cubicBezTo>
                  <a:cubicBezTo>
                    <a:pt x="283" y="145"/>
                    <a:pt x="175" y="112"/>
                    <a:pt x="63" y="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8"/>
            <p:cNvSpPr/>
            <p:nvPr/>
          </p:nvSpPr>
          <p:spPr>
            <a:xfrm>
              <a:off x="4595950" y="1443975"/>
              <a:ext cx="85925" cy="158475"/>
            </a:xfrm>
            <a:custGeom>
              <a:avLst/>
              <a:gdLst/>
              <a:ahLst/>
              <a:cxnLst/>
              <a:rect l="l" t="t" r="r" b="b"/>
              <a:pathLst>
                <a:path w="3437" h="6339" extrusionOk="0">
                  <a:moveTo>
                    <a:pt x="1" y="1"/>
                  </a:moveTo>
                  <a:lnTo>
                    <a:pt x="1" y="1"/>
                  </a:lnTo>
                  <a:cubicBezTo>
                    <a:pt x="1368" y="2069"/>
                    <a:pt x="2436" y="4170"/>
                    <a:pt x="3436" y="6338"/>
                  </a:cubicBezTo>
                  <a:cubicBezTo>
                    <a:pt x="3403" y="6172"/>
                    <a:pt x="3370" y="6005"/>
                    <a:pt x="3303" y="5871"/>
                  </a:cubicBezTo>
                  <a:cubicBezTo>
                    <a:pt x="2803" y="4704"/>
                    <a:pt x="2269" y="3536"/>
                    <a:pt x="1702" y="2402"/>
                  </a:cubicBezTo>
                  <a:cubicBezTo>
                    <a:pt x="1402" y="1768"/>
                    <a:pt x="1035" y="1168"/>
                    <a:pt x="668" y="568"/>
                  </a:cubicBezTo>
                  <a:cubicBezTo>
                    <a:pt x="534" y="367"/>
                    <a:pt x="434" y="1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8"/>
            <p:cNvSpPr/>
            <p:nvPr/>
          </p:nvSpPr>
          <p:spPr>
            <a:xfrm>
              <a:off x="4470875" y="1464825"/>
              <a:ext cx="70900" cy="124275"/>
            </a:xfrm>
            <a:custGeom>
              <a:avLst/>
              <a:gdLst/>
              <a:ahLst/>
              <a:cxnLst/>
              <a:rect l="l" t="t" r="r" b="b"/>
              <a:pathLst>
                <a:path w="2836" h="4971" extrusionOk="0">
                  <a:moveTo>
                    <a:pt x="0" y="0"/>
                  </a:moveTo>
                  <a:lnTo>
                    <a:pt x="0" y="0"/>
                  </a:lnTo>
                  <a:cubicBezTo>
                    <a:pt x="934" y="1635"/>
                    <a:pt x="1868" y="3303"/>
                    <a:pt x="2835" y="4971"/>
                  </a:cubicBezTo>
                  <a:cubicBezTo>
                    <a:pt x="2202" y="3136"/>
                    <a:pt x="1201" y="150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8"/>
            <p:cNvSpPr/>
            <p:nvPr/>
          </p:nvSpPr>
          <p:spPr>
            <a:xfrm>
              <a:off x="4287400" y="1231325"/>
              <a:ext cx="55075" cy="37550"/>
            </a:xfrm>
            <a:custGeom>
              <a:avLst/>
              <a:gdLst/>
              <a:ahLst/>
              <a:cxnLst/>
              <a:rect l="l" t="t" r="r" b="b"/>
              <a:pathLst>
                <a:path w="2203" h="1502" extrusionOk="0">
                  <a:moveTo>
                    <a:pt x="67" y="0"/>
                  </a:moveTo>
                  <a:cubicBezTo>
                    <a:pt x="34" y="34"/>
                    <a:pt x="34" y="67"/>
                    <a:pt x="0" y="101"/>
                  </a:cubicBezTo>
                  <a:cubicBezTo>
                    <a:pt x="568" y="501"/>
                    <a:pt x="1168" y="868"/>
                    <a:pt x="1735" y="1268"/>
                  </a:cubicBezTo>
                  <a:cubicBezTo>
                    <a:pt x="1902" y="1335"/>
                    <a:pt x="2069" y="1435"/>
                    <a:pt x="2202" y="1502"/>
                  </a:cubicBezTo>
                  <a:cubicBezTo>
                    <a:pt x="1868" y="1235"/>
                    <a:pt x="1535" y="934"/>
                    <a:pt x="1168" y="701"/>
                  </a:cubicBezTo>
                  <a:cubicBezTo>
                    <a:pt x="834" y="434"/>
                    <a:pt x="434" y="234"/>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8"/>
            <p:cNvSpPr/>
            <p:nvPr/>
          </p:nvSpPr>
          <p:spPr>
            <a:xfrm>
              <a:off x="4322425" y="1236325"/>
              <a:ext cx="17525" cy="13375"/>
            </a:xfrm>
            <a:custGeom>
              <a:avLst/>
              <a:gdLst/>
              <a:ahLst/>
              <a:cxnLst/>
              <a:rect l="l" t="t" r="r" b="b"/>
              <a:pathLst>
                <a:path w="701" h="535" extrusionOk="0">
                  <a:moveTo>
                    <a:pt x="0" y="1"/>
                  </a:moveTo>
                  <a:lnTo>
                    <a:pt x="0" y="1"/>
                  </a:lnTo>
                  <a:cubicBezTo>
                    <a:pt x="134" y="201"/>
                    <a:pt x="301" y="334"/>
                    <a:pt x="501" y="468"/>
                  </a:cubicBezTo>
                  <a:cubicBezTo>
                    <a:pt x="554" y="494"/>
                    <a:pt x="608" y="500"/>
                    <a:pt x="661" y="501"/>
                  </a:cubicBezTo>
                  <a:lnTo>
                    <a:pt x="661" y="501"/>
                  </a:lnTo>
                  <a:cubicBezTo>
                    <a:pt x="441" y="315"/>
                    <a:pt x="221" y="158"/>
                    <a:pt x="0" y="1"/>
                  </a:cubicBezTo>
                  <a:close/>
                  <a:moveTo>
                    <a:pt x="661" y="501"/>
                  </a:moveTo>
                  <a:lnTo>
                    <a:pt x="661" y="501"/>
                  </a:lnTo>
                  <a:cubicBezTo>
                    <a:pt x="675" y="512"/>
                    <a:pt x="688" y="523"/>
                    <a:pt x="701" y="534"/>
                  </a:cubicBezTo>
                  <a:lnTo>
                    <a:pt x="701" y="501"/>
                  </a:lnTo>
                  <a:cubicBezTo>
                    <a:pt x="688" y="501"/>
                    <a:pt x="675" y="501"/>
                    <a:pt x="661" y="5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8"/>
            <p:cNvSpPr/>
            <p:nvPr/>
          </p:nvSpPr>
          <p:spPr>
            <a:xfrm>
              <a:off x="4342450" y="1268850"/>
              <a:ext cx="11700" cy="9200"/>
            </a:xfrm>
            <a:custGeom>
              <a:avLst/>
              <a:gdLst/>
              <a:ahLst/>
              <a:cxnLst/>
              <a:rect l="l" t="t" r="r" b="b"/>
              <a:pathLst>
                <a:path w="468" h="368" extrusionOk="0">
                  <a:moveTo>
                    <a:pt x="0" y="1"/>
                  </a:moveTo>
                  <a:lnTo>
                    <a:pt x="0" y="1"/>
                  </a:lnTo>
                  <a:cubicBezTo>
                    <a:pt x="133" y="134"/>
                    <a:pt x="267" y="267"/>
                    <a:pt x="367" y="367"/>
                  </a:cubicBezTo>
                  <a:cubicBezTo>
                    <a:pt x="400" y="334"/>
                    <a:pt x="434" y="301"/>
                    <a:pt x="467" y="267"/>
                  </a:cubicBezTo>
                  <a:cubicBezTo>
                    <a:pt x="300" y="167"/>
                    <a:pt x="167" y="1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8"/>
            <p:cNvSpPr/>
            <p:nvPr/>
          </p:nvSpPr>
          <p:spPr>
            <a:xfrm>
              <a:off x="4631800" y="1102075"/>
              <a:ext cx="83425" cy="253525"/>
            </a:xfrm>
            <a:custGeom>
              <a:avLst/>
              <a:gdLst/>
              <a:ahLst/>
              <a:cxnLst/>
              <a:rect l="l" t="t" r="r" b="b"/>
              <a:pathLst>
                <a:path w="3337" h="10141" extrusionOk="0">
                  <a:moveTo>
                    <a:pt x="3337" y="0"/>
                  </a:moveTo>
                  <a:lnTo>
                    <a:pt x="3337" y="0"/>
                  </a:lnTo>
                  <a:cubicBezTo>
                    <a:pt x="3170" y="67"/>
                    <a:pt x="3137" y="200"/>
                    <a:pt x="3070" y="300"/>
                  </a:cubicBezTo>
                  <a:cubicBezTo>
                    <a:pt x="2369" y="1768"/>
                    <a:pt x="1902" y="3302"/>
                    <a:pt x="1469" y="4870"/>
                  </a:cubicBezTo>
                  <a:cubicBezTo>
                    <a:pt x="1035" y="6438"/>
                    <a:pt x="601" y="7972"/>
                    <a:pt x="168" y="9540"/>
                  </a:cubicBezTo>
                  <a:cubicBezTo>
                    <a:pt x="101" y="9740"/>
                    <a:pt x="34" y="9907"/>
                    <a:pt x="1" y="10107"/>
                  </a:cubicBezTo>
                  <a:cubicBezTo>
                    <a:pt x="34" y="10107"/>
                    <a:pt x="68" y="10141"/>
                    <a:pt x="101" y="10141"/>
                  </a:cubicBezTo>
                  <a:cubicBezTo>
                    <a:pt x="535" y="8873"/>
                    <a:pt x="968" y="7606"/>
                    <a:pt x="1369" y="6338"/>
                  </a:cubicBezTo>
                  <a:cubicBezTo>
                    <a:pt x="1736" y="5170"/>
                    <a:pt x="2002" y="4003"/>
                    <a:pt x="2369" y="2869"/>
                  </a:cubicBezTo>
                  <a:cubicBezTo>
                    <a:pt x="2603" y="2068"/>
                    <a:pt x="2903" y="1301"/>
                    <a:pt x="3170" y="500"/>
                  </a:cubicBezTo>
                  <a:cubicBezTo>
                    <a:pt x="3237" y="334"/>
                    <a:pt x="3270" y="167"/>
                    <a:pt x="3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8"/>
            <p:cNvSpPr/>
            <p:nvPr/>
          </p:nvSpPr>
          <p:spPr>
            <a:xfrm>
              <a:off x="4598450" y="904425"/>
              <a:ext cx="93425" cy="259375"/>
            </a:xfrm>
            <a:custGeom>
              <a:avLst/>
              <a:gdLst/>
              <a:ahLst/>
              <a:cxnLst/>
              <a:rect l="l" t="t" r="r" b="b"/>
              <a:pathLst>
                <a:path w="3737" h="10375" extrusionOk="0">
                  <a:moveTo>
                    <a:pt x="3603" y="0"/>
                  </a:moveTo>
                  <a:cubicBezTo>
                    <a:pt x="3537" y="167"/>
                    <a:pt x="3436" y="334"/>
                    <a:pt x="3370" y="501"/>
                  </a:cubicBezTo>
                  <a:cubicBezTo>
                    <a:pt x="3036" y="1335"/>
                    <a:pt x="2736" y="2202"/>
                    <a:pt x="2402" y="3003"/>
                  </a:cubicBezTo>
                  <a:cubicBezTo>
                    <a:pt x="1602" y="4971"/>
                    <a:pt x="801" y="6905"/>
                    <a:pt x="201" y="8940"/>
                  </a:cubicBezTo>
                  <a:cubicBezTo>
                    <a:pt x="67" y="9407"/>
                    <a:pt x="67" y="9874"/>
                    <a:pt x="1" y="10375"/>
                  </a:cubicBezTo>
                  <a:cubicBezTo>
                    <a:pt x="101" y="9908"/>
                    <a:pt x="201" y="9407"/>
                    <a:pt x="334" y="8940"/>
                  </a:cubicBezTo>
                  <a:cubicBezTo>
                    <a:pt x="768" y="7773"/>
                    <a:pt x="1168" y="6605"/>
                    <a:pt x="1635" y="5471"/>
                  </a:cubicBezTo>
                  <a:cubicBezTo>
                    <a:pt x="2236" y="3903"/>
                    <a:pt x="2869" y="2369"/>
                    <a:pt x="3503" y="801"/>
                  </a:cubicBezTo>
                  <a:cubicBezTo>
                    <a:pt x="3603" y="567"/>
                    <a:pt x="3670" y="301"/>
                    <a:pt x="3737" y="67"/>
                  </a:cubicBezTo>
                  <a:cubicBezTo>
                    <a:pt x="3703" y="34"/>
                    <a:pt x="3670" y="34"/>
                    <a:pt x="3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8"/>
            <p:cNvSpPr/>
            <p:nvPr/>
          </p:nvSpPr>
          <p:spPr>
            <a:xfrm>
              <a:off x="4635150" y="1097050"/>
              <a:ext cx="59225" cy="159325"/>
            </a:xfrm>
            <a:custGeom>
              <a:avLst/>
              <a:gdLst/>
              <a:ahLst/>
              <a:cxnLst/>
              <a:rect l="l" t="t" r="r" b="b"/>
              <a:pathLst>
                <a:path w="2369" h="6373" extrusionOk="0">
                  <a:moveTo>
                    <a:pt x="2069" y="1"/>
                  </a:moveTo>
                  <a:cubicBezTo>
                    <a:pt x="1201" y="2102"/>
                    <a:pt x="601" y="4237"/>
                    <a:pt x="0" y="6372"/>
                  </a:cubicBezTo>
                  <a:cubicBezTo>
                    <a:pt x="334" y="5472"/>
                    <a:pt x="701" y="4571"/>
                    <a:pt x="1034" y="3637"/>
                  </a:cubicBezTo>
                  <a:cubicBezTo>
                    <a:pt x="1401" y="2603"/>
                    <a:pt x="1802" y="1569"/>
                    <a:pt x="2202" y="535"/>
                  </a:cubicBezTo>
                  <a:cubicBezTo>
                    <a:pt x="2235" y="368"/>
                    <a:pt x="2369" y="201"/>
                    <a:pt x="2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8"/>
            <p:cNvSpPr/>
            <p:nvPr/>
          </p:nvSpPr>
          <p:spPr>
            <a:xfrm>
              <a:off x="4741900" y="928600"/>
              <a:ext cx="50050" cy="110950"/>
            </a:xfrm>
            <a:custGeom>
              <a:avLst/>
              <a:gdLst/>
              <a:ahLst/>
              <a:cxnLst/>
              <a:rect l="l" t="t" r="r" b="b"/>
              <a:pathLst>
                <a:path w="2002" h="4438" extrusionOk="0">
                  <a:moveTo>
                    <a:pt x="2002" y="1"/>
                  </a:moveTo>
                  <a:cubicBezTo>
                    <a:pt x="1535" y="334"/>
                    <a:pt x="33" y="3770"/>
                    <a:pt x="0" y="4437"/>
                  </a:cubicBezTo>
                  <a:cubicBezTo>
                    <a:pt x="667" y="2970"/>
                    <a:pt x="1468" y="1535"/>
                    <a:pt x="2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8"/>
            <p:cNvSpPr/>
            <p:nvPr/>
          </p:nvSpPr>
          <p:spPr>
            <a:xfrm>
              <a:off x="4660175" y="1330550"/>
              <a:ext cx="14200" cy="110950"/>
            </a:xfrm>
            <a:custGeom>
              <a:avLst/>
              <a:gdLst/>
              <a:ahLst/>
              <a:cxnLst/>
              <a:rect l="l" t="t" r="r" b="b"/>
              <a:pathLst>
                <a:path w="568" h="4438" extrusionOk="0">
                  <a:moveTo>
                    <a:pt x="534" y="1"/>
                  </a:moveTo>
                  <a:cubicBezTo>
                    <a:pt x="500" y="134"/>
                    <a:pt x="467" y="234"/>
                    <a:pt x="434" y="335"/>
                  </a:cubicBezTo>
                  <a:cubicBezTo>
                    <a:pt x="0" y="1569"/>
                    <a:pt x="33" y="2803"/>
                    <a:pt x="267" y="4071"/>
                  </a:cubicBezTo>
                  <a:cubicBezTo>
                    <a:pt x="267" y="4204"/>
                    <a:pt x="300" y="4371"/>
                    <a:pt x="567" y="4437"/>
                  </a:cubicBezTo>
                  <a:cubicBezTo>
                    <a:pt x="267" y="2936"/>
                    <a:pt x="234" y="1469"/>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8"/>
            <p:cNvSpPr/>
            <p:nvPr/>
          </p:nvSpPr>
          <p:spPr>
            <a:xfrm>
              <a:off x="4715200" y="820200"/>
              <a:ext cx="43400" cy="77575"/>
            </a:xfrm>
            <a:custGeom>
              <a:avLst/>
              <a:gdLst/>
              <a:ahLst/>
              <a:cxnLst/>
              <a:rect l="l" t="t" r="r" b="b"/>
              <a:pathLst>
                <a:path w="1736" h="3103" extrusionOk="0">
                  <a:moveTo>
                    <a:pt x="1635" y="0"/>
                  </a:moveTo>
                  <a:cubicBezTo>
                    <a:pt x="968" y="968"/>
                    <a:pt x="534" y="2035"/>
                    <a:pt x="1" y="3036"/>
                  </a:cubicBezTo>
                  <a:cubicBezTo>
                    <a:pt x="34" y="3069"/>
                    <a:pt x="67" y="3069"/>
                    <a:pt x="101" y="3103"/>
                  </a:cubicBezTo>
                  <a:cubicBezTo>
                    <a:pt x="634" y="2102"/>
                    <a:pt x="1202" y="1068"/>
                    <a:pt x="1735" y="67"/>
                  </a:cubicBezTo>
                  <a:cubicBezTo>
                    <a:pt x="1702" y="34"/>
                    <a:pt x="1669" y="34"/>
                    <a:pt x="1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8"/>
            <p:cNvSpPr/>
            <p:nvPr/>
          </p:nvSpPr>
          <p:spPr>
            <a:xfrm>
              <a:off x="4732725" y="1064525"/>
              <a:ext cx="30050" cy="70075"/>
            </a:xfrm>
            <a:custGeom>
              <a:avLst/>
              <a:gdLst/>
              <a:ahLst/>
              <a:cxnLst/>
              <a:rect l="l" t="t" r="r" b="b"/>
              <a:pathLst>
                <a:path w="1202" h="2803" extrusionOk="0">
                  <a:moveTo>
                    <a:pt x="1101" y="1"/>
                  </a:moveTo>
                  <a:cubicBezTo>
                    <a:pt x="734" y="935"/>
                    <a:pt x="367" y="1869"/>
                    <a:pt x="0" y="2803"/>
                  </a:cubicBezTo>
                  <a:cubicBezTo>
                    <a:pt x="534" y="1936"/>
                    <a:pt x="968" y="1035"/>
                    <a:pt x="1201" y="34"/>
                  </a:cubicBezTo>
                  <a:cubicBezTo>
                    <a:pt x="1168" y="34"/>
                    <a:pt x="1134" y="1"/>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8"/>
            <p:cNvSpPr/>
            <p:nvPr/>
          </p:nvSpPr>
          <p:spPr>
            <a:xfrm>
              <a:off x="4217350" y="923600"/>
              <a:ext cx="241875" cy="264375"/>
            </a:xfrm>
            <a:custGeom>
              <a:avLst/>
              <a:gdLst/>
              <a:ahLst/>
              <a:cxnLst/>
              <a:rect l="l" t="t" r="r" b="b"/>
              <a:pathLst>
                <a:path w="9675" h="10575" extrusionOk="0">
                  <a:moveTo>
                    <a:pt x="0" y="1"/>
                  </a:moveTo>
                  <a:lnTo>
                    <a:pt x="0" y="1"/>
                  </a:lnTo>
                  <a:cubicBezTo>
                    <a:pt x="1635" y="1735"/>
                    <a:pt x="3269" y="3503"/>
                    <a:pt x="4904" y="5238"/>
                  </a:cubicBezTo>
                  <a:cubicBezTo>
                    <a:pt x="6505" y="6972"/>
                    <a:pt x="8240" y="8640"/>
                    <a:pt x="9674" y="10575"/>
                  </a:cubicBezTo>
                  <a:cubicBezTo>
                    <a:pt x="9407" y="10075"/>
                    <a:pt x="9107" y="9641"/>
                    <a:pt x="8807" y="9207"/>
                  </a:cubicBezTo>
                  <a:cubicBezTo>
                    <a:pt x="7406" y="7373"/>
                    <a:pt x="5738" y="5771"/>
                    <a:pt x="4203" y="4037"/>
                  </a:cubicBezTo>
                  <a:cubicBezTo>
                    <a:pt x="3269" y="3003"/>
                    <a:pt x="2269" y="2035"/>
                    <a:pt x="1301" y="1035"/>
                  </a:cubicBezTo>
                  <a:cubicBezTo>
                    <a:pt x="901" y="634"/>
                    <a:pt x="534"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8"/>
            <p:cNvSpPr/>
            <p:nvPr/>
          </p:nvSpPr>
          <p:spPr>
            <a:xfrm>
              <a:off x="4023050" y="720125"/>
              <a:ext cx="168475" cy="205175"/>
            </a:xfrm>
            <a:custGeom>
              <a:avLst/>
              <a:gdLst/>
              <a:ahLst/>
              <a:cxnLst/>
              <a:rect l="l" t="t" r="r" b="b"/>
              <a:pathLst>
                <a:path w="6739" h="8207" extrusionOk="0">
                  <a:moveTo>
                    <a:pt x="0" y="0"/>
                  </a:moveTo>
                  <a:lnTo>
                    <a:pt x="0" y="0"/>
                  </a:lnTo>
                  <a:cubicBezTo>
                    <a:pt x="434" y="768"/>
                    <a:pt x="1101" y="1401"/>
                    <a:pt x="1635" y="2069"/>
                  </a:cubicBezTo>
                  <a:cubicBezTo>
                    <a:pt x="2202" y="2769"/>
                    <a:pt x="2769" y="3436"/>
                    <a:pt x="3303" y="4103"/>
                  </a:cubicBezTo>
                  <a:cubicBezTo>
                    <a:pt x="3903" y="4804"/>
                    <a:pt x="4470" y="5504"/>
                    <a:pt x="5037" y="6205"/>
                  </a:cubicBezTo>
                  <a:cubicBezTo>
                    <a:pt x="5604" y="6872"/>
                    <a:pt x="6105" y="7606"/>
                    <a:pt x="6738" y="8206"/>
                  </a:cubicBezTo>
                  <a:cubicBezTo>
                    <a:pt x="6371" y="7306"/>
                    <a:pt x="734" y="3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8"/>
            <p:cNvSpPr/>
            <p:nvPr/>
          </p:nvSpPr>
          <p:spPr>
            <a:xfrm>
              <a:off x="4239875" y="926100"/>
              <a:ext cx="160125" cy="166825"/>
            </a:xfrm>
            <a:custGeom>
              <a:avLst/>
              <a:gdLst/>
              <a:ahLst/>
              <a:cxnLst/>
              <a:rect l="l" t="t" r="r" b="b"/>
              <a:pathLst>
                <a:path w="6405" h="6673" extrusionOk="0">
                  <a:moveTo>
                    <a:pt x="0" y="1"/>
                  </a:moveTo>
                  <a:lnTo>
                    <a:pt x="0" y="1"/>
                  </a:lnTo>
                  <a:cubicBezTo>
                    <a:pt x="167" y="201"/>
                    <a:pt x="267" y="334"/>
                    <a:pt x="367" y="468"/>
                  </a:cubicBezTo>
                  <a:cubicBezTo>
                    <a:pt x="667" y="735"/>
                    <a:pt x="967" y="1035"/>
                    <a:pt x="1301" y="1302"/>
                  </a:cubicBezTo>
                  <a:cubicBezTo>
                    <a:pt x="3002" y="2736"/>
                    <a:pt x="4537" y="4337"/>
                    <a:pt x="5904" y="6105"/>
                  </a:cubicBezTo>
                  <a:cubicBezTo>
                    <a:pt x="6038" y="6305"/>
                    <a:pt x="6238" y="6472"/>
                    <a:pt x="6405" y="6672"/>
                  </a:cubicBezTo>
                  <a:cubicBezTo>
                    <a:pt x="5304" y="4704"/>
                    <a:pt x="934"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8"/>
            <p:cNvSpPr/>
            <p:nvPr/>
          </p:nvSpPr>
          <p:spPr>
            <a:xfrm>
              <a:off x="4472525" y="1206300"/>
              <a:ext cx="10875" cy="14200"/>
            </a:xfrm>
            <a:custGeom>
              <a:avLst/>
              <a:gdLst/>
              <a:ahLst/>
              <a:cxnLst/>
              <a:rect l="l" t="t" r="r" b="b"/>
              <a:pathLst>
                <a:path w="435" h="568" extrusionOk="0">
                  <a:moveTo>
                    <a:pt x="67" y="1"/>
                  </a:moveTo>
                  <a:cubicBezTo>
                    <a:pt x="34" y="1"/>
                    <a:pt x="34" y="34"/>
                    <a:pt x="1" y="34"/>
                  </a:cubicBezTo>
                  <a:cubicBezTo>
                    <a:pt x="134" y="201"/>
                    <a:pt x="268" y="368"/>
                    <a:pt x="401" y="568"/>
                  </a:cubicBezTo>
                  <a:lnTo>
                    <a:pt x="434" y="534"/>
                  </a:lnTo>
                  <a:cubicBezTo>
                    <a:pt x="301" y="334"/>
                    <a:pt x="201" y="1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8"/>
            <p:cNvSpPr/>
            <p:nvPr/>
          </p:nvSpPr>
          <p:spPr>
            <a:xfrm>
              <a:off x="4321600" y="710125"/>
              <a:ext cx="7525" cy="10025"/>
            </a:xfrm>
            <a:custGeom>
              <a:avLst/>
              <a:gdLst/>
              <a:ahLst/>
              <a:cxnLst/>
              <a:rect l="l" t="t" r="r" b="b"/>
              <a:pathLst>
                <a:path w="301" h="401" extrusionOk="0">
                  <a:moveTo>
                    <a:pt x="67" y="0"/>
                  </a:moveTo>
                  <a:cubicBezTo>
                    <a:pt x="67" y="0"/>
                    <a:pt x="33" y="34"/>
                    <a:pt x="0" y="34"/>
                  </a:cubicBezTo>
                  <a:cubicBezTo>
                    <a:pt x="100" y="167"/>
                    <a:pt x="167" y="267"/>
                    <a:pt x="234" y="400"/>
                  </a:cubicBezTo>
                  <a:cubicBezTo>
                    <a:pt x="267" y="367"/>
                    <a:pt x="300" y="367"/>
                    <a:pt x="300" y="367"/>
                  </a:cubicBezTo>
                  <a:cubicBezTo>
                    <a:pt x="234" y="234"/>
                    <a:pt x="167"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6" name="Google Shape;3076;p38"/>
          <p:cNvGrpSpPr/>
          <p:nvPr/>
        </p:nvGrpSpPr>
        <p:grpSpPr>
          <a:xfrm rot="507107">
            <a:off x="7701282" y="1724172"/>
            <a:ext cx="759478" cy="1177414"/>
            <a:chOff x="-888050" y="1113863"/>
            <a:chExt cx="1108500" cy="1718500"/>
          </a:xfrm>
        </p:grpSpPr>
        <p:sp>
          <p:nvSpPr>
            <p:cNvPr id="3077" name="Google Shape;3077;p38"/>
            <p:cNvSpPr/>
            <p:nvPr/>
          </p:nvSpPr>
          <p:spPr>
            <a:xfrm>
              <a:off x="-888050" y="1113863"/>
              <a:ext cx="1054925" cy="1718500"/>
            </a:xfrm>
            <a:custGeom>
              <a:avLst/>
              <a:gdLst/>
              <a:ahLst/>
              <a:cxnLst/>
              <a:rect l="l" t="t" r="r" b="b"/>
              <a:pathLst>
                <a:path w="42197" h="68740" extrusionOk="0">
                  <a:moveTo>
                    <a:pt x="5037" y="35560"/>
                  </a:moveTo>
                  <a:lnTo>
                    <a:pt x="5004" y="35726"/>
                  </a:lnTo>
                  <a:cubicBezTo>
                    <a:pt x="4970" y="35693"/>
                    <a:pt x="4904" y="35693"/>
                    <a:pt x="4904" y="35693"/>
                  </a:cubicBezTo>
                  <a:cubicBezTo>
                    <a:pt x="4937" y="35626"/>
                    <a:pt x="4937" y="35593"/>
                    <a:pt x="4970" y="35560"/>
                  </a:cubicBezTo>
                  <a:close/>
                  <a:moveTo>
                    <a:pt x="1737" y="37528"/>
                  </a:moveTo>
                  <a:cubicBezTo>
                    <a:pt x="1801" y="37528"/>
                    <a:pt x="1868" y="37539"/>
                    <a:pt x="1935" y="37561"/>
                  </a:cubicBezTo>
                  <a:cubicBezTo>
                    <a:pt x="2302" y="37728"/>
                    <a:pt x="2702" y="37761"/>
                    <a:pt x="3136" y="37761"/>
                  </a:cubicBezTo>
                  <a:cubicBezTo>
                    <a:pt x="3369" y="37761"/>
                    <a:pt x="3603" y="37861"/>
                    <a:pt x="3836" y="37895"/>
                  </a:cubicBezTo>
                  <a:cubicBezTo>
                    <a:pt x="4070" y="37928"/>
                    <a:pt x="4270" y="37995"/>
                    <a:pt x="4503" y="38028"/>
                  </a:cubicBezTo>
                  <a:cubicBezTo>
                    <a:pt x="4623" y="38048"/>
                    <a:pt x="4707" y="38062"/>
                    <a:pt x="4768" y="38062"/>
                  </a:cubicBezTo>
                  <a:cubicBezTo>
                    <a:pt x="4913" y="38062"/>
                    <a:pt x="4933" y="37985"/>
                    <a:pt x="5004" y="37728"/>
                  </a:cubicBezTo>
                  <a:cubicBezTo>
                    <a:pt x="5137" y="38095"/>
                    <a:pt x="5271" y="38495"/>
                    <a:pt x="5437" y="38895"/>
                  </a:cubicBezTo>
                  <a:cubicBezTo>
                    <a:pt x="5330" y="38960"/>
                    <a:pt x="5222" y="38997"/>
                    <a:pt x="5114" y="38997"/>
                  </a:cubicBezTo>
                  <a:cubicBezTo>
                    <a:pt x="5055" y="38997"/>
                    <a:pt x="4996" y="38986"/>
                    <a:pt x="4937" y="38962"/>
                  </a:cubicBezTo>
                  <a:cubicBezTo>
                    <a:pt x="4770" y="38929"/>
                    <a:pt x="4637" y="38862"/>
                    <a:pt x="4503" y="38795"/>
                  </a:cubicBezTo>
                  <a:cubicBezTo>
                    <a:pt x="3985" y="38582"/>
                    <a:pt x="3466" y="38424"/>
                    <a:pt x="2923" y="38424"/>
                  </a:cubicBezTo>
                  <a:cubicBezTo>
                    <a:pt x="2871" y="38424"/>
                    <a:pt x="2820" y="38425"/>
                    <a:pt x="2769" y="38428"/>
                  </a:cubicBezTo>
                  <a:cubicBezTo>
                    <a:pt x="2068" y="38462"/>
                    <a:pt x="1334" y="38462"/>
                    <a:pt x="567" y="38762"/>
                  </a:cubicBezTo>
                  <a:cubicBezTo>
                    <a:pt x="801" y="38295"/>
                    <a:pt x="1101" y="37961"/>
                    <a:pt x="1401" y="37661"/>
                  </a:cubicBezTo>
                  <a:cubicBezTo>
                    <a:pt x="1490" y="37572"/>
                    <a:pt x="1609" y="37528"/>
                    <a:pt x="1737" y="37528"/>
                  </a:cubicBezTo>
                  <a:close/>
                  <a:moveTo>
                    <a:pt x="2392" y="420"/>
                  </a:moveTo>
                  <a:cubicBezTo>
                    <a:pt x="2454" y="420"/>
                    <a:pt x="2513" y="423"/>
                    <a:pt x="2569" y="434"/>
                  </a:cubicBezTo>
                  <a:cubicBezTo>
                    <a:pt x="3002" y="501"/>
                    <a:pt x="3469" y="635"/>
                    <a:pt x="3903" y="735"/>
                  </a:cubicBezTo>
                  <a:cubicBezTo>
                    <a:pt x="4337" y="801"/>
                    <a:pt x="4770" y="868"/>
                    <a:pt x="5204" y="968"/>
                  </a:cubicBezTo>
                  <a:cubicBezTo>
                    <a:pt x="5204" y="1569"/>
                    <a:pt x="5204" y="2202"/>
                    <a:pt x="5070" y="2803"/>
                  </a:cubicBezTo>
                  <a:lnTo>
                    <a:pt x="5004" y="2803"/>
                  </a:lnTo>
                  <a:cubicBezTo>
                    <a:pt x="5004" y="2469"/>
                    <a:pt x="5037" y="2169"/>
                    <a:pt x="5037" y="1835"/>
                  </a:cubicBezTo>
                  <a:lnTo>
                    <a:pt x="5037" y="1835"/>
                  </a:lnTo>
                  <a:cubicBezTo>
                    <a:pt x="4837" y="2102"/>
                    <a:pt x="4870" y="2402"/>
                    <a:pt x="4870" y="2669"/>
                  </a:cubicBezTo>
                  <a:cubicBezTo>
                    <a:pt x="4870" y="2936"/>
                    <a:pt x="4870" y="3170"/>
                    <a:pt x="4904" y="3437"/>
                  </a:cubicBezTo>
                  <a:cubicBezTo>
                    <a:pt x="4970" y="3970"/>
                    <a:pt x="4904" y="4504"/>
                    <a:pt x="4837" y="5071"/>
                  </a:cubicBezTo>
                  <a:cubicBezTo>
                    <a:pt x="4737" y="5805"/>
                    <a:pt x="4703" y="6572"/>
                    <a:pt x="4870" y="7306"/>
                  </a:cubicBezTo>
                  <a:cubicBezTo>
                    <a:pt x="4904" y="7339"/>
                    <a:pt x="4904" y="7406"/>
                    <a:pt x="4904" y="7439"/>
                  </a:cubicBezTo>
                  <a:cubicBezTo>
                    <a:pt x="4937" y="8507"/>
                    <a:pt x="5204" y="9508"/>
                    <a:pt x="5404" y="10508"/>
                  </a:cubicBezTo>
                  <a:cubicBezTo>
                    <a:pt x="5571" y="11342"/>
                    <a:pt x="5704" y="12210"/>
                    <a:pt x="5971" y="13010"/>
                  </a:cubicBezTo>
                  <a:cubicBezTo>
                    <a:pt x="6338" y="14144"/>
                    <a:pt x="6672" y="15245"/>
                    <a:pt x="7205" y="16312"/>
                  </a:cubicBezTo>
                  <a:cubicBezTo>
                    <a:pt x="7539" y="16913"/>
                    <a:pt x="7772" y="17547"/>
                    <a:pt x="7839" y="18281"/>
                  </a:cubicBezTo>
                  <a:cubicBezTo>
                    <a:pt x="7906" y="18948"/>
                    <a:pt x="8106" y="19648"/>
                    <a:pt x="8239" y="20315"/>
                  </a:cubicBezTo>
                  <a:cubicBezTo>
                    <a:pt x="8239" y="20415"/>
                    <a:pt x="8273" y="20482"/>
                    <a:pt x="8273" y="20549"/>
                  </a:cubicBezTo>
                  <a:cubicBezTo>
                    <a:pt x="8406" y="21883"/>
                    <a:pt x="9107" y="22951"/>
                    <a:pt x="9941" y="23918"/>
                  </a:cubicBezTo>
                  <a:cubicBezTo>
                    <a:pt x="10007" y="23985"/>
                    <a:pt x="10074" y="24051"/>
                    <a:pt x="10141" y="24118"/>
                  </a:cubicBezTo>
                  <a:cubicBezTo>
                    <a:pt x="10641" y="24418"/>
                    <a:pt x="10975" y="24852"/>
                    <a:pt x="11342" y="25286"/>
                  </a:cubicBezTo>
                  <a:cubicBezTo>
                    <a:pt x="11708" y="25719"/>
                    <a:pt x="12109" y="26119"/>
                    <a:pt x="12509" y="26520"/>
                  </a:cubicBezTo>
                  <a:cubicBezTo>
                    <a:pt x="12609" y="26620"/>
                    <a:pt x="12743" y="26687"/>
                    <a:pt x="12943" y="26787"/>
                  </a:cubicBezTo>
                  <a:cubicBezTo>
                    <a:pt x="12876" y="26653"/>
                    <a:pt x="12876" y="26553"/>
                    <a:pt x="12809" y="26486"/>
                  </a:cubicBezTo>
                  <a:cubicBezTo>
                    <a:pt x="12376" y="25686"/>
                    <a:pt x="11975" y="24885"/>
                    <a:pt x="11342" y="24251"/>
                  </a:cubicBezTo>
                  <a:cubicBezTo>
                    <a:pt x="11208" y="24118"/>
                    <a:pt x="11075" y="23951"/>
                    <a:pt x="10941" y="23851"/>
                  </a:cubicBezTo>
                  <a:cubicBezTo>
                    <a:pt x="10207" y="23418"/>
                    <a:pt x="9807" y="22717"/>
                    <a:pt x="9373" y="22017"/>
                  </a:cubicBezTo>
                  <a:cubicBezTo>
                    <a:pt x="9073" y="21516"/>
                    <a:pt x="8906" y="20982"/>
                    <a:pt x="8740" y="20415"/>
                  </a:cubicBezTo>
                  <a:cubicBezTo>
                    <a:pt x="8506" y="19415"/>
                    <a:pt x="8206" y="18447"/>
                    <a:pt x="7939" y="17480"/>
                  </a:cubicBezTo>
                  <a:cubicBezTo>
                    <a:pt x="7839" y="17146"/>
                    <a:pt x="7772" y="16813"/>
                    <a:pt x="7739" y="16479"/>
                  </a:cubicBezTo>
                  <a:cubicBezTo>
                    <a:pt x="7606" y="15679"/>
                    <a:pt x="7305" y="14945"/>
                    <a:pt x="7005" y="14211"/>
                  </a:cubicBezTo>
                  <a:cubicBezTo>
                    <a:pt x="6705" y="13444"/>
                    <a:pt x="6571" y="12677"/>
                    <a:pt x="6371" y="11876"/>
                  </a:cubicBezTo>
                  <a:cubicBezTo>
                    <a:pt x="6138" y="10775"/>
                    <a:pt x="6038" y="9641"/>
                    <a:pt x="5704" y="8540"/>
                  </a:cubicBezTo>
                  <a:cubicBezTo>
                    <a:pt x="5637" y="8307"/>
                    <a:pt x="5637" y="8040"/>
                    <a:pt x="5671" y="7740"/>
                  </a:cubicBezTo>
                  <a:lnTo>
                    <a:pt x="5671" y="7740"/>
                  </a:lnTo>
                  <a:cubicBezTo>
                    <a:pt x="5771" y="8040"/>
                    <a:pt x="5871" y="8373"/>
                    <a:pt x="6004" y="8674"/>
                  </a:cubicBezTo>
                  <a:cubicBezTo>
                    <a:pt x="6538" y="10241"/>
                    <a:pt x="7272" y="11709"/>
                    <a:pt x="8139" y="13144"/>
                  </a:cubicBezTo>
                  <a:cubicBezTo>
                    <a:pt x="8406" y="13611"/>
                    <a:pt x="8706" y="14078"/>
                    <a:pt x="8973" y="14545"/>
                  </a:cubicBezTo>
                  <a:cubicBezTo>
                    <a:pt x="9373" y="15245"/>
                    <a:pt x="9540" y="16046"/>
                    <a:pt x="9807" y="16813"/>
                  </a:cubicBezTo>
                  <a:cubicBezTo>
                    <a:pt x="10007" y="17413"/>
                    <a:pt x="10174" y="18014"/>
                    <a:pt x="10374" y="18647"/>
                  </a:cubicBezTo>
                  <a:cubicBezTo>
                    <a:pt x="10774" y="19848"/>
                    <a:pt x="11475" y="20882"/>
                    <a:pt x="12409" y="21750"/>
                  </a:cubicBezTo>
                  <a:cubicBezTo>
                    <a:pt x="12876" y="22183"/>
                    <a:pt x="13410" y="22584"/>
                    <a:pt x="13943" y="22984"/>
                  </a:cubicBezTo>
                  <a:cubicBezTo>
                    <a:pt x="14010" y="23051"/>
                    <a:pt x="14077" y="23084"/>
                    <a:pt x="14177" y="23151"/>
                  </a:cubicBezTo>
                  <a:cubicBezTo>
                    <a:pt x="14210" y="23051"/>
                    <a:pt x="14210" y="22984"/>
                    <a:pt x="14244" y="22917"/>
                  </a:cubicBezTo>
                  <a:cubicBezTo>
                    <a:pt x="14313" y="22687"/>
                    <a:pt x="14366" y="22615"/>
                    <a:pt x="14502" y="22615"/>
                  </a:cubicBezTo>
                  <a:cubicBezTo>
                    <a:pt x="14563" y="22615"/>
                    <a:pt x="14641" y="22630"/>
                    <a:pt x="14744" y="22650"/>
                  </a:cubicBezTo>
                  <a:cubicBezTo>
                    <a:pt x="15511" y="22850"/>
                    <a:pt x="16178" y="23217"/>
                    <a:pt x="16845" y="23651"/>
                  </a:cubicBezTo>
                  <a:cubicBezTo>
                    <a:pt x="17046" y="23784"/>
                    <a:pt x="17212" y="23951"/>
                    <a:pt x="17379" y="24118"/>
                  </a:cubicBezTo>
                  <a:cubicBezTo>
                    <a:pt x="18146" y="24952"/>
                    <a:pt x="18914" y="25753"/>
                    <a:pt x="19714" y="26586"/>
                  </a:cubicBezTo>
                  <a:cubicBezTo>
                    <a:pt x="20181" y="27087"/>
                    <a:pt x="20648" y="27621"/>
                    <a:pt x="21149" y="28121"/>
                  </a:cubicBezTo>
                  <a:cubicBezTo>
                    <a:pt x="21515" y="28488"/>
                    <a:pt x="21982" y="28821"/>
                    <a:pt x="22383" y="29188"/>
                  </a:cubicBezTo>
                  <a:cubicBezTo>
                    <a:pt x="22483" y="29255"/>
                    <a:pt x="22550" y="29355"/>
                    <a:pt x="22616" y="29455"/>
                  </a:cubicBezTo>
                  <a:cubicBezTo>
                    <a:pt x="22116" y="29122"/>
                    <a:pt x="21515" y="28988"/>
                    <a:pt x="21149" y="28421"/>
                  </a:cubicBezTo>
                  <a:cubicBezTo>
                    <a:pt x="21048" y="28254"/>
                    <a:pt x="20882" y="28154"/>
                    <a:pt x="20748" y="28021"/>
                  </a:cubicBezTo>
                  <a:cubicBezTo>
                    <a:pt x="20114" y="27420"/>
                    <a:pt x="19381" y="26953"/>
                    <a:pt x="18547" y="26586"/>
                  </a:cubicBezTo>
                  <a:cubicBezTo>
                    <a:pt x="18298" y="26476"/>
                    <a:pt x="18049" y="26411"/>
                    <a:pt x="17782" y="26411"/>
                  </a:cubicBezTo>
                  <a:cubicBezTo>
                    <a:pt x="17726" y="26411"/>
                    <a:pt x="17670" y="26414"/>
                    <a:pt x="17613" y="26420"/>
                  </a:cubicBezTo>
                  <a:cubicBezTo>
                    <a:pt x="17446" y="26453"/>
                    <a:pt x="17279" y="26453"/>
                    <a:pt x="17112" y="26453"/>
                  </a:cubicBezTo>
                  <a:cubicBezTo>
                    <a:pt x="17046" y="26453"/>
                    <a:pt x="16979" y="26386"/>
                    <a:pt x="16946" y="26353"/>
                  </a:cubicBezTo>
                  <a:cubicBezTo>
                    <a:pt x="16779" y="26220"/>
                    <a:pt x="16612" y="26086"/>
                    <a:pt x="16445" y="25986"/>
                  </a:cubicBezTo>
                  <a:lnTo>
                    <a:pt x="16445" y="25986"/>
                  </a:lnTo>
                  <a:cubicBezTo>
                    <a:pt x="16479" y="26053"/>
                    <a:pt x="16512" y="26119"/>
                    <a:pt x="16545" y="26153"/>
                  </a:cubicBezTo>
                  <a:cubicBezTo>
                    <a:pt x="16712" y="26320"/>
                    <a:pt x="16845" y="26520"/>
                    <a:pt x="17012" y="26653"/>
                  </a:cubicBezTo>
                  <a:cubicBezTo>
                    <a:pt x="17446" y="27020"/>
                    <a:pt x="17413" y="27520"/>
                    <a:pt x="17479" y="28021"/>
                  </a:cubicBezTo>
                  <a:cubicBezTo>
                    <a:pt x="17446" y="27921"/>
                    <a:pt x="17379" y="27854"/>
                    <a:pt x="17312" y="27787"/>
                  </a:cubicBezTo>
                  <a:cubicBezTo>
                    <a:pt x="17046" y="27254"/>
                    <a:pt x="16679" y="26787"/>
                    <a:pt x="16245" y="26353"/>
                  </a:cubicBezTo>
                  <a:cubicBezTo>
                    <a:pt x="15578" y="25652"/>
                    <a:pt x="14911" y="24985"/>
                    <a:pt x="14144" y="24385"/>
                  </a:cubicBezTo>
                  <a:cubicBezTo>
                    <a:pt x="13843" y="24151"/>
                    <a:pt x="13576" y="23851"/>
                    <a:pt x="13276" y="23584"/>
                  </a:cubicBezTo>
                  <a:cubicBezTo>
                    <a:pt x="13176" y="23484"/>
                    <a:pt x="13109" y="23418"/>
                    <a:pt x="12976" y="23351"/>
                  </a:cubicBezTo>
                  <a:lnTo>
                    <a:pt x="12976" y="23351"/>
                  </a:lnTo>
                  <a:cubicBezTo>
                    <a:pt x="13009" y="23451"/>
                    <a:pt x="13076" y="23518"/>
                    <a:pt x="13143" y="23584"/>
                  </a:cubicBezTo>
                  <a:cubicBezTo>
                    <a:pt x="13843" y="24352"/>
                    <a:pt x="14577" y="25119"/>
                    <a:pt x="15311" y="25886"/>
                  </a:cubicBezTo>
                  <a:cubicBezTo>
                    <a:pt x="16078" y="26687"/>
                    <a:pt x="16812" y="27520"/>
                    <a:pt x="17446" y="28421"/>
                  </a:cubicBezTo>
                  <a:cubicBezTo>
                    <a:pt x="17813" y="28888"/>
                    <a:pt x="17913" y="29388"/>
                    <a:pt x="18080" y="29922"/>
                  </a:cubicBezTo>
                  <a:cubicBezTo>
                    <a:pt x="18080" y="29922"/>
                    <a:pt x="18046" y="29956"/>
                    <a:pt x="18046" y="30022"/>
                  </a:cubicBezTo>
                  <a:cubicBezTo>
                    <a:pt x="17012" y="28021"/>
                    <a:pt x="15378" y="26553"/>
                    <a:pt x="13710" y="25052"/>
                  </a:cubicBezTo>
                  <a:lnTo>
                    <a:pt x="13710" y="25052"/>
                  </a:lnTo>
                  <a:cubicBezTo>
                    <a:pt x="13710" y="25252"/>
                    <a:pt x="13843" y="25352"/>
                    <a:pt x="13943" y="25452"/>
                  </a:cubicBezTo>
                  <a:cubicBezTo>
                    <a:pt x="14744" y="26320"/>
                    <a:pt x="15611" y="27187"/>
                    <a:pt x="16378" y="28121"/>
                  </a:cubicBezTo>
                  <a:cubicBezTo>
                    <a:pt x="16946" y="28821"/>
                    <a:pt x="17446" y="29622"/>
                    <a:pt x="17980" y="30389"/>
                  </a:cubicBezTo>
                  <a:cubicBezTo>
                    <a:pt x="18013" y="30456"/>
                    <a:pt x="18046" y="30556"/>
                    <a:pt x="18113" y="30589"/>
                  </a:cubicBezTo>
                  <a:cubicBezTo>
                    <a:pt x="18380" y="30756"/>
                    <a:pt x="18380" y="31023"/>
                    <a:pt x="18480" y="31323"/>
                  </a:cubicBezTo>
                  <a:cubicBezTo>
                    <a:pt x="17446" y="30789"/>
                    <a:pt x="16879" y="29922"/>
                    <a:pt x="16212" y="29088"/>
                  </a:cubicBezTo>
                  <a:lnTo>
                    <a:pt x="16212" y="29088"/>
                  </a:lnTo>
                  <a:cubicBezTo>
                    <a:pt x="16245" y="29188"/>
                    <a:pt x="16278" y="29255"/>
                    <a:pt x="16312" y="29355"/>
                  </a:cubicBezTo>
                  <a:cubicBezTo>
                    <a:pt x="16779" y="30189"/>
                    <a:pt x="17312" y="30956"/>
                    <a:pt x="18113" y="31523"/>
                  </a:cubicBezTo>
                  <a:cubicBezTo>
                    <a:pt x="18146" y="31557"/>
                    <a:pt x="18180" y="31590"/>
                    <a:pt x="18213" y="31590"/>
                  </a:cubicBezTo>
                  <a:cubicBezTo>
                    <a:pt x="18680" y="31790"/>
                    <a:pt x="18947" y="32157"/>
                    <a:pt x="19147" y="32591"/>
                  </a:cubicBezTo>
                  <a:cubicBezTo>
                    <a:pt x="19347" y="32958"/>
                    <a:pt x="19647" y="33258"/>
                    <a:pt x="19748" y="33658"/>
                  </a:cubicBezTo>
                  <a:cubicBezTo>
                    <a:pt x="19748" y="33692"/>
                    <a:pt x="19814" y="33725"/>
                    <a:pt x="19848" y="33758"/>
                  </a:cubicBezTo>
                  <a:cubicBezTo>
                    <a:pt x="20148" y="33992"/>
                    <a:pt x="20448" y="34192"/>
                    <a:pt x="20782" y="34392"/>
                  </a:cubicBezTo>
                  <a:cubicBezTo>
                    <a:pt x="20715" y="34492"/>
                    <a:pt x="20682" y="34559"/>
                    <a:pt x="20615" y="34659"/>
                  </a:cubicBezTo>
                  <a:cubicBezTo>
                    <a:pt x="20215" y="34092"/>
                    <a:pt x="19581" y="33892"/>
                    <a:pt x="18980" y="33591"/>
                  </a:cubicBezTo>
                  <a:cubicBezTo>
                    <a:pt x="18213" y="33191"/>
                    <a:pt x="17479" y="32724"/>
                    <a:pt x="16845" y="32124"/>
                  </a:cubicBezTo>
                  <a:cubicBezTo>
                    <a:pt x="16579" y="31857"/>
                    <a:pt x="16345" y="31557"/>
                    <a:pt x="16178" y="31256"/>
                  </a:cubicBezTo>
                  <a:cubicBezTo>
                    <a:pt x="15845" y="30756"/>
                    <a:pt x="15545" y="30222"/>
                    <a:pt x="15278" y="29689"/>
                  </a:cubicBezTo>
                  <a:cubicBezTo>
                    <a:pt x="14977" y="29122"/>
                    <a:pt x="14611" y="28621"/>
                    <a:pt x="14144" y="28154"/>
                  </a:cubicBezTo>
                  <a:cubicBezTo>
                    <a:pt x="14144" y="28221"/>
                    <a:pt x="14110" y="28221"/>
                    <a:pt x="14144" y="28254"/>
                  </a:cubicBezTo>
                  <a:cubicBezTo>
                    <a:pt x="14544" y="28821"/>
                    <a:pt x="14844" y="29455"/>
                    <a:pt x="15111" y="30089"/>
                  </a:cubicBezTo>
                  <a:cubicBezTo>
                    <a:pt x="15378" y="30689"/>
                    <a:pt x="15678" y="31223"/>
                    <a:pt x="16045" y="31790"/>
                  </a:cubicBezTo>
                  <a:cubicBezTo>
                    <a:pt x="16479" y="32491"/>
                    <a:pt x="17179" y="32924"/>
                    <a:pt x="17846" y="33358"/>
                  </a:cubicBezTo>
                  <a:cubicBezTo>
                    <a:pt x="18447" y="33725"/>
                    <a:pt x="19080" y="34058"/>
                    <a:pt x="19748" y="34292"/>
                  </a:cubicBezTo>
                  <a:cubicBezTo>
                    <a:pt x="20048" y="34392"/>
                    <a:pt x="20315" y="34626"/>
                    <a:pt x="20581" y="34792"/>
                  </a:cubicBezTo>
                  <a:cubicBezTo>
                    <a:pt x="20481" y="35226"/>
                    <a:pt x="20548" y="35626"/>
                    <a:pt x="20915" y="35926"/>
                  </a:cubicBezTo>
                  <a:cubicBezTo>
                    <a:pt x="21013" y="36005"/>
                    <a:pt x="21076" y="36037"/>
                    <a:pt x="21179" y="36037"/>
                  </a:cubicBezTo>
                  <a:cubicBezTo>
                    <a:pt x="21252" y="36037"/>
                    <a:pt x="21344" y="36021"/>
                    <a:pt x="21482" y="35993"/>
                  </a:cubicBezTo>
                  <a:cubicBezTo>
                    <a:pt x="21349" y="35793"/>
                    <a:pt x="21215" y="35593"/>
                    <a:pt x="21115" y="35393"/>
                  </a:cubicBezTo>
                  <a:cubicBezTo>
                    <a:pt x="20982" y="35159"/>
                    <a:pt x="21082" y="34959"/>
                    <a:pt x="21215" y="34726"/>
                  </a:cubicBezTo>
                  <a:lnTo>
                    <a:pt x="21215" y="34726"/>
                  </a:lnTo>
                  <a:cubicBezTo>
                    <a:pt x="21149" y="35126"/>
                    <a:pt x="21349" y="35459"/>
                    <a:pt x="21616" y="35726"/>
                  </a:cubicBezTo>
                  <a:cubicBezTo>
                    <a:pt x="21716" y="35860"/>
                    <a:pt x="21782" y="35960"/>
                    <a:pt x="21682" y="36160"/>
                  </a:cubicBezTo>
                  <a:cubicBezTo>
                    <a:pt x="21525" y="36203"/>
                    <a:pt x="21374" y="36234"/>
                    <a:pt x="21224" y="36234"/>
                  </a:cubicBezTo>
                  <a:cubicBezTo>
                    <a:pt x="21023" y="36234"/>
                    <a:pt x="20824" y="36179"/>
                    <a:pt x="20615" y="36027"/>
                  </a:cubicBezTo>
                  <a:cubicBezTo>
                    <a:pt x="20215" y="35726"/>
                    <a:pt x="19681" y="35560"/>
                    <a:pt x="19214" y="35326"/>
                  </a:cubicBezTo>
                  <a:cubicBezTo>
                    <a:pt x="18280" y="34926"/>
                    <a:pt x="17312" y="34559"/>
                    <a:pt x="16378" y="34125"/>
                  </a:cubicBezTo>
                  <a:cubicBezTo>
                    <a:pt x="15611" y="33758"/>
                    <a:pt x="14844" y="33325"/>
                    <a:pt x="14010" y="32891"/>
                  </a:cubicBezTo>
                  <a:lnTo>
                    <a:pt x="14010" y="32891"/>
                  </a:lnTo>
                  <a:cubicBezTo>
                    <a:pt x="14144" y="32991"/>
                    <a:pt x="14210" y="33058"/>
                    <a:pt x="14277" y="33091"/>
                  </a:cubicBezTo>
                  <a:cubicBezTo>
                    <a:pt x="15711" y="34292"/>
                    <a:pt x="17413" y="34892"/>
                    <a:pt x="19114" y="35560"/>
                  </a:cubicBezTo>
                  <a:cubicBezTo>
                    <a:pt x="19547" y="35726"/>
                    <a:pt x="19948" y="35893"/>
                    <a:pt x="20381" y="36093"/>
                  </a:cubicBezTo>
                  <a:cubicBezTo>
                    <a:pt x="20348" y="36093"/>
                    <a:pt x="20348" y="36127"/>
                    <a:pt x="20348" y="36160"/>
                  </a:cubicBezTo>
                  <a:cubicBezTo>
                    <a:pt x="20215" y="36127"/>
                    <a:pt x="20081" y="36093"/>
                    <a:pt x="19948" y="36060"/>
                  </a:cubicBezTo>
                  <a:cubicBezTo>
                    <a:pt x="19848" y="36027"/>
                    <a:pt x="19748" y="35960"/>
                    <a:pt x="19614" y="35893"/>
                  </a:cubicBezTo>
                  <a:cubicBezTo>
                    <a:pt x="19541" y="35875"/>
                    <a:pt x="19458" y="35847"/>
                    <a:pt x="19382" y="35847"/>
                  </a:cubicBezTo>
                  <a:cubicBezTo>
                    <a:pt x="19318" y="35847"/>
                    <a:pt x="19259" y="35866"/>
                    <a:pt x="19214" y="35926"/>
                  </a:cubicBezTo>
                  <a:cubicBezTo>
                    <a:pt x="19080" y="36093"/>
                    <a:pt x="19247" y="36193"/>
                    <a:pt x="19314" y="36327"/>
                  </a:cubicBezTo>
                  <a:cubicBezTo>
                    <a:pt x="19347" y="36360"/>
                    <a:pt x="19381" y="36393"/>
                    <a:pt x="19414" y="36427"/>
                  </a:cubicBezTo>
                  <a:cubicBezTo>
                    <a:pt x="19481" y="36494"/>
                    <a:pt x="19514" y="36527"/>
                    <a:pt x="19581" y="36594"/>
                  </a:cubicBezTo>
                  <a:cubicBezTo>
                    <a:pt x="19748" y="36694"/>
                    <a:pt x="19881" y="36827"/>
                    <a:pt x="20048" y="36894"/>
                  </a:cubicBezTo>
                  <a:cubicBezTo>
                    <a:pt x="20415" y="37127"/>
                    <a:pt x="20581" y="37461"/>
                    <a:pt x="20515" y="37928"/>
                  </a:cubicBezTo>
                  <a:cubicBezTo>
                    <a:pt x="20415" y="37895"/>
                    <a:pt x="20348" y="37861"/>
                    <a:pt x="20281" y="37828"/>
                  </a:cubicBezTo>
                  <a:cubicBezTo>
                    <a:pt x="18713" y="36927"/>
                    <a:pt x="17112" y="36093"/>
                    <a:pt x="15444" y="35393"/>
                  </a:cubicBezTo>
                  <a:cubicBezTo>
                    <a:pt x="14043" y="34792"/>
                    <a:pt x="12809" y="33958"/>
                    <a:pt x="11675" y="32958"/>
                  </a:cubicBezTo>
                  <a:cubicBezTo>
                    <a:pt x="11008" y="32324"/>
                    <a:pt x="10408" y="31623"/>
                    <a:pt x="9807" y="30890"/>
                  </a:cubicBezTo>
                  <a:cubicBezTo>
                    <a:pt x="9674" y="30723"/>
                    <a:pt x="9540" y="30589"/>
                    <a:pt x="9340" y="30456"/>
                  </a:cubicBezTo>
                  <a:lnTo>
                    <a:pt x="9340" y="30456"/>
                  </a:lnTo>
                  <a:cubicBezTo>
                    <a:pt x="9373" y="30523"/>
                    <a:pt x="9407" y="30623"/>
                    <a:pt x="9440" y="30689"/>
                  </a:cubicBezTo>
                  <a:cubicBezTo>
                    <a:pt x="9974" y="31990"/>
                    <a:pt x="10908" y="32958"/>
                    <a:pt x="11942" y="33892"/>
                  </a:cubicBezTo>
                  <a:cubicBezTo>
                    <a:pt x="13076" y="34892"/>
                    <a:pt x="14344" y="35660"/>
                    <a:pt x="15778" y="36193"/>
                  </a:cubicBezTo>
                  <a:cubicBezTo>
                    <a:pt x="16946" y="36660"/>
                    <a:pt x="18113" y="37161"/>
                    <a:pt x="19214" y="37828"/>
                  </a:cubicBezTo>
                  <a:cubicBezTo>
                    <a:pt x="19814" y="38195"/>
                    <a:pt x="20415" y="38528"/>
                    <a:pt x="21048" y="38929"/>
                  </a:cubicBezTo>
                  <a:cubicBezTo>
                    <a:pt x="20839" y="38989"/>
                    <a:pt x="20635" y="39022"/>
                    <a:pt x="20442" y="39022"/>
                  </a:cubicBezTo>
                  <a:cubicBezTo>
                    <a:pt x="20205" y="39022"/>
                    <a:pt x="19983" y="38972"/>
                    <a:pt x="19781" y="38862"/>
                  </a:cubicBezTo>
                  <a:cubicBezTo>
                    <a:pt x="19080" y="38562"/>
                    <a:pt x="18413" y="38228"/>
                    <a:pt x="17746" y="37861"/>
                  </a:cubicBezTo>
                  <a:cubicBezTo>
                    <a:pt x="17513" y="37728"/>
                    <a:pt x="17279" y="37494"/>
                    <a:pt x="17079" y="37294"/>
                  </a:cubicBezTo>
                  <a:cubicBezTo>
                    <a:pt x="16814" y="37053"/>
                    <a:pt x="16531" y="36951"/>
                    <a:pt x="16218" y="36951"/>
                  </a:cubicBezTo>
                  <a:cubicBezTo>
                    <a:pt x="16098" y="36951"/>
                    <a:pt x="15974" y="36966"/>
                    <a:pt x="15845" y="36994"/>
                  </a:cubicBezTo>
                  <a:cubicBezTo>
                    <a:pt x="15611" y="37027"/>
                    <a:pt x="15378" y="37127"/>
                    <a:pt x="15144" y="37127"/>
                  </a:cubicBezTo>
                  <a:cubicBezTo>
                    <a:pt x="14911" y="37127"/>
                    <a:pt x="14711" y="37094"/>
                    <a:pt x="14477" y="37027"/>
                  </a:cubicBezTo>
                  <a:cubicBezTo>
                    <a:pt x="13710" y="36727"/>
                    <a:pt x="13076" y="36227"/>
                    <a:pt x="12509" y="35660"/>
                  </a:cubicBezTo>
                  <a:cubicBezTo>
                    <a:pt x="12276" y="35426"/>
                    <a:pt x="12075" y="35159"/>
                    <a:pt x="11842" y="34926"/>
                  </a:cubicBezTo>
                  <a:cubicBezTo>
                    <a:pt x="11508" y="34559"/>
                    <a:pt x="11108" y="34259"/>
                    <a:pt x="10608" y="34125"/>
                  </a:cubicBezTo>
                  <a:cubicBezTo>
                    <a:pt x="10441" y="34058"/>
                    <a:pt x="10241" y="33958"/>
                    <a:pt x="10107" y="33858"/>
                  </a:cubicBezTo>
                  <a:cubicBezTo>
                    <a:pt x="9707" y="33491"/>
                    <a:pt x="9273" y="33124"/>
                    <a:pt x="8906" y="32724"/>
                  </a:cubicBezTo>
                  <a:cubicBezTo>
                    <a:pt x="8640" y="32457"/>
                    <a:pt x="8339" y="32257"/>
                    <a:pt x="7939" y="32190"/>
                  </a:cubicBezTo>
                  <a:cubicBezTo>
                    <a:pt x="7939" y="32291"/>
                    <a:pt x="7906" y="32391"/>
                    <a:pt x="7906" y="32491"/>
                  </a:cubicBezTo>
                  <a:cubicBezTo>
                    <a:pt x="7939" y="32791"/>
                    <a:pt x="8006" y="33124"/>
                    <a:pt x="8073" y="33425"/>
                  </a:cubicBezTo>
                  <a:cubicBezTo>
                    <a:pt x="8139" y="33625"/>
                    <a:pt x="8173" y="33825"/>
                    <a:pt x="8239" y="34025"/>
                  </a:cubicBezTo>
                  <a:cubicBezTo>
                    <a:pt x="8406" y="34692"/>
                    <a:pt x="8273" y="35359"/>
                    <a:pt x="8006" y="35993"/>
                  </a:cubicBezTo>
                  <a:cubicBezTo>
                    <a:pt x="7606" y="36860"/>
                    <a:pt x="7539" y="37761"/>
                    <a:pt x="7539" y="38662"/>
                  </a:cubicBezTo>
                  <a:cubicBezTo>
                    <a:pt x="7539" y="38929"/>
                    <a:pt x="7505" y="39196"/>
                    <a:pt x="7439" y="39462"/>
                  </a:cubicBezTo>
                  <a:cubicBezTo>
                    <a:pt x="7405" y="39696"/>
                    <a:pt x="7272" y="39896"/>
                    <a:pt x="7005" y="40029"/>
                  </a:cubicBezTo>
                  <a:cubicBezTo>
                    <a:pt x="6938" y="39462"/>
                    <a:pt x="6571" y="39029"/>
                    <a:pt x="6338" y="38562"/>
                  </a:cubicBezTo>
                  <a:cubicBezTo>
                    <a:pt x="5938" y="37694"/>
                    <a:pt x="5904" y="36827"/>
                    <a:pt x="6205" y="35893"/>
                  </a:cubicBezTo>
                  <a:cubicBezTo>
                    <a:pt x="6338" y="35426"/>
                    <a:pt x="6471" y="34959"/>
                    <a:pt x="6571" y="34492"/>
                  </a:cubicBezTo>
                  <a:cubicBezTo>
                    <a:pt x="6605" y="34425"/>
                    <a:pt x="6571" y="34359"/>
                    <a:pt x="6571" y="34225"/>
                  </a:cubicBezTo>
                  <a:cubicBezTo>
                    <a:pt x="6271" y="35126"/>
                    <a:pt x="5971" y="35960"/>
                    <a:pt x="5738" y="36794"/>
                  </a:cubicBezTo>
                  <a:cubicBezTo>
                    <a:pt x="5571" y="37428"/>
                    <a:pt x="5637" y="38095"/>
                    <a:pt x="5838" y="38729"/>
                  </a:cubicBezTo>
                  <a:cubicBezTo>
                    <a:pt x="5437" y="37961"/>
                    <a:pt x="5204" y="37161"/>
                    <a:pt x="5437" y="36293"/>
                  </a:cubicBezTo>
                  <a:cubicBezTo>
                    <a:pt x="5704" y="35393"/>
                    <a:pt x="5971" y="34525"/>
                    <a:pt x="6205" y="33625"/>
                  </a:cubicBezTo>
                  <a:cubicBezTo>
                    <a:pt x="6338" y="33058"/>
                    <a:pt x="6271" y="32524"/>
                    <a:pt x="6138" y="31990"/>
                  </a:cubicBezTo>
                  <a:cubicBezTo>
                    <a:pt x="6104" y="31790"/>
                    <a:pt x="6004" y="31623"/>
                    <a:pt x="5904" y="31390"/>
                  </a:cubicBezTo>
                  <a:lnTo>
                    <a:pt x="5904" y="31390"/>
                  </a:lnTo>
                  <a:cubicBezTo>
                    <a:pt x="5904" y="31990"/>
                    <a:pt x="5938" y="32524"/>
                    <a:pt x="5871" y="33024"/>
                  </a:cubicBezTo>
                  <a:cubicBezTo>
                    <a:pt x="5838" y="33558"/>
                    <a:pt x="5637" y="34092"/>
                    <a:pt x="5371" y="34559"/>
                  </a:cubicBezTo>
                  <a:cubicBezTo>
                    <a:pt x="5371" y="34525"/>
                    <a:pt x="5371" y="34459"/>
                    <a:pt x="5371" y="34425"/>
                  </a:cubicBezTo>
                  <a:cubicBezTo>
                    <a:pt x="5637" y="33325"/>
                    <a:pt x="5571" y="32257"/>
                    <a:pt x="5204" y="31223"/>
                  </a:cubicBezTo>
                  <a:cubicBezTo>
                    <a:pt x="5104" y="30923"/>
                    <a:pt x="5004" y="30656"/>
                    <a:pt x="4904" y="30356"/>
                  </a:cubicBezTo>
                  <a:cubicBezTo>
                    <a:pt x="4737" y="29789"/>
                    <a:pt x="4804" y="29255"/>
                    <a:pt x="5004" y="28688"/>
                  </a:cubicBezTo>
                  <a:cubicBezTo>
                    <a:pt x="5037" y="28655"/>
                    <a:pt x="5037" y="28588"/>
                    <a:pt x="5004" y="28521"/>
                  </a:cubicBezTo>
                  <a:cubicBezTo>
                    <a:pt x="4703" y="29022"/>
                    <a:pt x="4603" y="29589"/>
                    <a:pt x="4737" y="30156"/>
                  </a:cubicBezTo>
                  <a:cubicBezTo>
                    <a:pt x="4870" y="30789"/>
                    <a:pt x="5004" y="31390"/>
                    <a:pt x="5137" y="31990"/>
                  </a:cubicBezTo>
                  <a:cubicBezTo>
                    <a:pt x="5304" y="32657"/>
                    <a:pt x="5237" y="33325"/>
                    <a:pt x="5137" y="34025"/>
                  </a:cubicBezTo>
                  <a:cubicBezTo>
                    <a:pt x="5070" y="34392"/>
                    <a:pt x="4970" y="34792"/>
                    <a:pt x="4870" y="35226"/>
                  </a:cubicBezTo>
                  <a:cubicBezTo>
                    <a:pt x="4703" y="34859"/>
                    <a:pt x="4703" y="34859"/>
                    <a:pt x="4837" y="34559"/>
                  </a:cubicBezTo>
                  <a:cubicBezTo>
                    <a:pt x="4870" y="34492"/>
                    <a:pt x="4904" y="34425"/>
                    <a:pt x="4904" y="34359"/>
                  </a:cubicBezTo>
                  <a:cubicBezTo>
                    <a:pt x="4970" y="33391"/>
                    <a:pt x="5037" y="32457"/>
                    <a:pt x="4770" y="31523"/>
                  </a:cubicBezTo>
                  <a:cubicBezTo>
                    <a:pt x="4737" y="31390"/>
                    <a:pt x="4703" y="31290"/>
                    <a:pt x="4637" y="31156"/>
                  </a:cubicBezTo>
                  <a:cubicBezTo>
                    <a:pt x="4603" y="31123"/>
                    <a:pt x="4570" y="31090"/>
                    <a:pt x="4503" y="30990"/>
                  </a:cubicBezTo>
                  <a:lnTo>
                    <a:pt x="4503" y="30990"/>
                  </a:lnTo>
                  <a:cubicBezTo>
                    <a:pt x="4537" y="31523"/>
                    <a:pt x="4637" y="31957"/>
                    <a:pt x="4637" y="32391"/>
                  </a:cubicBezTo>
                  <a:cubicBezTo>
                    <a:pt x="4670" y="32858"/>
                    <a:pt x="4670" y="33291"/>
                    <a:pt x="4603" y="33758"/>
                  </a:cubicBezTo>
                  <a:cubicBezTo>
                    <a:pt x="4570" y="33658"/>
                    <a:pt x="4503" y="33558"/>
                    <a:pt x="4503" y="33458"/>
                  </a:cubicBezTo>
                  <a:cubicBezTo>
                    <a:pt x="4370" y="32958"/>
                    <a:pt x="4136" y="32491"/>
                    <a:pt x="3836" y="32090"/>
                  </a:cubicBezTo>
                  <a:cubicBezTo>
                    <a:pt x="3536" y="31723"/>
                    <a:pt x="3269" y="31290"/>
                    <a:pt x="3036" y="30856"/>
                  </a:cubicBezTo>
                  <a:cubicBezTo>
                    <a:pt x="2602" y="30056"/>
                    <a:pt x="2702" y="29222"/>
                    <a:pt x="3069" y="28421"/>
                  </a:cubicBezTo>
                  <a:cubicBezTo>
                    <a:pt x="3269" y="28054"/>
                    <a:pt x="3603" y="27821"/>
                    <a:pt x="4003" y="27621"/>
                  </a:cubicBezTo>
                  <a:cubicBezTo>
                    <a:pt x="4337" y="27454"/>
                    <a:pt x="4670" y="27254"/>
                    <a:pt x="5004" y="27020"/>
                  </a:cubicBezTo>
                  <a:cubicBezTo>
                    <a:pt x="5137" y="26953"/>
                    <a:pt x="5237" y="26920"/>
                    <a:pt x="5337" y="26853"/>
                  </a:cubicBezTo>
                  <a:cubicBezTo>
                    <a:pt x="5804" y="26620"/>
                    <a:pt x="6071" y="26286"/>
                    <a:pt x="6071" y="25753"/>
                  </a:cubicBezTo>
                  <a:cubicBezTo>
                    <a:pt x="6071" y="25519"/>
                    <a:pt x="6038" y="25286"/>
                    <a:pt x="5971" y="25085"/>
                  </a:cubicBezTo>
                  <a:cubicBezTo>
                    <a:pt x="5871" y="24718"/>
                    <a:pt x="5738" y="24385"/>
                    <a:pt x="5537" y="24051"/>
                  </a:cubicBezTo>
                  <a:cubicBezTo>
                    <a:pt x="5237" y="23551"/>
                    <a:pt x="5104" y="22984"/>
                    <a:pt x="5037" y="22417"/>
                  </a:cubicBezTo>
                  <a:cubicBezTo>
                    <a:pt x="5004" y="22083"/>
                    <a:pt x="4937" y="21716"/>
                    <a:pt x="4937" y="21383"/>
                  </a:cubicBezTo>
                  <a:cubicBezTo>
                    <a:pt x="4837" y="20282"/>
                    <a:pt x="4537" y="19215"/>
                    <a:pt x="4136" y="18180"/>
                  </a:cubicBezTo>
                  <a:cubicBezTo>
                    <a:pt x="3803" y="17347"/>
                    <a:pt x="3536" y="16513"/>
                    <a:pt x="3503" y="15612"/>
                  </a:cubicBezTo>
                  <a:cubicBezTo>
                    <a:pt x="3469" y="15278"/>
                    <a:pt x="3469" y="14945"/>
                    <a:pt x="3469" y="14611"/>
                  </a:cubicBezTo>
                  <a:cubicBezTo>
                    <a:pt x="3469" y="13577"/>
                    <a:pt x="3369" y="12543"/>
                    <a:pt x="3136" y="11509"/>
                  </a:cubicBezTo>
                  <a:cubicBezTo>
                    <a:pt x="3069" y="11242"/>
                    <a:pt x="3002" y="10975"/>
                    <a:pt x="2902" y="10742"/>
                  </a:cubicBezTo>
                  <a:cubicBezTo>
                    <a:pt x="2602" y="9741"/>
                    <a:pt x="2502" y="8740"/>
                    <a:pt x="2368" y="7706"/>
                  </a:cubicBezTo>
                  <a:cubicBezTo>
                    <a:pt x="2235" y="6672"/>
                    <a:pt x="2068" y="5672"/>
                    <a:pt x="1968" y="4637"/>
                  </a:cubicBezTo>
                  <a:cubicBezTo>
                    <a:pt x="1835" y="3503"/>
                    <a:pt x="1801" y="2402"/>
                    <a:pt x="1901" y="1302"/>
                  </a:cubicBezTo>
                  <a:cubicBezTo>
                    <a:pt x="1935" y="1001"/>
                    <a:pt x="1968" y="735"/>
                    <a:pt x="2002" y="434"/>
                  </a:cubicBezTo>
                  <a:cubicBezTo>
                    <a:pt x="2135" y="434"/>
                    <a:pt x="2268" y="420"/>
                    <a:pt x="2392" y="420"/>
                  </a:cubicBezTo>
                  <a:close/>
                  <a:moveTo>
                    <a:pt x="7372" y="40296"/>
                  </a:moveTo>
                  <a:lnTo>
                    <a:pt x="7372" y="40296"/>
                  </a:lnTo>
                  <a:cubicBezTo>
                    <a:pt x="7308" y="40807"/>
                    <a:pt x="6938" y="41166"/>
                    <a:pt x="6467" y="41166"/>
                  </a:cubicBezTo>
                  <a:cubicBezTo>
                    <a:pt x="6447" y="41166"/>
                    <a:pt x="6426" y="41165"/>
                    <a:pt x="6405" y="41164"/>
                  </a:cubicBezTo>
                  <a:cubicBezTo>
                    <a:pt x="6071" y="41164"/>
                    <a:pt x="5771" y="41097"/>
                    <a:pt x="5437" y="41030"/>
                  </a:cubicBezTo>
                  <a:cubicBezTo>
                    <a:pt x="5170" y="40963"/>
                    <a:pt x="4870" y="40897"/>
                    <a:pt x="4570" y="40830"/>
                  </a:cubicBezTo>
                  <a:cubicBezTo>
                    <a:pt x="4750" y="40599"/>
                    <a:pt x="4969" y="40506"/>
                    <a:pt x="5228" y="40506"/>
                  </a:cubicBezTo>
                  <a:cubicBezTo>
                    <a:pt x="5305" y="40506"/>
                    <a:pt x="5386" y="40514"/>
                    <a:pt x="5471" y="40530"/>
                  </a:cubicBezTo>
                  <a:cubicBezTo>
                    <a:pt x="5537" y="40530"/>
                    <a:pt x="5604" y="40563"/>
                    <a:pt x="5704" y="40597"/>
                  </a:cubicBezTo>
                  <a:cubicBezTo>
                    <a:pt x="5924" y="40682"/>
                    <a:pt x="6135" y="40727"/>
                    <a:pt x="6341" y="40727"/>
                  </a:cubicBezTo>
                  <a:cubicBezTo>
                    <a:pt x="6696" y="40727"/>
                    <a:pt x="7034" y="40592"/>
                    <a:pt x="7372" y="40296"/>
                  </a:cubicBezTo>
                  <a:close/>
                  <a:moveTo>
                    <a:pt x="20058" y="28670"/>
                  </a:moveTo>
                  <a:cubicBezTo>
                    <a:pt x="20167" y="28670"/>
                    <a:pt x="20269" y="28713"/>
                    <a:pt x="20381" y="28788"/>
                  </a:cubicBezTo>
                  <a:cubicBezTo>
                    <a:pt x="20915" y="29222"/>
                    <a:pt x="21482" y="29655"/>
                    <a:pt x="22049" y="30056"/>
                  </a:cubicBezTo>
                  <a:cubicBezTo>
                    <a:pt x="22650" y="30456"/>
                    <a:pt x="23250" y="30890"/>
                    <a:pt x="23984" y="31023"/>
                  </a:cubicBezTo>
                  <a:cubicBezTo>
                    <a:pt x="24117" y="31056"/>
                    <a:pt x="24251" y="31156"/>
                    <a:pt x="24351" y="31223"/>
                  </a:cubicBezTo>
                  <a:cubicBezTo>
                    <a:pt x="24651" y="31357"/>
                    <a:pt x="24951" y="31490"/>
                    <a:pt x="25251" y="31590"/>
                  </a:cubicBezTo>
                  <a:cubicBezTo>
                    <a:pt x="25819" y="31790"/>
                    <a:pt x="26386" y="31957"/>
                    <a:pt x="26886" y="32224"/>
                  </a:cubicBezTo>
                  <a:cubicBezTo>
                    <a:pt x="27553" y="32591"/>
                    <a:pt x="28254" y="32858"/>
                    <a:pt x="28921" y="33258"/>
                  </a:cubicBezTo>
                  <a:cubicBezTo>
                    <a:pt x="29688" y="33725"/>
                    <a:pt x="30422" y="34292"/>
                    <a:pt x="31189" y="34859"/>
                  </a:cubicBezTo>
                  <a:cubicBezTo>
                    <a:pt x="31823" y="35326"/>
                    <a:pt x="32457" y="35860"/>
                    <a:pt x="33090" y="36393"/>
                  </a:cubicBezTo>
                  <a:cubicBezTo>
                    <a:pt x="35425" y="38428"/>
                    <a:pt x="37527" y="40730"/>
                    <a:pt x="39095" y="43432"/>
                  </a:cubicBezTo>
                  <a:cubicBezTo>
                    <a:pt x="39995" y="45033"/>
                    <a:pt x="40729" y="46701"/>
                    <a:pt x="41263" y="48469"/>
                  </a:cubicBezTo>
                  <a:cubicBezTo>
                    <a:pt x="41396" y="48936"/>
                    <a:pt x="41463" y="49470"/>
                    <a:pt x="41530" y="49970"/>
                  </a:cubicBezTo>
                  <a:cubicBezTo>
                    <a:pt x="41530" y="49970"/>
                    <a:pt x="41496" y="49970"/>
                    <a:pt x="41463" y="50003"/>
                  </a:cubicBezTo>
                  <a:lnTo>
                    <a:pt x="40729" y="48736"/>
                  </a:lnTo>
                  <a:lnTo>
                    <a:pt x="40662" y="48736"/>
                  </a:lnTo>
                  <a:cubicBezTo>
                    <a:pt x="40796" y="49036"/>
                    <a:pt x="40896" y="49336"/>
                    <a:pt x="40996" y="49636"/>
                  </a:cubicBezTo>
                  <a:cubicBezTo>
                    <a:pt x="41163" y="50003"/>
                    <a:pt x="41296" y="50404"/>
                    <a:pt x="41463" y="50770"/>
                  </a:cubicBezTo>
                  <a:cubicBezTo>
                    <a:pt x="41596" y="51071"/>
                    <a:pt x="41663" y="51404"/>
                    <a:pt x="41630" y="51704"/>
                  </a:cubicBezTo>
                  <a:cubicBezTo>
                    <a:pt x="41596" y="52071"/>
                    <a:pt x="41563" y="52438"/>
                    <a:pt x="41530" y="52805"/>
                  </a:cubicBezTo>
                  <a:cubicBezTo>
                    <a:pt x="41263" y="51104"/>
                    <a:pt x="40529" y="49603"/>
                    <a:pt x="39895" y="48069"/>
                  </a:cubicBezTo>
                  <a:cubicBezTo>
                    <a:pt x="39495" y="47135"/>
                    <a:pt x="38961" y="46301"/>
                    <a:pt x="38461" y="45433"/>
                  </a:cubicBezTo>
                  <a:cubicBezTo>
                    <a:pt x="37293" y="43465"/>
                    <a:pt x="35859" y="41731"/>
                    <a:pt x="34325" y="40029"/>
                  </a:cubicBezTo>
                  <a:cubicBezTo>
                    <a:pt x="34225" y="39929"/>
                    <a:pt x="34124" y="39796"/>
                    <a:pt x="33958" y="39729"/>
                  </a:cubicBezTo>
                  <a:lnTo>
                    <a:pt x="33958" y="39729"/>
                  </a:lnTo>
                  <a:cubicBezTo>
                    <a:pt x="33991" y="39796"/>
                    <a:pt x="33991" y="39863"/>
                    <a:pt x="34058" y="39896"/>
                  </a:cubicBezTo>
                  <a:cubicBezTo>
                    <a:pt x="34591" y="40563"/>
                    <a:pt x="35092" y="41230"/>
                    <a:pt x="35626" y="41897"/>
                  </a:cubicBezTo>
                  <a:cubicBezTo>
                    <a:pt x="37027" y="43665"/>
                    <a:pt x="38227" y="45567"/>
                    <a:pt x="39195" y="47535"/>
                  </a:cubicBezTo>
                  <a:cubicBezTo>
                    <a:pt x="39895" y="48936"/>
                    <a:pt x="40496" y="50370"/>
                    <a:pt x="40929" y="51838"/>
                  </a:cubicBezTo>
                  <a:cubicBezTo>
                    <a:pt x="41129" y="52505"/>
                    <a:pt x="41196" y="53239"/>
                    <a:pt x="41296" y="53939"/>
                  </a:cubicBezTo>
                  <a:cubicBezTo>
                    <a:pt x="41330" y="54073"/>
                    <a:pt x="41263" y="54206"/>
                    <a:pt x="41230" y="54340"/>
                  </a:cubicBezTo>
                  <a:cubicBezTo>
                    <a:pt x="41230" y="54340"/>
                    <a:pt x="41196" y="54340"/>
                    <a:pt x="41163" y="54373"/>
                  </a:cubicBezTo>
                  <a:cubicBezTo>
                    <a:pt x="41096" y="54140"/>
                    <a:pt x="40996" y="53906"/>
                    <a:pt x="40929" y="53673"/>
                  </a:cubicBezTo>
                  <a:cubicBezTo>
                    <a:pt x="40429" y="52038"/>
                    <a:pt x="39662" y="50504"/>
                    <a:pt x="38961" y="48969"/>
                  </a:cubicBezTo>
                  <a:cubicBezTo>
                    <a:pt x="38828" y="48602"/>
                    <a:pt x="38661" y="48269"/>
                    <a:pt x="38528" y="47935"/>
                  </a:cubicBezTo>
                  <a:cubicBezTo>
                    <a:pt x="38061" y="46801"/>
                    <a:pt x="37460" y="45734"/>
                    <a:pt x="36793" y="44733"/>
                  </a:cubicBezTo>
                  <a:cubicBezTo>
                    <a:pt x="36726" y="44633"/>
                    <a:pt x="36626" y="44533"/>
                    <a:pt x="36493" y="44399"/>
                  </a:cubicBezTo>
                  <a:lnTo>
                    <a:pt x="36493" y="44399"/>
                  </a:lnTo>
                  <a:cubicBezTo>
                    <a:pt x="36493" y="44666"/>
                    <a:pt x="36593" y="44800"/>
                    <a:pt x="36660" y="44933"/>
                  </a:cubicBezTo>
                  <a:cubicBezTo>
                    <a:pt x="37060" y="45633"/>
                    <a:pt x="37494" y="46334"/>
                    <a:pt x="37827" y="47068"/>
                  </a:cubicBezTo>
                  <a:cubicBezTo>
                    <a:pt x="38461" y="48402"/>
                    <a:pt x="39028" y="49770"/>
                    <a:pt x="39662" y="51104"/>
                  </a:cubicBezTo>
                  <a:cubicBezTo>
                    <a:pt x="40095" y="52038"/>
                    <a:pt x="40462" y="52972"/>
                    <a:pt x="40729" y="53939"/>
                  </a:cubicBezTo>
                  <a:cubicBezTo>
                    <a:pt x="40796" y="54206"/>
                    <a:pt x="40829" y="54473"/>
                    <a:pt x="40896" y="54707"/>
                  </a:cubicBezTo>
                  <a:cubicBezTo>
                    <a:pt x="40996" y="55174"/>
                    <a:pt x="40896" y="55574"/>
                    <a:pt x="40696" y="55974"/>
                  </a:cubicBezTo>
                  <a:cubicBezTo>
                    <a:pt x="40362" y="55040"/>
                    <a:pt x="40062" y="54106"/>
                    <a:pt x="39728" y="53206"/>
                  </a:cubicBezTo>
                  <a:cubicBezTo>
                    <a:pt x="39328" y="52272"/>
                    <a:pt x="38928" y="51371"/>
                    <a:pt x="38494" y="50470"/>
                  </a:cubicBezTo>
                  <a:cubicBezTo>
                    <a:pt x="38061" y="49570"/>
                    <a:pt x="37627" y="48702"/>
                    <a:pt x="37193" y="47835"/>
                  </a:cubicBezTo>
                  <a:cubicBezTo>
                    <a:pt x="37160" y="47835"/>
                    <a:pt x="37127" y="47868"/>
                    <a:pt x="37093" y="47868"/>
                  </a:cubicBezTo>
                  <a:cubicBezTo>
                    <a:pt x="37093" y="47935"/>
                    <a:pt x="37060" y="48002"/>
                    <a:pt x="37093" y="48069"/>
                  </a:cubicBezTo>
                  <a:cubicBezTo>
                    <a:pt x="37193" y="48335"/>
                    <a:pt x="37293" y="48602"/>
                    <a:pt x="37427" y="48836"/>
                  </a:cubicBezTo>
                  <a:cubicBezTo>
                    <a:pt x="38327" y="50537"/>
                    <a:pt x="39095" y="52272"/>
                    <a:pt x="39762" y="54073"/>
                  </a:cubicBezTo>
                  <a:cubicBezTo>
                    <a:pt x="39895" y="54473"/>
                    <a:pt x="40029" y="54907"/>
                    <a:pt x="40095" y="55374"/>
                  </a:cubicBezTo>
                  <a:cubicBezTo>
                    <a:pt x="40029" y="55274"/>
                    <a:pt x="39995" y="55207"/>
                    <a:pt x="39929" y="55107"/>
                  </a:cubicBezTo>
                  <a:cubicBezTo>
                    <a:pt x="39462" y="54206"/>
                    <a:pt x="39028" y="53306"/>
                    <a:pt x="38561" y="52438"/>
                  </a:cubicBezTo>
                  <a:cubicBezTo>
                    <a:pt x="38061" y="51571"/>
                    <a:pt x="37494" y="50704"/>
                    <a:pt x="36993" y="49836"/>
                  </a:cubicBezTo>
                  <a:cubicBezTo>
                    <a:pt x="36760" y="49436"/>
                    <a:pt x="36526" y="49036"/>
                    <a:pt x="36259" y="48636"/>
                  </a:cubicBezTo>
                  <a:cubicBezTo>
                    <a:pt x="35926" y="48069"/>
                    <a:pt x="35559" y="47501"/>
                    <a:pt x="35225" y="46934"/>
                  </a:cubicBezTo>
                  <a:cubicBezTo>
                    <a:pt x="35025" y="46567"/>
                    <a:pt x="34792" y="46201"/>
                    <a:pt x="34591" y="45834"/>
                  </a:cubicBezTo>
                  <a:cubicBezTo>
                    <a:pt x="34225" y="45133"/>
                    <a:pt x="33758" y="44433"/>
                    <a:pt x="33224" y="43832"/>
                  </a:cubicBezTo>
                  <a:lnTo>
                    <a:pt x="33224" y="43832"/>
                  </a:lnTo>
                  <a:cubicBezTo>
                    <a:pt x="33291" y="43932"/>
                    <a:pt x="33357" y="44066"/>
                    <a:pt x="33424" y="44199"/>
                  </a:cubicBezTo>
                  <a:cubicBezTo>
                    <a:pt x="33858" y="45000"/>
                    <a:pt x="34291" y="45800"/>
                    <a:pt x="34725" y="46601"/>
                  </a:cubicBezTo>
                  <a:cubicBezTo>
                    <a:pt x="34792" y="46701"/>
                    <a:pt x="34858" y="46834"/>
                    <a:pt x="34925" y="46968"/>
                  </a:cubicBezTo>
                  <a:cubicBezTo>
                    <a:pt x="35659" y="48169"/>
                    <a:pt x="36393" y="49403"/>
                    <a:pt x="37093" y="50637"/>
                  </a:cubicBezTo>
                  <a:cubicBezTo>
                    <a:pt x="37660" y="51638"/>
                    <a:pt x="38227" y="52638"/>
                    <a:pt x="38761" y="53639"/>
                  </a:cubicBezTo>
                  <a:cubicBezTo>
                    <a:pt x="39295" y="54673"/>
                    <a:pt x="39795" y="55707"/>
                    <a:pt x="40229" y="56808"/>
                  </a:cubicBezTo>
                  <a:cubicBezTo>
                    <a:pt x="40362" y="57142"/>
                    <a:pt x="40195" y="57409"/>
                    <a:pt x="40029" y="57742"/>
                  </a:cubicBezTo>
                  <a:cubicBezTo>
                    <a:pt x="39695" y="56741"/>
                    <a:pt x="39362" y="55841"/>
                    <a:pt x="38861" y="55007"/>
                  </a:cubicBezTo>
                  <a:cubicBezTo>
                    <a:pt x="38361" y="54173"/>
                    <a:pt x="37860" y="53339"/>
                    <a:pt x="37360" y="52472"/>
                  </a:cubicBezTo>
                  <a:cubicBezTo>
                    <a:pt x="37360" y="52505"/>
                    <a:pt x="37327" y="52505"/>
                    <a:pt x="37293" y="52538"/>
                  </a:cubicBezTo>
                  <a:cubicBezTo>
                    <a:pt x="37327" y="52638"/>
                    <a:pt x="37393" y="52739"/>
                    <a:pt x="37427" y="52839"/>
                  </a:cubicBezTo>
                  <a:cubicBezTo>
                    <a:pt x="38127" y="54273"/>
                    <a:pt x="38828" y="55707"/>
                    <a:pt x="39528" y="57175"/>
                  </a:cubicBezTo>
                  <a:cubicBezTo>
                    <a:pt x="39662" y="57442"/>
                    <a:pt x="39762" y="57709"/>
                    <a:pt x="39862" y="58009"/>
                  </a:cubicBezTo>
                  <a:cubicBezTo>
                    <a:pt x="39895" y="58076"/>
                    <a:pt x="39895" y="58209"/>
                    <a:pt x="39862" y="58276"/>
                  </a:cubicBezTo>
                  <a:cubicBezTo>
                    <a:pt x="39795" y="58676"/>
                    <a:pt x="39662" y="59076"/>
                    <a:pt x="39562" y="59477"/>
                  </a:cubicBezTo>
                  <a:cubicBezTo>
                    <a:pt x="39528" y="59510"/>
                    <a:pt x="39528" y="59543"/>
                    <a:pt x="39495" y="59643"/>
                  </a:cubicBezTo>
                  <a:cubicBezTo>
                    <a:pt x="39161" y="58609"/>
                    <a:pt x="38694" y="57742"/>
                    <a:pt x="38094" y="56942"/>
                  </a:cubicBezTo>
                  <a:lnTo>
                    <a:pt x="38094" y="56942"/>
                  </a:lnTo>
                  <a:cubicBezTo>
                    <a:pt x="38294" y="57409"/>
                    <a:pt x="38528" y="57909"/>
                    <a:pt x="38728" y="58409"/>
                  </a:cubicBezTo>
                  <a:cubicBezTo>
                    <a:pt x="38928" y="58910"/>
                    <a:pt x="39128" y="59443"/>
                    <a:pt x="39328" y="59944"/>
                  </a:cubicBezTo>
                  <a:cubicBezTo>
                    <a:pt x="39362" y="60044"/>
                    <a:pt x="39362" y="60177"/>
                    <a:pt x="39328" y="60277"/>
                  </a:cubicBezTo>
                  <a:cubicBezTo>
                    <a:pt x="39195" y="60678"/>
                    <a:pt x="38995" y="61044"/>
                    <a:pt x="38661" y="61378"/>
                  </a:cubicBezTo>
                  <a:cubicBezTo>
                    <a:pt x="38027" y="59744"/>
                    <a:pt x="37460" y="58076"/>
                    <a:pt x="36660" y="56541"/>
                  </a:cubicBezTo>
                  <a:cubicBezTo>
                    <a:pt x="35859" y="55040"/>
                    <a:pt x="35058" y="53506"/>
                    <a:pt x="33991" y="52105"/>
                  </a:cubicBezTo>
                  <a:lnTo>
                    <a:pt x="33991" y="52105"/>
                  </a:lnTo>
                  <a:cubicBezTo>
                    <a:pt x="35759" y="55140"/>
                    <a:pt x="37360" y="58276"/>
                    <a:pt x="38394" y="61511"/>
                  </a:cubicBezTo>
                  <a:cubicBezTo>
                    <a:pt x="38127" y="61878"/>
                    <a:pt x="37927" y="62179"/>
                    <a:pt x="37727" y="62479"/>
                  </a:cubicBezTo>
                  <a:cubicBezTo>
                    <a:pt x="37694" y="62479"/>
                    <a:pt x="37660" y="62445"/>
                    <a:pt x="37627" y="62445"/>
                  </a:cubicBezTo>
                  <a:cubicBezTo>
                    <a:pt x="37494" y="61445"/>
                    <a:pt x="37360" y="60444"/>
                    <a:pt x="36993" y="59510"/>
                  </a:cubicBezTo>
                  <a:cubicBezTo>
                    <a:pt x="36393" y="58042"/>
                    <a:pt x="35892" y="57108"/>
                    <a:pt x="35559" y="56875"/>
                  </a:cubicBezTo>
                  <a:lnTo>
                    <a:pt x="35559" y="56875"/>
                  </a:lnTo>
                  <a:cubicBezTo>
                    <a:pt x="35626" y="57075"/>
                    <a:pt x="35692" y="57208"/>
                    <a:pt x="35759" y="57342"/>
                  </a:cubicBezTo>
                  <a:cubicBezTo>
                    <a:pt x="36093" y="58242"/>
                    <a:pt x="36526" y="59143"/>
                    <a:pt x="36826" y="60077"/>
                  </a:cubicBezTo>
                  <a:cubicBezTo>
                    <a:pt x="37060" y="60811"/>
                    <a:pt x="37193" y="61612"/>
                    <a:pt x="37360" y="62379"/>
                  </a:cubicBezTo>
                  <a:cubicBezTo>
                    <a:pt x="37460" y="62679"/>
                    <a:pt x="37360" y="62912"/>
                    <a:pt x="37093" y="63079"/>
                  </a:cubicBezTo>
                  <a:cubicBezTo>
                    <a:pt x="36993" y="63146"/>
                    <a:pt x="36893" y="63246"/>
                    <a:pt x="36726" y="63379"/>
                  </a:cubicBezTo>
                  <a:cubicBezTo>
                    <a:pt x="36893" y="62445"/>
                    <a:pt x="36593" y="61645"/>
                    <a:pt x="36359" y="60844"/>
                  </a:cubicBezTo>
                  <a:cubicBezTo>
                    <a:pt x="36159" y="60044"/>
                    <a:pt x="35792" y="59310"/>
                    <a:pt x="35425" y="58576"/>
                  </a:cubicBezTo>
                  <a:cubicBezTo>
                    <a:pt x="34925" y="57575"/>
                    <a:pt x="34491" y="56608"/>
                    <a:pt x="34058" y="55607"/>
                  </a:cubicBezTo>
                  <a:cubicBezTo>
                    <a:pt x="33624" y="54640"/>
                    <a:pt x="33057" y="53739"/>
                    <a:pt x="32390" y="52939"/>
                  </a:cubicBezTo>
                  <a:cubicBezTo>
                    <a:pt x="32090" y="52572"/>
                    <a:pt x="31856" y="52205"/>
                    <a:pt x="31556" y="51838"/>
                  </a:cubicBezTo>
                  <a:cubicBezTo>
                    <a:pt x="31423" y="51638"/>
                    <a:pt x="31222" y="51438"/>
                    <a:pt x="31022" y="51271"/>
                  </a:cubicBezTo>
                  <a:lnTo>
                    <a:pt x="31022" y="51271"/>
                  </a:lnTo>
                  <a:cubicBezTo>
                    <a:pt x="31056" y="51338"/>
                    <a:pt x="31089" y="51404"/>
                    <a:pt x="31122" y="51471"/>
                  </a:cubicBezTo>
                  <a:cubicBezTo>
                    <a:pt x="32190" y="53139"/>
                    <a:pt x="33357" y="54740"/>
                    <a:pt x="34124" y="56575"/>
                  </a:cubicBezTo>
                  <a:cubicBezTo>
                    <a:pt x="34558" y="57642"/>
                    <a:pt x="35092" y="58676"/>
                    <a:pt x="35525" y="59744"/>
                  </a:cubicBezTo>
                  <a:cubicBezTo>
                    <a:pt x="35926" y="60611"/>
                    <a:pt x="36159" y="61545"/>
                    <a:pt x="36359" y="62479"/>
                  </a:cubicBezTo>
                  <a:cubicBezTo>
                    <a:pt x="36459" y="62779"/>
                    <a:pt x="36459" y="63146"/>
                    <a:pt x="36526" y="63480"/>
                  </a:cubicBezTo>
                  <a:cubicBezTo>
                    <a:pt x="35992" y="63913"/>
                    <a:pt x="35359" y="64147"/>
                    <a:pt x="34725" y="64414"/>
                  </a:cubicBezTo>
                  <a:cubicBezTo>
                    <a:pt x="34658" y="64313"/>
                    <a:pt x="34625" y="64213"/>
                    <a:pt x="34591" y="64147"/>
                  </a:cubicBezTo>
                  <a:cubicBezTo>
                    <a:pt x="34425" y="63713"/>
                    <a:pt x="34258" y="63313"/>
                    <a:pt x="34091" y="62879"/>
                  </a:cubicBezTo>
                  <a:cubicBezTo>
                    <a:pt x="34024" y="62746"/>
                    <a:pt x="33924" y="62612"/>
                    <a:pt x="33858" y="62479"/>
                  </a:cubicBezTo>
                  <a:cubicBezTo>
                    <a:pt x="33824" y="62512"/>
                    <a:pt x="33791" y="62512"/>
                    <a:pt x="33758" y="62512"/>
                  </a:cubicBezTo>
                  <a:cubicBezTo>
                    <a:pt x="33991" y="63146"/>
                    <a:pt x="34225" y="63746"/>
                    <a:pt x="34491" y="64414"/>
                  </a:cubicBezTo>
                  <a:cubicBezTo>
                    <a:pt x="34374" y="64432"/>
                    <a:pt x="34261" y="64442"/>
                    <a:pt x="34153" y="64442"/>
                  </a:cubicBezTo>
                  <a:cubicBezTo>
                    <a:pt x="33863" y="64442"/>
                    <a:pt x="33609" y="64365"/>
                    <a:pt x="33391" y="64147"/>
                  </a:cubicBezTo>
                  <a:cubicBezTo>
                    <a:pt x="33124" y="63846"/>
                    <a:pt x="32824" y="63513"/>
                    <a:pt x="32557" y="63179"/>
                  </a:cubicBezTo>
                  <a:cubicBezTo>
                    <a:pt x="32390" y="62979"/>
                    <a:pt x="32256" y="62746"/>
                    <a:pt x="31990" y="62612"/>
                  </a:cubicBezTo>
                  <a:lnTo>
                    <a:pt x="31990" y="62612"/>
                  </a:lnTo>
                  <a:cubicBezTo>
                    <a:pt x="32056" y="63113"/>
                    <a:pt x="32123" y="63613"/>
                    <a:pt x="32190" y="64080"/>
                  </a:cubicBezTo>
                  <a:cubicBezTo>
                    <a:pt x="32156" y="64080"/>
                    <a:pt x="32123" y="64080"/>
                    <a:pt x="32090" y="64113"/>
                  </a:cubicBezTo>
                  <a:cubicBezTo>
                    <a:pt x="31890" y="63846"/>
                    <a:pt x="31723" y="63513"/>
                    <a:pt x="31556" y="63213"/>
                  </a:cubicBezTo>
                  <a:cubicBezTo>
                    <a:pt x="31356" y="62912"/>
                    <a:pt x="31189" y="62579"/>
                    <a:pt x="30989" y="62279"/>
                  </a:cubicBezTo>
                  <a:cubicBezTo>
                    <a:pt x="30789" y="61978"/>
                    <a:pt x="30589" y="61678"/>
                    <a:pt x="30422" y="61345"/>
                  </a:cubicBezTo>
                  <a:cubicBezTo>
                    <a:pt x="30222" y="61044"/>
                    <a:pt x="30022" y="60744"/>
                    <a:pt x="29821" y="60444"/>
                  </a:cubicBezTo>
                  <a:cubicBezTo>
                    <a:pt x="29655" y="60144"/>
                    <a:pt x="29488" y="59810"/>
                    <a:pt x="29188" y="59577"/>
                  </a:cubicBezTo>
                  <a:lnTo>
                    <a:pt x="29188" y="59577"/>
                  </a:lnTo>
                  <a:cubicBezTo>
                    <a:pt x="29188" y="59643"/>
                    <a:pt x="29188" y="59710"/>
                    <a:pt x="29221" y="59777"/>
                  </a:cubicBezTo>
                  <a:cubicBezTo>
                    <a:pt x="30055" y="61478"/>
                    <a:pt x="31022" y="63079"/>
                    <a:pt x="32056" y="64647"/>
                  </a:cubicBezTo>
                  <a:cubicBezTo>
                    <a:pt x="32156" y="64814"/>
                    <a:pt x="32190" y="64947"/>
                    <a:pt x="32123" y="65147"/>
                  </a:cubicBezTo>
                  <a:cubicBezTo>
                    <a:pt x="31990" y="65648"/>
                    <a:pt x="31556" y="66315"/>
                    <a:pt x="31089" y="66682"/>
                  </a:cubicBezTo>
                  <a:cubicBezTo>
                    <a:pt x="29421" y="65714"/>
                    <a:pt x="27720" y="64747"/>
                    <a:pt x="26219" y="63513"/>
                  </a:cubicBezTo>
                  <a:cubicBezTo>
                    <a:pt x="24718" y="62279"/>
                    <a:pt x="23250" y="61044"/>
                    <a:pt x="22083" y="59477"/>
                  </a:cubicBezTo>
                  <a:cubicBezTo>
                    <a:pt x="22049" y="59477"/>
                    <a:pt x="22016" y="59510"/>
                    <a:pt x="21982" y="59510"/>
                  </a:cubicBezTo>
                  <a:cubicBezTo>
                    <a:pt x="22049" y="59577"/>
                    <a:pt x="22083" y="59677"/>
                    <a:pt x="22116" y="59744"/>
                  </a:cubicBezTo>
                  <a:cubicBezTo>
                    <a:pt x="22916" y="60978"/>
                    <a:pt x="23917" y="62012"/>
                    <a:pt x="25051" y="62979"/>
                  </a:cubicBezTo>
                  <a:cubicBezTo>
                    <a:pt x="26652" y="64380"/>
                    <a:pt x="28320" y="65614"/>
                    <a:pt x="30255" y="66548"/>
                  </a:cubicBezTo>
                  <a:cubicBezTo>
                    <a:pt x="30455" y="66648"/>
                    <a:pt x="30689" y="66749"/>
                    <a:pt x="30956" y="66849"/>
                  </a:cubicBezTo>
                  <a:cubicBezTo>
                    <a:pt x="30789" y="66982"/>
                    <a:pt x="30655" y="67115"/>
                    <a:pt x="30555" y="67216"/>
                  </a:cubicBezTo>
                  <a:cubicBezTo>
                    <a:pt x="29655" y="66949"/>
                    <a:pt x="28787" y="66615"/>
                    <a:pt x="28020" y="66148"/>
                  </a:cubicBezTo>
                  <a:cubicBezTo>
                    <a:pt x="27253" y="65714"/>
                    <a:pt x="26486" y="65214"/>
                    <a:pt x="25752" y="64680"/>
                  </a:cubicBezTo>
                  <a:cubicBezTo>
                    <a:pt x="25051" y="64147"/>
                    <a:pt x="24384" y="63580"/>
                    <a:pt x="23684" y="63013"/>
                  </a:cubicBezTo>
                  <a:cubicBezTo>
                    <a:pt x="23650" y="63013"/>
                    <a:pt x="23650" y="63046"/>
                    <a:pt x="23617" y="63046"/>
                  </a:cubicBezTo>
                  <a:cubicBezTo>
                    <a:pt x="23717" y="63179"/>
                    <a:pt x="23784" y="63346"/>
                    <a:pt x="23917" y="63446"/>
                  </a:cubicBezTo>
                  <a:cubicBezTo>
                    <a:pt x="24418" y="63913"/>
                    <a:pt x="24918" y="64380"/>
                    <a:pt x="25452" y="64780"/>
                  </a:cubicBezTo>
                  <a:cubicBezTo>
                    <a:pt x="26286" y="65414"/>
                    <a:pt x="27153" y="66048"/>
                    <a:pt x="28087" y="66515"/>
                  </a:cubicBezTo>
                  <a:cubicBezTo>
                    <a:pt x="28787" y="66882"/>
                    <a:pt x="29488" y="67216"/>
                    <a:pt x="30322" y="67349"/>
                  </a:cubicBezTo>
                  <a:cubicBezTo>
                    <a:pt x="30222" y="67416"/>
                    <a:pt x="30222" y="67482"/>
                    <a:pt x="30155" y="67482"/>
                  </a:cubicBezTo>
                  <a:cubicBezTo>
                    <a:pt x="29588" y="67749"/>
                    <a:pt x="29021" y="68016"/>
                    <a:pt x="28387" y="68049"/>
                  </a:cubicBezTo>
                  <a:cubicBezTo>
                    <a:pt x="28287" y="68049"/>
                    <a:pt x="28187" y="68016"/>
                    <a:pt x="28087" y="68016"/>
                  </a:cubicBezTo>
                  <a:cubicBezTo>
                    <a:pt x="27353" y="67883"/>
                    <a:pt x="26686" y="67649"/>
                    <a:pt x="26052" y="67249"/>
                  </a:cubicBezTo>
                  <a:cubicBezTo>
                    <a:pt x="25903" y="67130"/>
                    <a:pt x="25700" y="67010"/>
                    <a:pt x="25492" y="67010"/>
                  </a:cubicBezTo>
                  <a:cubicBezTo>
                    <a:pt x="25468" y="67010"/>
                    <a:pt x="25443" y="67012"/>
                    <a:pt x="25418" y="67015"/>
                  </a:cubicBezTo>
                  <a:cubicBezTo>
                    <a:pt x="25618" y="67416"/>
                    <a:pt x="26019" y="67683"/>
                    <a:pt x="26352" y="68083"/>
                  </a:cubicBezTo>
                  <a:cubicBezTo>
                    <a:pt x="26130" y="68083"/>
                    <a:pt x="25937" y="68098"/>
                    <a:pt x="25754" y="68098"/>
                  </a:cubicBezTo>
                  <a:cubicBezTo>
                    <a:pt x="25663" y="68098"/>
                    <a:pt x="25574" y="68094"/>
                    <a:pt x="25485" y="68083"/>
                  </a:cubicBezTo>
                  <a:cubicBezTo>
                    <a:pt x="24951" y="68049"/>
                    <a:pt x="24418" y="67983"/>
                    <a:pt x="23884" y="67883"/>
                  </a:cubicBezTo>
                  <a:cubicBezTo>
                    <a:pt x="22750" y="67683"/>
                    <a:pt x="21782" y="67182"/>
                    <a:pt x="20848" y="66548"/>
                  </a:cubicBezTo>
                  <a:cubicBezTo>
                    <a:pt x="19714" y="65815"/>
                    <a:pt x="18647" y="64947"/>
                    <a:pt x="17646" y="64047"/>
                  </a:cubicBezTo>
                  <a:cubicBezTo>
                    <a:pt x="17146" y="63546"/>
                    <a:pt x="16712" y="62979"/>
                    <a:pt x="16278" y="62445"/>
                  </a:cubicBezTo>
                  <a:cubicBezTo>
                    <a:pt x="15078" y="61044"/>
                    <a:pt x="14043" y="59477"/>
                    <a:pt x="13043" y="57942"/>
                  </a:cubicBezTo>
                  <a:cubicBezTo>
                    <a:pt x="12909" y="57775"/>
                    <a:pt x="12809" y="57609"/>
                    <a:pt x="12709" y="57442"/>
                  </a:cubicBezTo>
                  <a:cubicBezTo>
                    <a:pt x="11909" y="55741"/>
                    <a:pt x="11041" y="54106"/>
                    <a:pt x="10574" y="52272"/>
                  </a:cubicBezTo>
                  <a:cubicBezTo>
                    <a:pt x="10307" y="51338"/>
                    <a:pt x="10007" y="50404"/>
                    <a:pt x="9774" y="49470"/>
                  </a:cubicBezTo>
                  <a:cubicBezTo>
                    <a:pt x="9540" y="48536"/>
                    <a:pt x="9407" y="47602"/>
                    <a:pt x="9207" y="46668"/>
                  </a:cubicBezTo>
                  <a:cubicBezTo>
                    <a:pt x="9173" y="46434"/>
                    <a:pt x="9107" y="46201"/>
                    <a:pt x="9040" y="45967"/>
                  </a:cubicBezTo>
                  <a:cubicBezTo>
                    <a:pt x="8706" y="45000"/>
                    <a:pt x="8473" y="43966"/>
                    <a:pt x="8306" y="42932"/>
                  </a:cubicBezTo>
                  <a:cubicBezTo>
                    <a:pt x="8239" y="42398"/>
                    <a:pt x="8106" y="41831"/>
                    <a:pt x="8039" y="41264"/>
                  </a:cubicBezTo>
                  <a:cubicBezTo>
                    <a:pt x="8006" y="41030"/>
                    <a:pt x="8006" y="40763"/>
                    <a:pt x="8073" y="40530"/>
                  </a:cubicBezTo>
                  <a:cubicBezTo>
                    <a:pt x="8206" y="39696"/>
                    <a:pt x="8373" y="38862"/>
                    <a:pt x="8740" y="37995"/>
                  </a:cubicBezTo>
                  <a:cubicBezTo>
                    <a:pt x="8873" y="38662"/>
                    <a:pt x="8973" y="39296"/>
                    <a:pt x="9107" y="39863"/>
                  </a:cubicBezTo>
                  <a:cubicBezTo>
                    <a:pt x="9240" y="40496"/>
                    <a:pt x="9440" y="41097"/>
                    <a:pt x="9640" y="41664"/>
                  </a:cubicBezTo>
                  <a:cubicBezTo>
                    <a:pt x="9540" y="41164"/>
                    <a:pt x="9440" y="40630"/>
                    <a:pt x="9340" y="40130"/>
                  </a:cubicBezTo>
                  <a:cubicBezTo>
                    <a:pt x="9207" y="39329"/>
                    <a:pt x="9007" y="38528"/>
                    <a:pt x="8906" y="37694"/>
                  </a:cubicBezTo>
                  <a:cubicBezTo>
                    <a:pt x="8873" y="37361"/>
                    <a:pt x="8973" y="37027"/>
                    <a:pt x="9007" y="36660"/>
                  </a:cubicBezTo>
                  <a:lnTo>
                    <a:pt x="9107" y="36660"/>
                  </a:lnTo>
                  <a:cubicBezTo>
                    <a:pt x="9140" y="36794"/>
                    <a:pt x="9173" y="36894"/>
                    <a:pt x="9207" y="37027"/>
                  </a:cubicBezTo>
                  <a:cubicBezTo>
                    <a:pt x="9307" y="37528"/>
                    <a:pt x="9407" y="38028"/>
                    <a:pt x="9507" y="38495"/>
                  </a:cubicBezTo>
                  <a:cubicBezTo>
                    <a:pt x="9540" y="38662"/>
                    <a:pt x="9507" y="38862"/>
                    <a:pt x="9774" y="38962"/>
                  </a:cubicBezTo>
                  <a:cubicBezTo>
                    <a:pt x="9774" y="38862"/>
                    <a:pt x="9807" y="38762"/>
                    <a:pt x="9807" y="38662"/>
                  </a:cubicBezTo>
                  <a:cubicBezTo>
                    <a:pt x="9740" y="38362"/>
                    <a:pt x="9674" y="38028"/>
                    <a:pt x="9607" y="37728"/>
                  </a:cubicBezTo>
                  <a:cubicBezTo>
                    <a:pt x="9540" y="37227"/>
                    <a:pt x="9440" y="36727"/>
                    <a:pt x="9340" y="36227"/>
                  </a:cubicBezTo>
                  <a:cubicBezTo>
                    <a:pt x="9207" y="35626"/>
                    <a:pt x="9607" y="35126"/>
                    <a:pt x="10241" y="35126"/>
                  </a:cubicBezTo>
                  <a:cubicBezTo>
                    <a:pt x="10841" y="35159"/>
                    <a:pt x="11408" y="35293"/>
                    <a:pt x="11909" y="35693"/>
                  </a:cubicBezTo>
                  <a:cubicBezTo>
                    <a:pt x="12309" y="36027"/>
                    <a:pt x="12709" y="36327"/>
                    <a:pt x="13143" y="36660"/>
                  </a:cubicBezTo>
                  <a:cubicBezTo>
                    <a:pt x="13343" y="36794"/>
                    <a:pt x="13576" y="36927"/>
                    <a:pt x="13777" y="37061"/>
                  </a:cubicBezTo>
                  <a:cubicBezTo>
                    <a:pt x="14300" y="37381"/>
                    <a:pt x="14874" y="37574"/>
                    <a:pt x="15499" y="37574"/>
                  </a:cubicBezTo>
                  <a:cubicBezTo>
                    <a:pt x="15591" y="37574"/>
                    <a:pt x="15684" y="37570"/>
                    <a:pt x="15778" y="37561"/>
                  </a:cubicBezTo>
                  <a:cubicBezTo>
                    <a:pt x="15831" y="37556"/>
                    <a:pt x="15883" y="37553"/>
                    <a:pt x="15934" y="37553"/>
                  </a:cubicBezTo>
                  <a:cubicBezTo>
                    <a:pt x="16206" y="37553"/>
                    <a:pt x="16454" y="37631"/>
                    <a:pt x="16679" y="37828"/>
                  </a:cubicBezTo>
                  <a:cubicBezTo>
                    <a:pt x="17246" y="38362"/>
                    <a:pt x="17980" y="38562"/>
                    <a:pt x="18647" y="38895"/>
                  </a:cubicBezTo>
                  <a:cubicBezTo>
                    <a:pt x="18914" y="39062"/>
                    <a:pt x="19214" y="39162"/>
                    <a:pt x="19481" y="39296"/>
                  </a:cubicBezTo>
                  <a:cubicBezTo>
                    <a:pt x="19481" y="39429"/>
                    <a:pt x="19481" y="39562"/>
                    <a:pt x="19514" y="39629"/>
                  </a:cubicBezTo>
                  <a:cubicBezTo>
                    <a:pt x="19881" y="40263"/>
                    <a:pt x="20348" y="40830"/>
                    <a:pt x="20915" y="41264"/>
                  </a:cubicBezTo>
                  <a:cubicBezTo>
                    <a:pt x="20982" y="41297"/>
                    <a:pt x="21015" y="41297"/>
                    <a:pt x="21082" y="41297"/>
                  </a:cubicBezTo>
                  <a:cubicBezTo>
                    <a:pt x="20715" y="40663"/>
                    <a:pt x="20114" y="40130"/>
                    <a:pt x="19748" y="39462"/>
                  </a:cubicBezTo>
                  <a:lnTo>
                    <a:pt x="19748" y="39462"/>
                  </a:lnTo>
                  <a:cubicBezTo>
                    <a:pt x="20148" y="39496"/>
                    <a:pt x="20581" y="39496"/>
                    <a:pt x="20982" y="39529"/>
                  </a:cubicBezTo>
                  <a:cubicBezTo>
                    <a:pt x="21017" y="39532"/>
                    <a:pt x="21051" y="39533"/>
                    <a:pt x="21083" y="39533"/>
                  </a:cubicBezTo>
                  <a:cubicBezTo>
                    <a:pt x="21438" y="39533"/>
                    <a:pt x="21565" y="39360"/>
                    <a:pt x="21749" y="38962"/>
                  </a:cubicBezTo>
                  <a:cubicBezTo>
                    <a:pt x="21849" y="38729"/>
                    <a:pt x="21716" y="38495"/>
                    <a:pt x="21549" y="38362"/>
                  </a:cubicBezTo>
                  <a:cubicBezTo>
                    <a:pt x="21249" y="38128"/>
                    <a:pt x="21282" y="37895"/>
                    <a:pt x="21382" y="37594"/>
                  </a:cubicBezTo>
                  <a:cubicBezTo>
                    <a:pt x="21515" y="37294"/>
                    <a:pt x="21616" y="37094"/>
                    <a:pt x="21916" y="36961"/>
                  </a:cubicBezTo>
                  <a:cubicBezTo>
                    <a:pt x="22349" y="36760"/>
                    <a:pt x="22449" y="36327"/>
                    <a:pt x="22449" y="35893"/>
                  </a:cubicBezTo>
                  <a:cubicBezTo>
                    <a:pt x="22449" y="35560"/>
                    <a:pt x="22349" y="35226"/>
                    <a:pt x="22316" y="34892"/>
                  </a:cubicBezTo>
                  <a:cubicBezTo>
                    <a:pt x="22316" y="34659"/>
                    <a:pt x="22316" y="34392"/>
                    <a:pt x="22316" y="34159"/>
                  </a:cubicBezTo>
                  <a:cubicBezTo>
                    <a:pt x="22316" y="34092"/>
                    <a:pt x="22316" y="34025"/>
                    <a:pt x="22316" y="33958"/>
                  </a:cubicBezTo>
                  <a:cubicBezTo>
                    <a:pt x="22339" y="33771"/>
                    <a:pt x="22281" y="33666"/>
                    <a:pt x="22151" y="33666"/>
                  </a:cubicBezTo>
                  <a:cubicBezTo>
                    <a:pt x="22096" y="33666"/>
                    <a:pt x="22029" y="33685"/>
                    <a:pt x="21949" y="33725"/>
                  </a:cubicBezTo>
                  <a:cubicBezTo>
                    <a:pt x="21682" y="33858"/>
                    <a:pt x="21382" y="33992"/>
                    <a:pt x="21082" y="34125"/>
                  </a:cubicBezTo>
                  <a:cubicBezTo>
                    <a:pt x="20415" y="33558"/>
                    <a:pt x="20014" y="32824"/>
                    <a:pt x="19647" y="32057"/>
                  </a:cubicBezTo>
                  <a:lnTo>
                    <a:pt x="19647" y="32057"/>
                  </a:lnTo>
                  <a:cubicBezTo>
                    <a:pt x="20148" y="32491"/>
                    <a:pt x="20515" y="33091"/>
                    <a:pt x="21115" y="33425"/>
                  </a:cubicBezTo>
                  <a:cubicBezTo>
                    <a:pt x="21015" y="33258"/>
                    <a:pt x="20915" y="33091"/>
                    <a:pt x="20782" y="32958"/>
                  </a:cubicBezTo>
                  <a:cubicBezTo>
                    <a:pt x="20348" y="32491"/>
                    <a:pt x="19881" y="32024"/>
                    <a:pt x="19481" y="31557"/>
                  </a:cubicBezTo>
                  <a:cubicBezTo>
                    <a:pt x="19114" y="31123"/>
                    <a:pt x="19014" y="30623"/>
                    <a:pt x="19047" y="30022"/>
                  </a:cubicBezTo>
                  <a:lnTo>
                    <a:pt x="19047" y="30022"/>
                  </a:lnTo>
                  <a:cubicBezTo>
                    <a:pt x="19447" y="30523"/>
                    <a:pt x="19781" y="30990"/>
                    <a:pt x="20181" y="31423"/>
                  </a:cubicBezTo>
                  <a:cubicBezTo>
                    <a:pt x="20548" y="31857"/>
                    <a:pt x="20948" y="32291"/>
                    <a:pt x="21449" y="32624"/>
                  </a:cubicBezTo>
                  <a:cubicBezTo>
                    <a:pt x="20782" y="31590"/>
                    <a:pt x="19848" y="30756"/>
                    <a:pt x="19114" y="29722"/>
                  </a:cubicBezTo>
                  <a:cubicBezTo>
                    <a:pt x="19247" y="29355"/>
                    <a:pt x="19381" y="28955"/>
                    <a:pt x="19781" y="28755"/>
                  </a:cubicBezTo>
                  <a:cubicBezTo>
                    <a:pt x="19883" y="28696"/>
                    <a:pt x="19973" y="28670"/>
                    <a:pt x="20058" y="28670"/>
                  </a:cubicBezTo>
                  <a:close/>
                  <a:moveTo>
                    <a:pt x="2435" y="1"/>
                  </a:moveTo>
                  <a:cubicBezTo>
                    <a:pt x="1901" y="34"/>
                    <a:pt x="1735" y="168"/>
                    <a:pt x="1601" y="668"/>
                  </a:cubicBezTo>
                  <a:cubicBezTo>
                    <a:pt x="1568" y="768"/>
                    <a:pt x="1568" y="835"/>
                    <a:pt x="1535" y="901"/>
                  </a:cubicBezTo>
                  <a:cubicBezTo>
                    <a:pt x="1401" y="1835"/>
                    <a:pt x="1301" y="2803"/>
                    <a:pt x="1368" y="3737"/>
                  </a:cubicBezTo>
                  <a:cubicBezTo>
                    <a:pt x="1434" y="4304"/>
                    <a:pt x="1501" y="4838"/>
                    <a:pt x="1568" y="5371"/>
                  </a:cubicBezTo>
                  <a:cubicBezTo>
                    <a:pt x="1668" y="6472"/>
                    <a:pt x="1768" y="7540"/>
                    <a:pt x="1835" y="8607"/>
                  </a:cubicBezTo>
                  <a:cubicBezTo>
                    <a:pt x="1935" y="9541"/>
                    <a:pt x="2102" y="10442"/>
                    <a:pt x="2402" y="11309"/>
                  </a:cubicBezTo>
                  <a:cubicBezTo>
                    <a:pt x="2569" y="11709"/>
                    <a:pt x="2702" y="12143"/>
                    <a:pt x="2769" y="12543"/>
                  </a:cubicBezTo>
                  <a:cubicBezTo>
                    <a:pt x="2902" y="13144"/>
                    <a:pt x="3069" y="13777"/>
                    <a:pt x="3069" y="14378"/>
                  </a:cubicBezTo>
                  <a:cubicBezTo>
                    <a:pt x="3069" y="15745"/>
                    <a:pt x="3236" y="17046"/>
                    <a:pt x="3669" y="18347"/>
                  </a:cubicBezTo>
                  <a:cubicBezTo>
                    <a:pt x="4003" y="19315"/>
                    <a:pt x="4270" y="20282"/>
                    <a:pt x="4337" y="21316"/>
                  </a:cubicBezTo>
                  <a:cubicBezTo>
                    <a:pt x="4370" y="21850"/>
                    <a:pt x="4403" y="22417"/>
                    <a:pt x="4470" y="22984"/>
                  </a:cubicBezTo>
                  <a:cubicBezTo>
                    <a:pt x="4503" y="23418"/>
                    <a:pt x="4570" y="23818"/>
                    <a:pt x="4570" y="24251"/>
                  </a:cubicBezTo>
                  <a:cubicBezTo>
                    <a:pt x="4603" y="24919"/>
                    <a:pt x="4503" y="25552"/>
                    <a:pt x="4070" y="26086"/>
                  </a:cubicBezTo>
                  <a:cubicBezTo>
                    <a:pt x="3870" y="26320"/>
                    <a:pt x="3636" y="26553"/>
                    <a:pt x="3403" y="26720"/>
                  </a:cubicBezTo>
                  <a:cubicBezTo>
                    <a:pt x="2936" y="27053"/>
                    <a:pt x="2569" y="27487"/>
                    <a:pt x="2268" y="27954"/>
                  </a:cubicBezTo>
                  <a:cubicBezTo>
                    <a:pt x="1968" y="28421"/>
                    <a:pt x="1868" y="28988"/>
                    <a:pt x="1935" y="29555"/>
                  </a:cubicBezTo>
                  <a:cubicBezTo>
                    <a:pt x="2068" y="30789"/>
                    <a:pt x="2735" y="31757"/>
                    <a:pt x="3603" y="32624"/>
                  </a:cubicBezTo>
                  <a:cubicBezTo>
                    <a:pt x="3903" y="32891"/>
                    <a:pt x="4136" y="33191"/>
                    <a:pt x="4203" y="33591"/>
                  </a:cubicBezTo>
                  <a:cubicBezTo>
                    <a:pt x="4270" y="33792"/>
                    <a:pt x="4236" y="34058"/>
                    <a:pt x="4236" y="34292"/>
                  </a:cubicBezTo>
                  <a:cubicBezTo>
                    <a:pt x="4303" y="34959"/>
                    <a:pt x="4303" y="35626"/>
                    <a:pt x="4503" y="36293"/>
                  </a:cubicBezTo>
                  <a:cubicBezTo>
                    <a:pt x="4637" y="36760"/>
                    <a:pt x="4670" y="37261"/>
                    <a:pt x="4670" y="37761"/>
                  </a:cubicBezTo>
                  <a:cubicBezTo>
                    <a:pt x="4437" y="37694"/>
                    <a:pt x="4303" y="37628"/>
                    <a:pt x="4136" y="37594"/>
                  </a:cubicBezTo>
                  <a:cubicBezTo>
                    <a:pt x="3769" y="37528"/>
                    <a:pt x="3403" y="37461"/>
                    <a:pt x="3069" y="37428"/>
                  </a:cubicBezTo>
                  <a:cubicBezTo>
                    <a:pt x="2735" y="37361"/>
                    <a:pt x="2368" y="37394"/>
                    <a:pt x="2068" y="37327"/>
                  </a:cubicBezTo>
                  <a:cubicBezTo>
                    <a:pt x="1994" y="37316"/>
                    <a:pt x="1924" y="37310"/>
                    <a:pt x="1859" y="37310"/>
                  </a:cubicBezTo>
                  <a:cubicBezTo>
                    <a:pt x="1543" y="37310"/>
                    <a:pt x="1322" y="37440"/>
                    <a:pt x="1101" y="37661"/>
                  </a:cubicBezTo>
                  <a:cubicBezTo>
                    <a:pt x="634" y="38128"/>
                    <a:pt x="400" y="38729"/>
                    <a:pt x="33" y="39229"/>
                  </a:cubicBezTo>
                  <a:cubicBezTo>
                    <a:pt x="0" y="39262"/>
                    <a:pt x="0" y="39329"/>
                    <a:pt x="0" y="39362"/>
                  </a:cubicBezTo>
                  <a:cubicBezTo>
                    <a:pt x="0" y="39429"/>
                    <a:pt x="33" y="39496"/>
                    <a:pt x="67" y="39529"/>
                  </a:cubicBezTo>
                  <a:cubicBezTo>
                    <a:pt x="100" y="39529"/>
                    <a:pt x="200" y="39529"/>
                    <a:pt x="234" y="39496"/>
                  </a:cubicBezTo>
                  <a:cubicBezTo>
                    <a:pt x="500" y="39095"/>
                    <a:pt x="901" y="38995"/>
                    <a:pt x="1368" y="38995"/>
                  </a:cubicBezTo>
                  <a:cubicBezTo>
                    <a:pt x="1701" y="38995"/>
                    <a:pt x="2035" y="39062"/>
                    <a:pt x="2368" y="39062"/>
                  </a:cubicBezTo>
                  <a:cubicBezTo>
                    <a:pt x="3102" y="39062"/>
                    <a:pt x="3769" y="39196"/>
                    <a:pt x="4470" y="39429"/>
                  </a:cubicBezTo>
                  <a:cubicBezTo>
                    <a:pt x="4642" y="39486"/>
                    <a:pt x="4808" y="39519"/>
                    <a:pt x="4968" y="39519"/>
                  </a:cubicBezTo>
                  <a:cubicBezTo>
                    <a:pt x="5180" y="39519"/>
                    <a:pt x="5381" y="39462"/>
                    <a:pt x="5571" y="39329"/>
                  </a:cubicBezTo>
                  <a:cubicBezTo>
                    <a:pt x="5604" y="39296"/>
                    <a:pt x="5671" y="39296"/>
                    <a:pt x="5704" y="39262"/>
                  </a:cubicBezTo>
                  <a:cubicBezTo>
                    <a:pt x="6071" y="39462"/>
                    <a:pt x="6138" y="39829"/>
                    <a:pt x="6271" y="40230"/>
                  </a:cubicBezTo>
                  <a:cubicBezTo>
                    <a:pt x="6082" y="40203"/>
                    <a:pt x="5893" y="40154"/>
                    <a:pt x="5722" y="40154"/>
                  </a:cubicBezTo>
                  <a:cubicBezTo>
                    <a:pt x="5682" y="40154"/>
                    <a:pt x="5642" y="40156"/>
                    <a:pt x="5604" y="40163"/>
                  </a:cubicBezTo>
                  <a:cubicBezTo>
                    <a:pt x="5504" y="40163"/>
                    <a:pt x="5404" y="40159"/>
                    <a:pt x="5306" y="40159"/>
                  </a:cubicBezTo>
                  <a:cubicBezTo>
                    <a:pt x="5111" y="40159"/>
                    <a:pt x="4926" y="40174"/>
                    <a:pt x="4770" y="40263"/>
                  </a:cubicBezTo>
                  <a:cubicBezTo>
                    <a:pt x="4270" y="40496"/>
                    <a:pt x="3769" y="40830"/>
                    <a:pt x="3403" y="41264"/>
                  </a:cubicBezTo>
                  <a:cubicBezTo>
                    <a:pt x="3302" y="41397"/>
                    <a:pt x="3236" y="41564"/>
                    <a:pt x="3202" y="41731"/>
                  </a:cubicBezTo>
                  <a:cubicBezTo>
                    <a:pt x="3169" y="41931"/>
                    <a:pt x="3269" y="42064"/>
                    <a:pt x="3503" y="42164"/>
                  </a:cubicBezTo>
                  <a:cubicBezTo>
                    <a:pt x="3536" y="42031"/>
                    <a:pt x="3503" y="41831"/>
                    <a:pt x="3603" y="41764"/>
                  </a:cubicBezTo>
                  <a:cubicBezTo>
                    <a:pt x="3769" y="41531"/>
                    <a:pt x="3970" y="41330"/>
                    <a:pt x="4203" y="41197"/>
                  </a:cubicBezTo>
                  <a:cubicBezTo>
                    <a:pt x="4228" y="41180"/>
                    <a:pt x="4259" y="41174"/>
                    <a:pt x="4295" y="41174"/>
                  </a:cubicBezTo>
                  <a:cubicBezTo>
                    <a:pt x="4401" y="41174"/>
                    <a:pt x="4545" y="41230"/>
                    <a:pt x="4670" y="41230"/>
                  </a:cubicBezTo>
                  <a:cubicBezTo>
                    <a:pt x="4804" y="41264"/>
                    <a:pt x="4970" y="41330"/>
                    <a:pt x="5137" y="41364"/>
                  </a:cubicBezTo>
                  <a:cubicBezTo>
                    <a:pt x="5439" y="41503"/>
                    <a:pt x="5742" y="41562"/>
                    <a:pt x="6055" y="41562"/>
                  </a:cubicBezTo>
                  <a:cubicBezTo>
                    <a:pt x="6192" y="41562"/>
                    <a:pt x="6330" y="41551"/>
                    <a:pt x="6471" y="41531"/>
                  </a:cubicBezTo>
                  <a:cubicBezTo>
                    <a:pt x="6672" y="41531"/>
                    <a:pt x="6838" y="41464"/>
                    <a:pt x="7005" y="41330"/>
                  </a:cubicBezTo>
                  <a:cubicBezTo>
                    <a:pt x="7139" y="41197"/>
                    <a:pt x="7272" y="41064"/>
                    <a:pt x="7439" y="40930"/>
                  </a:cubicBezTo>
                  <a:cubicBezTo>
                    <a:pt x="7572" y="41697"/>
                    <a:pt x="7706" y="42398"/>
                    <a:pt x="7772" y="43065"/>
                  </a:cubicBezTo>
                  <a:cubicBezTo>
                    <a:pt x="7939" y="43966"/>
                    <a:pt x="8106" y="44833"/>
                    <a:pt x="8439" y="45700"/>
                  </a:cubicBezTo>
                  <a:cubicBezTo>
                    <a:pt x="8573" y="46100"/>
                    <a:pt x="8673" y="46467"/>
                    <a:pt x="8740" y="46868"/>
                  </a:cubicBezTo>
                  <a:cubicBezTo>
                    <a:pt x="8973" y="47835"/>
                    <a:pt x="9173" y="48836"/>
                    <a:pt x="9440" y="49803"/>
                  </a:cubicBezTo>
                  <a:cubicBezTo>
                    <a:pt x="9707" y="50871"/>
                    <a:pt x="10074" y="51938"/>
                    <a:pt x="10374" y="53039"/>
                  </a:cubicBezTo>
                  <a:cubicBezTo>
                    <a:pt x="10774" y="54473"/>
                    <a:pt x="11442" y="55807"/>
                    <a:pt x="12042" y="57175"/>
                  </a:cubicBezTo>
                  <a:cubicBezTo>
                    <a:pt x="12175" y="57542"/>
                    <a:pt x="12376" y="57876"/>
                    <a:pt x="12609" y="58209"/>
                  </a:cubicBezTo>
                  <a:cubicBezTo>
                    <a:pt x="13643" y="59810"/>
                    <a:pt x="14677" y="61378"/>
                    <a:pt x="15878" y="62846"/>
                  </a:cubicBezTo>
                  <a:cubicBezTo>
                    <a:pt x="16545" y="63680"/>
                    <a:pt x="17212" y="64480"/>
                    <a:pt x="18046" y="65147"/>
                  </a:cubicBezTo>
                  <a:cubicBezTo>
                    <a:pt x="19147" y="66081"/>
                    <a:pt x="20248" y="66949"/>
                    <a:pt x="21515" y="67649"/>
                  </a:cubicBezTo>
                  <a:cubicBezTo>
                    <a:pt x="22416" y="68150"/>
                    <a:pt x="23383" y="68383"/>
                    <a:pt x="24384" y="68550"/>
                  </a:cubicBezTo>
                  <a:cubicBezTo>
                    <a:pt x="24905" y="68610"/>
                    <a:pt x="25425" y="68622"/>
                    <a:pt x="25945" y="68622"/>
                  </a:cubicBezTo>
                  <a:cubicBezTo>
                    <a:pt x="26292" y="68622"/>
                    <a:pt x="26639" y="68617"/>
                    <a:pt x="26986" y="68617"/>
                  </a:cubicBezTo>
                  <a:cubicBezTo>
                    <a:pt x="27186" y="68617"/>
                    <a:pt x="27353" y="68650"/>
                    <a:pt x="27553" y="68683"/>
                  </a:cubicBezTo>
                  <a:cubicBezTo>
                    <a:pt x="27803" y="68683"/>
                    <a:pt x="28053" y="68740"/>
                    <a:pt x="28304" y="68740"/>
                  </a:cubicBezTo>
                  <a:cubicBezTo>
                    <a:pt x="28387" y="68740"/>
                    <a:pt x="28470" y="68733"/>
                    <a:pt x="28554" y="68717"/>
                  </a:cubicBezTo>
                  <a:cubicBezTo>
                    <a:pt x="29188" y="68617"/>
                    <a:pt x="29788" y="68416"/>
                    <a:pt x="30355" y="68083"/>
                  </a:cubicBezTo>
                  <a:cubicBezTo>
                    <a:pt x="31189" y="67582"/>
                    <a:pt x="32023" y="67082"/>
                    <a:pt x="32890" y="66615"/>
                  </a:cubicBezTo>
                  <a:cubicBezTo>
                    <a:pt x="33557" y="66248"/>
                    <a:pt x="34225" y="65915"/>
                    <a:pt x="34892" y="65581"/>
                  </a:cubicBezTo>
                  <a:cubicBezTo>
                    <a:pt x="35259" y="65381"/>
                    <a:pt x="35626" y="65214"/>
                    <a:pt x="35992" y="65047"/>
                  </a:cubicBezTo>
                  <a:cubicBezTo>
                    <a:pt x="36793" y="64714"/>
                    <a:pt x="37527" y="64313"/>
                    <a:pt x="38094" y="63613"/>
                  </a:cubicBezTo>
                  <a:cubicBezTo>
                    <a:pt x="38428" y="63213"/>
                    <a:pt x="38761" y="62779"/>
                    <a:pt x="39095" y="62379"/>
                  </a:cubicBezTo>
                  <a:cubicBezTo>
                    <a:pt x="39862" y="61411"/>
                    <a:pt x="40396" y="60377"/>
                    <a:pt x="40763" y="59243"/>
                  </a:cubicBezTo>
                  <a:cubicBezTo>
                    <a:pt x="41129" y="58009"/>
                    <a:pt x="41430" y="56741"/>
                    <a:pt x="41730" y="55474"/>
                  </a:cubicBezTo>
                  <a:cubicBezTo>
                    <a:pt x="42030" y="54240"/>
                    <a:pt x="42097" y="52972"/>
                    <a:pt x="42164" y="51704"/>
                  </a:cubicBezTo>
                  <a:cubicBezTo>
                    <a:pt x="42197" y="50370"/>
                    <a:pt x="42097" y="49069"/>
                    <a:pt x="41697" y="47835"/>
                  </a:cubicBezTo>
                  <a:cubicBezTo>
                    <a:pt x="41163" y="46167"/>
                    <a:pt x="40462" y="44566"/>
                    <a:pt x="39562" y="43065"/>
                  </a:cubicBezTo>
                  <a:cubicBezTo>
                    <a:pt x="37961" y="40296"/>
                    <a:pt x="35892" y="37928"/>
                    <a:pt x="33491" y="35826"/>
                  </a:cubicBezTo>
                  <a:cubicBezTo>
                    <a:pt x="32890" y="35326"/>
                    <a:pt x="32323" y="34859"/>
                    <a:pt x="31723" y="34425"/>
                  </a:cubicBezTo>
                  <a:cubicBezTo>
                    <a:pt x="30789" y="33758"/>
                    <a:pt x="29888" y="33091"/>
                    <a:pt x="28921" y="32457"/>
                  </a:cubicBezTo>
                  <a:cubicBezTo>
                    <a:pt x="28387" y="32124"/>
                    <a:pt x="27787" y="31924"/>
                    <a:pt x="27220" y="31657"/>
                  </a:cubicBezTo>
                  <a:cubicBezTo>
                    <a:pt x="26652" y="31357"/>
                    <a:pt x="26019" y="31156"/>
                    <a:pt x="25385" y="30990"/>
                  </a:cubicBezTo>
                  <a:cubicBezTo>
                    <a:pt x="24851" y="30890"/>
                    <a:pt x="24384" y="30556"/>
                    <a:pt x="23884" y="30222"/>
                  </a:cubicBezTo>
                  <a:lnTo>
                    <a:pt x="23884" y="30222"/>
                  </a:lnTo>
                  <a:cubicBezTo>
                    <a:pt x="23958" y="30229"/>
                    <a:pt x="24031" y="30232"/>
                    <a:pt x="24102" y="30232"/>
                  </a:cubicBezTo>
                  <a:cubicBezTo>
                    <a:pt x="24786" y="30232"/>
                    <a:pt x="25258" y="29945"/>
                    <a:pt x="25318" y="29522"/>
                  </a:cubicBezTo>
                  <a:cubicBezTo>
                    <a:pt x="25218" y="29522"/>
                    <a:pt x="25118" y="29555"/>
                    <a:pt x="25018" y="29555"/>
                  </a:cubicBezTo>
                  <a:cubicBezTo>
                    <a:pt x="24848" y="29586"/>
                    <a:pt x="24671" y="29610"/>
                    <a:pt x="24493" y="29610"/>
                  </a:cubicBezTo>
                  <a:cubicBezTo>
                    <a:pt x="24287" y="29610"/>
                    <a:pt x="24081" y="29578"/>
                    <a:pt x="23884" y="29489"/>
                  </a:cubicBezTo>
                  <a:cubicBezTo>
                    <a:pt x="23050" y="29088"/>
                    <a:pt x="22349" y="28488"/>
                    <a:pt x="21816" y="27687"/>
                  </a:cubicBezTo>
                  <a:cubicBezTo>
                    <a:pt x="21115" y="26653"/>
                    <a:pt x="20281" y="25719"/>
                    <a:pt x="19514" y="24718"/>
                  </a:cubicBezTo>
                  <a:cubicBezTo>
                    <a:pt x="19447" y="24585"/>
                    <a:pt x="19314" y="24485"/>
                    <a:pt x="19214" y="24352"/>
                  </a:cubicBezTo>
                  <a:cubicBezTo>
                    <a:pt x="18447" y="23551"/>
                    <a:pt x="17546" y="22917"/>
                    <a:pt x="16645" y="22283"/>
                  </a:cubicBezTo>
                  <a:cubicBezTo>
                    <a:pt x="16345" y="22083"/>
                    <a:pt x="15945" y="21983"/>
                    <a:pt x="15611" y="21883"/>
                  </a:cubicBezTo>
                  <a:cubicBezTo>
                    <a:pt x="15178" y="21750"/>
                    <a:pt x="14744" y="21716"/>
                    <a:pt x="14310" y="21650"/>
                  </a:cubicBezTo>
                  <a:cubicBezTo>
                    <a:pt x="14235" y="21633"/>
                    <a:pt x="14162" y="21625"/>
                    <a:pt x="14091" y="21625"/>
                  </a:cubicBezTo>
                  <a:cubicBezTo>
                    <a:pt x="13879" y="21625"/>
                    <a:pt x="13685" y="21700"/>
                    <a:pt x="13510" y="21850"/>
                  </a:cubicBezTo>
                  <a:cubicBezTo>
                    <a:pt x="13443" y="21883"/>
                    <a:pt x="13410" y="21916"/>
                    <a:pt x="13343" y="21950"/>
                  </a:cubicBezTo>
                  <a:cubicBezTo>
                    <a:pt x="12276" y="21016"/>
                    <a:pt x="11442" y="19982"/>
                    <a:pt x="10808" y="18748"/>
                  </a:cubicBezTo>
                  <a:cubicBezTo>
                    <a:pt x="10341" y="17780"/>
                    <a:pt x="10174" y="16679"/>
                    <a:pt x="9840" y="15679"/>
                  </a:cubicBezTo>
                  <a:cubicBezTo>
                    <a:pt x="9640" y="15012"/>
                    <a:pt x="9407" y="14378"/>
                    <a:pt x="9040" y="13811"/>
                  </a:cubicBezTo>
                  <a:cubicBezTo>
                    <a:pt x="8940" y="13644"/>
                    <a:pt x="8840" y="13510"/>
                    <a:pt x="8773" y="13310"/>
                  </a:cubicBezTo>
                  <a:cubicBezTo>
                    <a:pt x="8439" y="12643"/>
                    <a:pt x="8139" y="11943"/>
                    <a:pt x="7806" y="11242"/>
                  </a:cubicBezTo>
                  <a:cubicBezTo>
                    <a:pt x="7172" y="9941"/>
                    <a:pt x="6638" y="8640"/>
                    <a:pt x="6238" y="7239"/>
                  </a:cubicBezTo>
                  <a:cubicBezTo>
                    <a:pt x="5971" y="6439"/>
                    <a:pt x="5838" y="5638"/>
                    <a:pt x="5871" y="4804"/>
                  </a:cubicBezTo>
                  <a:cubicBezTo>
                    <a:pt x="5871" y="4104"/>
                    <a:pt x="5971" y="3403"/>
                    <a:pt x="5971" y="2703"/>
                  </a:cubicBezTo>
                  <a:cubicBezTo>
                    <a:pt x="6004" y="2136"/>
                    <a:pt x="6004" y="1569"/>
                    <a:pt x="5971" y="968"/>
                  </a:cubicBezTo>
                  <a:cubicBezTo>
                    <a:pt x="5942" y="645"/>
                    <a:pt x="5834" y="528"/>
                    <a:pt x="5535" y="528"/>
                  </a:cubicBezTo>
                  <a:cubicBezTo>
                    <a:pt x="5495" y="528"/>
                    <a:pt x="5451" y="531"/>
                    <a:pt x="5404" y="534"/>
                  </a:cubicBezTo>
                  <a:cubicBezTo>
                    <a:pt x="5339" y="540"/>
                    <a:pt x="5274" y="543"/>
                    <a:pt x="5209" y="543"/>
                  </a:cubicBezTo>
                  <a:cubicBezTo>
                    <a:pt x="4907" y="543"/>
                    <a:pt x="4605" y="483"/>
                    <a:pt x="4303" y="401"/>
                  </a:cubicBezTo>
                  <a:cubicBezTo>
                    <a:pt x="3936" y="301"/>
                    <a:pt x="3569" y="168"/>
                    <a:pt x="3169" y="67"/>
                  </a:cubicBezTo>
                  <a:cubicBezTo>
                    <a:pt x="2936" y="34"/>
                    <a:pt x="2669" y="1"/>
                    <a:pt x="2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8"/>
            <p:cNvSpPr/>
            <p:nvPr/>
          </p:nvSpPr>
          <p:spPr>
            <a:xfrm>
              <a:off x="50950" y="2006013"/>
              <a:ext cx="6700" cy="8525"/>
            </a:xfrm>
            <a:custGeom>
              <a:avLst/>
              <a:gdLst/>
              <a:ahLst/>
              <a:cxnLst/>
              <a:rect l="l" t="t" r="r" b="b"/>
              <a:pathLst>
                <a:path w="268" h="341" extrusionOk="0">
                  <a:moveTo>
                    <a:pt x="116" y="0"/>
                  </a:moveTo>
                  <a:cubicBezTo>
                    <a:pt x="74" y="0"/>
                    <a:pt x="0" y="78"/>
                    <a:pt x="0" y="107"/>
                  </a:cubicBezTo>
                  <a:cubicBezTo>
                    <a:pt x="0" y="174"/>
                    <a:pt x="67" y="240"/>
                    <a:pt x="100" y="341"/>
                  </a:cubicBezTo>
                  <a:cubicBezTo>
                    <a:pt x="200" y="240"/>
                    <a:pt x="267" y="207"/>
                    <a:pt x="267" y="140"/>
                  </a:cubicBezTo>
                  <a:cubicBezTo>
                    <a:pt x="267" y="107"/>
                    <a:pt x="200" y="7"/>
                    <a:pt x="134" y="7"/>
                  </a:cubicBezTo>
                  <a:cubicBezTo>
                    <a:pt x="129" y="2"/>
                    <a:pt x="123"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8"/>
            <p:cNvSpPr/>
            <p:nvPr/>
          </p:nvSpPr>
          <p:spPr>
            <a:xfrm>
              <a:off x="-449425" y="2008263"/>
              <a:ext cx="50900" cy="23625"/>
            </a:xfrm>
            <a:custGeom>
              <a:avLst/>
              <a:gdLst/>
              <a:ahLst/>
              <a:cxnLst/>
              <a:rect l="l" t="t" r="r" b="b"/>
              <a:pathLst>
                <a:path w="2036" h="945" extrusionOk="0">
                  <a:moveTo>
                    <a:pt x="201" y="0"/>
                  </a:moveTo>
                  <a:cubicBezTo>
                    <a:pt x="134" y="0"/>
                    <a:pt x="68" y="34"/>
                    <a:pt x="1" y="150"/>
                  </a:cubicBezTo>
                  <a:cubicBezTo>
                    <a:pt x="401" y="351"/>
                    <a:pt x="768" y="551"/>
                    <a:pt x="1168" y="718"/>
                  </a:cubicBezTo>
                  <a:cubicBezTo>
                    <a:pt x="1335" y="818"/>
                    <a:pt x="1535" y="884"/>
                    <a:pt x="1736" y="918"/>
                  </a:cubicBezTo>
                  <a:cubicBezTo>
                    <a:pt x="1790" y="931"/>
                    <a:pt x="1839" y="945"/>
                    <a:pt x="1882" y="945"/>
                  </a:cubicBezTo>
                  <a:cubicBezTo>
                    <a:pt x="1945" y="945"/>
                    <a:pt x="1996" y="916"/>
                    <a:pt x="2036" y="818"/>
                  </a:cubicBezTo>
                  <a:cubicBezTo>
                    <a:pt x="1969" y="751"/>
                    <a:pt x="1936" y="718"/>
                    <a:pt x="1869" y="651"/>
                  </a:cubicBezTo>
                  <a:cubicBezTo>
                    <a:pt x="1736" y="617"/>
                    <a:pt x="1602" y="551"/>
                    <a:pt x="1469" y="484"/>
                  </a:cubicBezTo>
                  <a:cubicBezTo>
                    <a:pt x="1102" y="351"/>
                    <a:pt x="735" y="184"/>
                    <a:pt x="401" y="50"/>
                  </a:cubicBezTo>
                  <a:cubicBezTo>
                    <a:pt x="335" y="34"/>
                    <a:pt x="268"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8"/>
            <p:cNvSpPr/>
            <p:nvPr/>
          </p:nvSpPr>
          <p:spPr>
            <a:xfrm>
              <a:off x="-642875" y="2252188"/>
              <a:ext cx="318575" cy="531225"/>
            </a:xfrm>
            <a:custGeom>
              <a:avLst/>
              <a:gdLst/>
              <a:ahLst/>
              <a:cxnLst/>
              <a:rect l="l" t="t" r="r" b="b"/>
              <a:pathLst>
                <a:path w="12743" h="21249" extrusionOk="0">
                  <a:moveTo>
                    <a:pt x="0" y="0"/>
                  </a:moveTo>
                  <a:cubicBezTo>
                    <a:pt x="0" y="67"/>
                    <a:pt x="0" y="167"/>
                    <a:pt x="0" y="234"/>
                  </a:cubicBezTo>
                  <a:cubicBezTo>
                    <a:pt x="100" y="901"/>
                    <a:pt x="167" y="1568"/>
                    <a:pt x="267" y="2235"/>
                  </a:cubicBezTo>
                  <a:cubicBezTo>
                    <a:pt x="434" y="3303"/>
                    <a:pt x="667" y="4337"/>
                    <a:pt x="1001" y="5338"/>
                  </a:cubicBezTo>
                  <a:cubicBezTo>
                    <a:pt x="1401" y="6672"/>
                    <a:pt x="1868" y="7973"/>
                    <a:pt x="2435" y="9240"/>
                  </a:cubicBezTo>
                  <a:cubicBezTo>
                    <a:pt x="2702" y="9774"/>
                    <a:pt x="2869" y="10341"/>
                    <a:pt x="3136" y="10875"/>
                  </a:cubicBezTo>
                  <a:cubicBezTo>
                    <a:pt x="3736" y="12142"/>
                    <a:pt x="4470" y="13343"/>
                    <a:pt x="5237" y="14511"/>
                  </a:cubicBezTo>
                  <a:cubicBezTo>
                    <a:pt x="5637" y="15111"/>
                    <a:pt x="6038" y="15678"/>
                    <a:pt x="6505" y="16212"/>
                  </a:cubicBezTo>
                  <a:cubicBezTo>
                    <a:pt x="7272" y="17079"/>
                    <a:pt x="8106" y="17913"/>
                    <a:pt x="8906" y="18780"/>
                  </a:cubicBezTo>
                  <a:cubicBezTo>
                    <a:pt x="9807" y="19681"/>
                    <a:pt x="10875" y="20348"/>
                    <a:pt x="12009" y="20949"/>
                  </a:cubicBezTo>
                  <a:cubicBezTo>
                    <a:pt x="12242" y="21049"/>
                    <a:pt x="12476" y="21149"/>
                    <a:pt x="12743" y="21249"/>
                  </a:cubicBezTo>
                  <a:cubicBezTo>
                    <a:pt x="12709" y="21182"/>
                    <a:pt x="12676" y="21149"/>
                    <a:pt x="12642" y="21115"/>
                  </a:cubicBezTo>
                  <a:cubicBezTo>
                    <a:pt x="11542" y="20582"/>
                    <a:pt x="10541" y="19881"/>
                    <a:pt x="9674" y="19014"/>
                  </a:cubicBezTo>
                  <a:cubicBezTo>
                    <a:pt x="8973" y="18347"/>
                    <a:pt x="8306" y="17646"/>
                    <a:pt x="7606" y="16979"/>
                  </a:cubicBezTo>
                  <a:cubicBezTo>
                    <a:pt x="6672" y="16112"/>
                    <a:pt x="5971" y="15044"/>
                    <a:pt x="5271" y="13977"/>
                  </a:cubicBezTo>
                  <a:cubicBezTo>
                    <a:pt x="4303" y="12376"/>
                    <a:pt x="3403" y="10741"/>
                    <a:pt x="2669" y="8973"/>
                  </a:cubicBezTo>
                  <a:cubicBezTo>
                    <a:pt x="2168" y="7739"/>
                    <a:pt x="1668" y="6538"/>
                    <a:pt x="1268" y="5271"/>
                  </a:cubicBezTo>
                  <a:cubicBezTo>
                    <a:pt x="801" y="3903"/>
                    <a:pt x="567" y="2502"/>
                    <a:pt x="300" y="1101"/>
                  </a:cubicBezTo>
                  <a:cubicBezTo>
                    <a:pt x="234" y="734"/>
                    <a:pt x="200" y="3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8"/>
            <p:cNvSpPr/>
            <p:nvPr/>
          </p:nvSpPr>
          <p:spPr>
            <a:xfrm>
              <a:off x="-424400" y="2142938"/>
              <a:ext cx="331100" cy="517900"/>
            </a:xfrm>
            <a:custGeom>
              <a:avLst/>
              <a:gdLst/>
              <a:ahLst/>
              <a:cxnLst/>
              <a:rect l="l" t="t" r="r" b="b"/>
              <a:pathLst>
                <a:path w="13244" h="20716" extrusionOk="0">
                  <a:moveTo>
                    <a:pt x="1" y="1"/>
                  </a:moveTo>
                  <a:lnTo>
                    <a:pt x="1" y="1"/>
                  </a:lnTo>
                  <a:cubicBezTo>
                    <a:pt x="34" y="134"/>
                    <a:pt x="67" y="234"/>
                    <a:pt x="167" y="334"/>
                  </a:cubicBezTo>
                  <a:cubicBezTo>
                    <a:pt x="668" y="1035"/>
                    <a:pt x="1202" y="1735"/>
                    <a:pt x="1702" y="2469"/>
                  </a:cubicBezTo>
                  <a:cubicBezTo>
                    <a:pt x="1969" y="2836"/>
                    <a:pt x="2202" y="3236"/>
                    <a:pt x="2502" y="3603"/>
                  </a:cubicBezTo>
                  <a:cubicBezTo>
                    <a:pt x="3670" y="5071"/>
                    <a:pt x="4671" y="6672"/>
                    <a:pt x="5638" y="8273"/>
                  </a:cubicBezTo>
                  <a:cubicBezTo>
                    <a:pt x="6405" y="9507"/>
                    <a:pt x="7139" y="10775"/>
                    <a:pt x="7873" y="12043"/>
                  </a:cubicBezTo>
                  <a:cubicBezTo>
                    <a:pt x="8373" y="12910"/>
                    <a:pt x="8874" y="13777"/>
                    <a:pt x="9374" y="14644"/>
                  </a:cubicBezTo>
                  <a:cubicBezTo>
                    <a:pt x="9841" y="15512"/>
                    <a:pt x="10308" y="16379"/>
                    <a:pt x="10775" y="17246"/>
                  </a:cubicBezTo>
                  <a:cubicBezTo>
                    <a:pt x="11275" y="18114"/>
                    <a:pt x="11809" y="18947"/>
                    <a:pt x="12343" y="19781"/>
                  </a:cubicBezTo>
                  <a:cubicBezTo>
                    <a:pt x="12576" y="20148"/>
                    <a:pt x="12843" y="20449"/>
                    <a:pt x="13177" y="20715"/>
                  </a:cubicBezTo>
                  <a:cubicBezTo>
                    <a:pt x="13210" y="20682"/>
                    <a:pt x="13243" y="20682"/>
                    <a:pt x="13243" y="20649"/>
                  </a:cubicBezTo>
                  <a:cubicBezTo>
                    <a:pt x="13143" y="20515"/>
                    <a:pt x="13043" y="20348"/>
                    <a:pt x="12943" y="20182"/>
                  </a:cubicBezTo>
                  <a:cubicBezTo>
                    <a:pt x="12276" y="19081"/>
                    <a:pt x="11576" y="17980"/>
                    <a:pt x="10942" y="16846"/>
                  </a:cubicBezTo>
                  <a:cubicBezTo>
                    <a:pt x="10241" y="15612"/>
                    <a:pt x="9641" y="14311"/>
                    <a:pt x="8940" y="13110"/>
                  </a:cubicBezTo>
                  <a:cubicBezTo>
                    <a:pt x="7840" y="11175"/>
                    <a:pt x="6739" y="9241"/>
                    <a:pt x="5471" y="7439"/>
                  </a:cubicBezTo>
                  <a:cubicBezTo>
                    <a:pt x="4771" y="6372"/>
                    <a:pt x="4070" y="5338"/>
                    <a:pt x="3336" y="4304"/>
                  </a:cubicBezTo>
                  <a:cubicBezTo>
                    <a:pt x="2302" y="2903"/>
                    <a:pt x="1202" y="1535"/>
                    <a:pt x="167" y="167"/>
                  </a:cubicBezTo>
                  <a:cubicBezTo>
                    <a:pt x="101" y="101"/>
                    <a:pt x="67" y="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8"/>
            <p:cNvSpPr/>
            <p:nvPr/>
          </p:nvSpPr>
          <p:spPr>
            <a:xfrm>
              <a:off x="-456075" y="2523213"/>
              <a:ext cx="311075" cy="282100"/>
            </a:xfrm>
            <a:custGeom>
              <a:avLst/>
              <a:gdLst/>
              <a:ahLst/>
              <a:cxnLst/>
              <a:rect l="l" t="t" r="r" b="b"/>
              <a:pathLst>
                <a:path w="12443" h="11284" extrusionOk="0">
                  <a:moveTo>
                    <a:pt x="0" y="0"/>
                  </a:moveTo>
                  <a:cubicBezTo>
                    <a:pt x="234" y="668"/>
                    <a:pt x="467" y="1335"/>
                    <a:pt x="867" y="1902"/>
                  </a:cubicBezTo>
                  <a:cubicBezTo>
                    <a:pt x="1301" y="2602"/>
                    <a:pt x="1735" y="3269"/>
                    <a:pt x="2168" y="3970"/>
                  </a:cubicBezTo>
                  <a:cubicBezTo>
                    <a:pt x="2802" y="4971"/>
                    <a:pt x="3636" y="5838"/>
                    <a:pt x="4470" y="6672"/>
                  </a:cubicBezTo>
                  <a:cubicBezTo>
                    <a:pt x="6004" y="8173"/>
                    <a:pt x="7672" y="9474"/>
                    <a:pt x="9607" y="10408"/>
                  </a:cubicBezTo>
                  <a:cubicBezTo>
                    <a:pt x="10307" y="10741"/>
                    <a:pt x="11041" y="10975"/>
                    <a:pt x="11775" y="11242"/>
                  </a:cubicBezTo>
                  <a:cubicBezTo>
                    <a:pt x="11853" y="11268"/>
                    <a:pt x="11935" y="11284"/>
                    <a:pt x="12021" y="11284"/>
                  </a:cubicBezTo>
                  <a:cubicBezTo>
                    <a:pt x="12156" y="11284"/>
                    <a:pt x="12299" y="11244"/>
                    <a:pt x="12442" y="11142"/>
                  </a:cubicBezTo>
                  <a:cubicBezTo>
                    <a:pt x="12376" y="11108"/>
                    <a:pt x="12342" y="11075"/>
                    <a:pt x="12276" y="11075"/>
                  </a:cubicBezTo>
                  <a:cubicBezTo>
                    <a:pt x="11708" y="10975"/>
                    <a:pt x="11208" y="10775"/>
                    <a:pt x="10674" y="10541"/>
                  </a:cubicBezTo>
                  <a:cubicBezTo>
                    <a:pt x="9707" y="10141"/>
                    <a:pt x="8773" y="9674"/>
                    <a:pt x="7939" y="9074"/>
                  </a:cubicBezTo>
                  <a:cubicBezTo>
                    <a:pt x="5738" y="7506"/>
                    <a:pt x="3803" y="5671"/>
                    <a:pt x="2202" y="3503"/>
                  </a:cubicBezTo>
                  <a:cubicBezTo>
                    <a:pt x="1501" y="2569"/>
                    <a:pt x="801" y="1635"/>
                    <a:pt x="334" y="534"/>
                  </a:cubicBezTo>
                  <a:cubicBezTo>
                    <a:pt x="234" y="334"/>
                    <a:pt x="100" y="1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8"/>
            <p:cNvSpPr/>
            <p:nvPr/>
          </p:nvSpPr>
          <p:spPr>
            <a:xfrm>
              <a:off x="-110000" y="2007838"/>
              <a:ext cx="253525" cy="327775"/>
            </a:xfrm>
            <a:custGeom>
              <a:avLst/>
              <a:gdLst/>
              <a:ahLst/>
              <a:cxnLst/>
              <a:rect l="l" t="t" r="r" b="b"/>
              <a:pathLst>
                <a:path w="10141" h="13111" extrusionOk="0">
                  <a:moveTo>
                    <a:pt x="0" y="1"/>
                  </a:moveTo>
                  <a:cubicBezTo>
                    <a:pt x="6" y="5"/>
                    <a:pt x="11" y="8"/>
                    <a:pt x="17" y="12"/>
                  </a:cubicBezTo>
                  <a:lnTo>
                    <a:pt x="17" y="12"/>
                  </a:lnTo>
                  <a:cubicBezTo>
                    <a:pt x="16" y="5"/>
                    <a:pt x="12" y="1"/>
                    <a:pt x="0" y="1"/>
                  </a:cubicBezTo>
                  <a:close/>
                  <a:moveTo>
                    <a:pt x="17" y="12"/>
                  </a:moveTo>
                  <a:cubicBezTo>
                    <a:pt x="18" y="25"/>
                    <a:pt x="12" y="46"/>
                    <a:pt x="34" y="67"/>
                  </a:cubicBezTo>
                  <a:cubicBezTo>
                    <a:pt x="634" y="634"/>
                    <a:pt x="1235" y="1202"/>
                    <a:pt x="1835" y="1735"/>
                  </a:cubicBezTo>
                  <a:cubicBezTo>
                    <a:pt x="3269" y="3036"/>
                    <a:pt x="4637" y="4371"/>
                    <a:pt x="5771" y="5938"/>
                  </a:cubicBezTo>
                  <a:cubicBezTo>
                    <a:pt x="6271" y="6572"/>
                    <a:pt x="6805" y="7173"/>
                    <a:pt x="7272" y="7840"/>
                  </a:cubicBezTo>
                  <a:cubicBezTo>
                    <a:pt x="8306" y="9374"/>
                    <a:pt x="9207" y="10942"/>
                    <a:pt x="9874" y="12643"/>
                  </a:cubicBezTo>
                  <a:cubicBezTo>
                    <a:pt x="9941" y="12810"/>
                    <a:pt x="10041" y="12977"/>
                    <a:pt x="10108" y="13110"/>
                  </a:cubicBezTo>
                  <a:cubicBezTo>
                    <a:pt x="10141" y="13010"/>
                    <a:pt x="10141" y="12910"/>
                    <a:pt x="10108" y="12843"/>
                  </a:cubicBezTo>
                  <a:cubicBezTo>
                    <a:pt x="10007" y="12576"/>
                    <a:pt x="9941" y="12343"/>
                    <a:pt x="9841" y="12109"/>
                  </a:cubicBezTo>
                  <a:cubicBezTo>
                    <a:pt x="9207" y="10241"/>
                    <a:pt x="8240" y="8574"/>
                    <a:pt x="7039" y="7039"/>
                  </a:cubicBezTo>
                  <a:cubicBezTo>
                    <a:pt x="6505" y="6372"/>
                    <a:pt x="5971" y="5705"/>
                    <a:pt x="5404" y="5038"/>
                  </a:cubicBezTo>
                  <a:cubicBezTo>
                    <a:pt x="5071" y="4604"/>
                    <a:pt x="4704" y="4170"/>
                    <a:pt x="4303" y="3770"/>
                  </a:cubicBezTo>
                  <a:cubicBezTo>
                    <a:pt x="3136" y="2669"/>
                    <a:pt x="1935" y="1568"/>
                    <a:pt x="734" y="501"/>
                  </a:cubicBezTo>
                  <a:cubicBezTo>
                    <a:pt x="539" y="306"/>
                    <a:pt x="248" y="174"/>
                    <a:pt x="17"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8"/>
            <p:cNvSpPr/>
            <p:nvPr/>
          </p:nvSpPr>
          <p:spPr>
            <a:xfrm>
              <a:off x="-433575" y="2101238"/>
              <a:ext cx="294400" cy="346100"/>
            </a:xfrm>
            <a:custGeom>
              <a:avLst/>
              <a:gdLst/>
              <a:ahLst/>
              <a:cxnLst/>
              <a:rect l="l" t="t" r="r" b="b"/>
              <a:pathLst>
                <a:path w="11776" h="13844" extrusionOk="0">
                  <a:moveTo>
                    <a:pt x="1" y="1"/>
                  </a:moveTo>
                  <a:cubicBezTo>
                    <a:pt x="1" y="67"/>
                    <a:pt x="34" y="134"/>
                    <a:pt x="67" y="168"/>
                  </a:cubicBezTo>
                  <a:cubicBezTo>
                    <a:pt x="201" y="368"/>
                    <a:pt x="368" y="534"/>
                    <a:pt x="534" y="735"/>
                  </a:cubicBezTo>
                  <a:cubicBezTo>
                    <a:pt x="1368" y="1669"/>
                    <a:pt x="2236" y="2603"/>
                    <a:pt x="3070" y="3570"/>
                  </a:cubicBezTo>
                  <a:cubicBezTo>
                    <a:pt x="3870" y="4437"/>
                    <a:pt x="4671" y="5338"/>
                    <a:pt x="5471" y="6239"/>
                  </a:cubicBezTo>
                  <a:cubicBezTo>
                    <a:pt x="6639" y="7573"/>
                    <a:pt x="7873" y="8807"/>
                    <a:pt x="8907" y="10241"/>
                  </a:cubicBezTo>
                  <a:cubicBezTo>
                    <a:pt x="9007" y="10408"/>
                    <a:pt x="9141" y="10542"/>
                    <a:pt x="9274" y="10708"/>
                  </a:cubicBezTo>
                  <a:cubicBezTo>
                    <a:pt x="9674" y="11175"/>
                    <a:pt x="10041" y="11609"/>
                    <a:pt x="10408" y="12109"/>
                  </a:cubicBezTo>
                  <a:cubicBezTo>
                    <a:pt x="10808" y="12610"/>
                    <a:pt x="11209" y="13143"/>
                    <a:pt x="11609" y="13677"/>
                  </a:cubicBezTo>
                  <a:cubicBezTo>
                    <a:pt x="11676" y="13744"/>
                    <a:pt x="11709" y="13777"/>
                    <a:pt x="11776" y="13844"/>
                  </a:cubicBezTo>
                  <a:cubicBezTo>
                    <a:pt x="11776" y="13744"/>
                    <a:pt x="11742" y="13677"/>
                    <a:pt x="11709" y="13610"/>
                  </a:cubicBezTo>
                  <a:cubicBezTo>
                    <a:pt x="11242" y="12910"/>
                    <a:pt x="10775" y="12209"/>
                    <a:pt x="10275" y="11509"/>
                  </a:cubicBezTo>
                  <a:cubicBezTo>
                    <a:pt x="9874" y="10975"/>
                    <a:pt x="9407" y="10475"/>
                    <a:pt x="9007" y="9941"/>
                  </a:cubicBezTo>
                  <a:cubicBezTo>
                    <a:pt x="8107" y="8707"/>
                    <a:pt x="7039" y="7573"/>
                    <a:pt x="6005" y="6439"/>
                  </a:cubicBezTo>
                  <a:cubicBezTo>
                    <a:pt x="5104" y="5438"/>
                    <a:pt x="4170" y="4471"/>
                    <a:pt x="3236" y="3470"/>
                  </a:cubicBezTo>
                  <a:cubicBezTo>
                    <a:pt x="2202" y="2336"/>
                    <a:pt x="1168" y="1235"/>
                    <a:pt x="134" y="101"/>
                  </a:cubicBez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8"/>
            <p:cNvSpPr/>
            <p:nvPr/>
          </p:nvSpPr>
          <p:spPr>
            <a:xfrm>
              <a:off x="-113350" y="2443163"/>
              <a:ext cx="121800" cy="259375"/>
            </a:xfrm>
            <a:custGeom>
              <a:avLst/>
              <a:gdLst/>
              <a:ahLst/>
              <a:cxnLst/>
              <a:rect l="l" t="t" r="r" b="b"/>
              <a:pathLst>
                <a:path w="4872" h="10375" extrusionOk="0">
                  <a:moveTo>
                    <a:pt x="101" y="0"/>
                  </a:moveTo>
                  <a:cubicBezTo>
                    <a:pt x="68" y="0"/>
                    <a:pt x="34" y="34"/>
                    <a:pt x="1" y="34"/>
                  </a:cubicBezTo>
                  <a:cubicBezTo>
                    <a:pt x="34" y="100"/>
                    <a:pt x="34" y="167"/>
                    <a:pt x="68" y="234"/>
                  </a:cubicBezTo>
                  <a:cubicBezTo>
                    <a:pt x="368" y="767"/>
                    <a:pt x="635" y="1301"/>
                    <a:pt x="935" y="1801"/>
                  </a:cubicBezTo>
                  <a:cubicBezTo>
                    <a:pt x="1602" y="3002"/>
                    <a:pt x="2236" y="4170"/>
                    <a:pt x="2903" y="5371"/>
                  </a:cubicBezTo>
                  <a:cubicBezTo>
                    <a:pt x="3003" y="5504"/>
                    <a:pt x="3070" y="5671"/>
                    <a:pt x="3103" y="5838"/>
                  </a:cubicBezTo>
                  <a:cubicBezTo>
                    <a:pt x="3603" y="7239"/>
                    <a:pt x="4070" y="8606"/>
                    <a:pt x="4537" y="10007"/>
                  </a:cubicBezTo>
                  <a:cubicBezTo>
                    <a:pt x="4604" y="10141"/>
                    <a:pt x="4604" y="10308"/>
                    <a:pt x="4804" y="10374"/>
                  </a:cubicBezTo>
                  <a:cubicBezTo>
                    <a:pt x="4871" y="10107"/>
                    <a:pt x="4871" y="10041"/>
                    <a:pt x="4804" y="9674"/>
                  </a:cubicBezTo>
                  <a:cubicBezTo>
                    <a:pt x="4571" y="8640"/>
                    <a:pt x="4137" y="7639"/>
                    <a:pt x="3804" y="6638"/>
                  </a:cubicBezTo>
                  <a:cubicBezTo>
                    <a:pt x="3470" y="5738"/>
                    <a:pt x="3036" y="4837"/>
                    <a:pt x="2536" y="4003"/>
                  </a:cubicBezTo>
                  <a:cubicBezTo>
                    <a:pt x="1902" y="3002"/>
                    <a:pt x="1302" y="1968"/>
                    <a:pt x="668" y="968"/>
                  </a:cubicBezTo>
                  <a:cubicBezTo>
                    <a:pt x="535" y="734"/>
                    <a:pt x="401" y="501"/>
                    <a:pt x="268" y="234"/>
                  </a:cubicBezTo>
                  <a:cubicBezTo>
                    <a:pt x="201" y="167"/>
                    <a:pt x="134" y="67"/>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8"/>
            <p:cNvSpPr/>
            <p:nvPr/>
          </p:nvSpPr>
          <p:spPr>
            <a:xfrm>
              <a:off x="-391875" y="1861063"/>
              <a:ext cx="215175" cy="160975"/>
            </a:xfrm>
            <a:custGeom>
              <a:avLst/>
              <a:gdLst/>
              <a:ahLst/>
              <a:cxnLst/>
              <a:rect l="l" t="t" r="r" b="b"/>
              <a:pathLst>
                <a:path w="8607" h="6439" extrusionOk="0">
                  <a:moveTo>
                    <a:pt x="1" y="1"/>
                  </a:moveTo>
                  <a:cubicBezTo>
                    <a:pt x="101" y="101"/>
                    <a:pt x="167" y="234"/>
                    <a:pt x="267" y="301"/>
                  </a:cubicBezTo>
                  <a:cubicBezTo>
                    <a:pt x="1101" y="1068"/>
                    <a:pt x="1902" y="1869"/>
                    <a:pt x="2803" y="2603"/>
                  </a:cubicBezTo>
                  <a:cubicBezTo>
                    <a:pt x="4370" y="3904"/>
                    <a:pt x="6138" y="4938"/>
                    <a:pt x="7840" y="6038"/>
                  </a:cubicBezTo>
                  <a:cubicBezTo>
                    <a:pt x="8106" y="6205"/>
                    <a:pt x="8340" y="6305"/>
                    <a:pt x="8607" y="6439"/>
                  </a:cubicBezTo>
                  <a:cubicBezTo>
                    <a:pt x="8607" y="6339"/>
                    <a:pt x="8573" y="6305"/>
                    <a:pt x="8507" y="6272"/>
                  </a:cubicBezTo>
                  <a:cubicBezTo>
                    <a:pt x="7739" y="5638"/>
                    <a:pt x="6906" y="5038"/>
                    <a:pt x="6005" y="4504"/>
                  </a:cubicBezTo>
                  <a:cubicBezTo>
                    <a:pt x="5338" y="4070"/>
                    <a:pt x="4671" y="3670"/>
                    <a:pt x="4037" y="3170"/>
                  </a:cubicBezTo>
                  <a:cubicBezTo>
                    <a:pt x="2703" y="2136"/>
                    <a:pt x="1368" y="10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8"/>
            <p:cNvSpPr/>
            <p:nvPr/>
          </p:nvSpPr>
          <p:spPr>
            <a:xfrm>
              <a:off x="-252600" y="1926113"/>
              <a:ext cx="192650" cy="155150"/>
            </a:xfrm>
            <a:custGeom>
              <a:avLst/>
              <a:gdLst/>
              <a:ahLst/>
              <a:cxnLst/>
              <a:rect l="l" t="t" r="r" b="b"/>
              <a:pathLst>
                <a:path w="7706" h="6206" extrusionOk="0">
                  <a:moveTo>
                    <a:pt x="34" y="1"/>
                  </a:moveTo>
                  <a:cubicBezTo>
                    <a:pt x="34" y="34"/>
                    <a:pt x="0" y="34"/>
                    <a:pt x="0" y="67"/>
                  </a:cubicBezTo>
                  <a:cubicBezTo>
                    <a:pt x="67" y="134"/>
                    <a:pt x="134" y="201"/>
                    <a:pt x="234" y="268"/>
                  </a:cubicBezTo>
                  <a:cubicBezTo>
                    <a:pt x="1134" y="968"/>
                    <a:pt x="2035" y="1702"/>
                    <a:pt x="2936" y="2402"/>
                  </a:cubicBezTo>
                  <a:cubicBezTo>
                    <a:pt x="4003" y="3170"/>
                    <a:pt x="5104" y="3903"/>
                    <a:pt x="6038" y="4837"/>
                  </a:cubicBezTo>
                  <a:cubicBezTo>
                    <a:pt x="6438" y="5204"/>
                    <a:pt x="6838" y="5571"/>
                    <a:pt x="7239" y="5938"/>
                  </a:cubicBezTo>
                  <a:cubicBezTo>
                    <a:pt x="7372" y="6038"/>
                    <a:pt x="7506" y="6105"/>
                    <a:pt x="7672" y="6205"/>
                  </a:cubicBezTo>
                  <a:lnTo>
                    <a:pt x="7706" y="6138"/>
                  </a:lnTo>
                  <a:cubicBezTo>
                    <a:pt x="7639" y="6038"/>
                    <a:pt x="7606" y="5938"/>
                    <a:pt x="7539" y="5838"/>
                  </a:cubicBezTo>
                  <a:cubicBezTo>
                    <a:pt x="6672" y="4837"/>
                    <a:pt x="5704" y="3937"/>
                    <a:pt x="4604" y="3203"/>
                  </a:cubicBezTo>
                  <a:cubicBezTo>
                    <a:pt x="3369" y="2302"/>
                    <a:pt x="2102" y="1435"/>
                    <a:pt x="868" y="568"/>
                  </a:cubicBezTo>
                  <a:cubicBezTo>
                    <a:pt x="567" y="401"/>
                    <a:pt x="300" y="20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8"/>
            <p:cNvSpPr/>
            <p:nvPr/>
          </p:nvSpPr>
          <p:spPr>
            <a:xfrm>
              <a:off x="-471100" y="2114588"/>
              <a:ext cx="161800" cy="226850"/>
            </a:xfrm>
            <a:custGeom>
              <a:avLst/>
              <a:gdLst/>
              <a:ahLst/>
              <a:cxnLst/>
              <a:rect l="l" t="t" r="r" b="b"/>
              <a:pathLst>
                <a:path w="6472" h="9074" extrusionOk="0">
                  <a:moveTo>
                    <a:pt x="1" y="0"/>
                  </a:moveTo>
                  <a:lnTo>
                    <a:pt x="1" y="0"/>
                  </a:lnTo>
                  <a:cubicBezTo>
                    <a:pt x="101" y="301"/>
                    <a:pt x="234" y="534"/>
                    <a:pt x="401" y="801"/>
                  </a:cubicBezTo>
                  <a:cubicBezTo>
                    <a:pt x="868" y="1468"/>
                    <a:pt x="1335" y="2135"/>
                    <a:pt x="1802" y="2802"/>
                  </a:cubicBezTo>
                  <a:cubicBezTo>
                    <a:pt x="1935" y="3003"/>
                    <a:pt x="2069" y="3169"/>
                    <a:pt x="2236" y="3370"/>
                  </a:cubicBezTo>
                  <a:cubicBezTo>
                    <a:pt x="3436" y="4971"/>
                    <a:pt x="4671" y="6538"/>
                    <a:pt x="5738" y="8240"/>
                  </a:cubicBezTo>
                  <a:cubicBezTo>
                    <a:pt x="5905" y="8540"/>
                    <a:pt x="6172" y="8807"/>
                    <a:pt x="6372" y="9074"/>
                  </a:cubicBezTo>
                  <a:cubicBezTo>
                    <a:pt x="6405" y="9040"/>
                    <a:pt x="6439" y="9040"/>
                    <a:pt x="6472" y="9007"/>
                  </a:cubicBezTo>
                  <a:cubicBezTo>
                    <a:pt x="6439" y="8940"/>
                    <a:pt x="6405" y="8873"/>
                    <a:pt x="6372" y="8840"/>
                  </a:cubicBezTo>
                  <a:cubicBezTo>
                    <a:pt x="6072" y="8306"/>
                    <a:pt x="5738" y="7806"/>
                    <a:pt x="5438" y="7272"/>
                  </a:cubicBezTo>
                  <a:cubicBezTo>
                    <a:pt x="5238" y="7005"/>
                    <a:pt x="5038" y="6705"/>
                    <a:pt x="4837" y="6405"/>
                  </a:cubicBezTo>
                  <a:cubicBezTo>
                    <a:pt x="3937" y="5204"/>
                    <a:pt x="3003" y="4003"/>
                    <a:pt x="2102" y="2802"/>
                  </a:cubicBezTo>
                  <a:cubicBezTo>
                    <a:pt x="2035" y="2702"/>
                    <a:pt x="1969" y="2602"/>
                    <a:pt x="1902" y="2502"/>
                  </a:cubicBezTo>
                  <a:cubicBezTo>
                    <a:pt x="1302" y="1735"/>
                    <a:pt x="735" y="934"/>
                    <a:pt x="134" y="134"/>
                  </a:cubicBezTo>
                  <a:cubicBezTo>
                    <a:pt x="101" y="67"/>
                    <a:pt x="34" y="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8"/>
            <p:cNvSpPr/>
            <p:nvPr/>
          </p:nvSpPr>
          <p:spPr>
            <a:xfrm>
              <a:off x="-290125" y="2616613"/>
              <a:ext cx="165125" cy="133575"/>
            </a:xfrm>
            <a:custGeom>
              <a:avLst/>
              <a:gdLst/>
              <a:ahLst/>
              <a:cxnLst/>
              <a:rect l="l" t="t" r="r" b="b"/>
              <a:pathLst>
                <a:path w="6605" h="5343" extrusionOk="0">
                  <a:moveTo>
                    <a:pt x="0" y="0"/>
                  </a:moveTo>
                  <a:lnTo>
                    <a:pt x="0" y="0"/>
                  </a:lnTo>
                  <a:cubicBezTo>
                    <a:pt x="67" y="301"/>
                    <a:pt x="267" y="501"/>
                    <a:pt x="467" y="734"/>
                  </a:cubicBezTo>
                  <a:cubicBezTo>
                    <a:pt x="1334" y="1668"/>
                    <a:pt x="2268" y="2536"/>
                    <a:pt x="3336" y="3236"/>
                  </a:cubicBezTo>
                  <a:cubicBezTo>
                    <a:pt x="3803" y="3536"/>
                    <a:pt x="4237" y="3870"/>
                    <a:pt x="4670" y="4170"/>
                  </a:cubicBezTo>
                  <a:cubicBezTo>
                    <a:pt x="5104" y="4504"/>
                    <a:pt x="5571" y="4804"/>
                    <a:pt x="6004" y="5137"/>
                  </a:cubicBezTo>
                  <a:cubicBezTo>
                    <a:pt x="6153" y="5227"/>
                    <a:pt x="6276" y="5343"/>
                    <a:pt x="6514" y="5343"/>
                  </a:cubicBezTo>
                  <a:cubicBezTo>
                    <a:pt x="6543" y="5343"/>
                    <a:pt x="6573" y="5341"/>
                    <a:pt x="6605" y="5338"/>
                  </a:cubicBezTo>
                  <a:cubicBezTo>
                    <a:pt x="5871" y="4604"/>
                    <a:pt x="5004" y="4170"/>
                    <a:pt x="4270" y="3603"/>
                  </a:cubicBezTo>
                  <a:cubicBezTo>
                    <a:pt x="3569" y="3003"/>
                    <a:pt x="2802" y="2436"/>
                    <a:pt x="2068" y="1835"/>
                  </a:cubicBezTo>
                  <a:cubicBezTo>
                    <a:pt x="1368" y="1235"/>
                    <a:pt x="701" y="6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8"/>
            <p:cNvSpPr/>
            <p:nvPr/>
          </p:nvSpPr>
          <p:spPr>
            <a:xfrm>
              <a:off x="-487775" y="2590763"/>
              <a:ext cx="197675" cy="187650"/>
            </a:xfrm>
            <a:custGeom>
              <a:avLst/>
              <a:gdLst/>
              <a:ahLst/>
              <a:cxnLst/>
              <a:rect l="l" t="t" r="r" b="b"/>
              <a:pathLst>
                <a:path w="7907" h="7506" extrusionOk="0">
                  <a:moveTo>
                    <a:pt x="67" y="0"/>
                  </a:moveTo>
                  <a:cubicBezTo>
                    <a:pt x="34" y="34"/>
                    <a:pt x="1" y="34"/>
                    <a:pt x="1" y="67"/>
                  </a:cubicBezTo>
                  <a:cubicBezTo>
                    <a:pt x="34" y="134"/>
                    <a:pt x="34" y="201"/>
                    <a:pt x="67" y="267"/>
                  </a:cubicBezTo>
                  <a:cubicBezTo>
                    <a:pt x="401" y="801"/>
                    <a:pt x="701" y="1368"/>
                    <a:pt x="1068" y="1835"/>
                  </a:cubicBezTo>
                  <a:cubicBezTo>
                    <a:pt x="1602" y="2536"/>
                    <a:pt x="2235" y="3203"/>
                    <a:pt x="2836" y="3836"/>
                  </a:cubicBezTo>
                  <a:cubicBezTo>
                    <a:pt x="3937" y="5037"/>
                    <a:pt x="5171" y="6138"/>
                    <a:pt x="6639" y="6872"/>
                  </a:cubicBezTo>
                  <a:cubicBezTo>
                    <a:pt x="7039" y="7105"/>
                    <a:pt x="7439" y="7306"/>
                    <a:pt x="7839" y="7506"/>
                  </a:cubicBezTo>
                  <a:cubicBezTo>
                    <a:pt x="7873" y="7472"/>
                    <a:pt x="7873" y="7439"/>
                    <a:pt x="7906" y="7439"/>
                  </a:cubicBezTo>
                  <a:cubicBezTo>
                    <a:pt x="7673" y="7306"/>
                    <a:pt x="7473" y="7172"/>
                    <a:pt x="7272" y="7072"/>
                  </a:cubicBezTo>
                  <a:cubicBezTo>
                    <a:pt x="6138" y="6472"/>
                    <a:pt x="5104" y="5704"/>
                    <a:pt x="4137" y="4837"/>
                  </a:cubicBezTo>
                  <a:cubicBezTo>
                    <a:pt x="3837" y="4537"/>
                    <a:pt x="3536" y="4237"/>
                    <a:pt x="3236" y="3937"/>
                  </a:cubicBezTo>
                  <a:cubicBezTo>
                    <a:pt x="2169" y="2836"/>
                    <a:pt x="1135" y="1768"/>
                    <a:pt x="367" y="434"/>
                  </a:cubicBezTo>
                  <a:cubicBezTo>
                    <a:pt x="267" y="301"/>
                    <a:pt x="167" y="167"/>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8"/>
            <p:cNvSpPr/>
            <p:nvPr/>
          </p:nvSpPr>
          <p:spPr>
            <a:xfrm>
              <a:off x="-118350" y="2478188"/>
              <a:ext cx="110950" cy="231025"/>
            </a:xfrm>
            <a:custGeom>
              <a:avLst/>
              <a:gdLst/>
              <a:ahLst/>
              <a:cxnLst/>
              <a:rect l="l" t="t" r="r" b="b"/>
              <a:pathLst>
                <a:path w="4438" h="9241" extrusionOk="0">
                  <a:moveTo>
                    <a:pt x="1" y="0"/>
                  </a:moveTo>
                  <a:lnTo>
                    <a:pt x="1" y="0"/>
                  </a:lnTo>
                  <a:cubicBezTo>
                    <a:pt x="34" y="167"/>
                    <a:pt x="101" y="300"/>
                    <a:pt x="168" y="467"/>
                  </a:cubicBezTo>
                  <a:cubicBezTo>
                    <a:pt x="968" y="1935"/>
                    <a:pt x="1769" y="3403"/>
                    <a:pt x="2603" y="4870"/>
                  </a:cubicBezTo>
                  <a:cubicBezTo>
                    <a:pt x="2703" y="5070"/>
                    <a:pt x="2836" y="5304"/>
                    <a:pt x="2936" y="5537"/>
                  </a:cubicBezTo>
                  <a:cubicBezTo>
                    <a:pt x="3336" y="6505"/>
                    <a:pt x="3703" y="7472"/>
                    <a:pt x="4070" y="8473"/>
                  </a:cubicBezTo>
                  <a:cubicBezTo>
                    <a:pt x="4170" y="8706"/>
                    <a:pt x="4270" y="8973"/>
                    <a:pt x="4371" y="9240"/>
                  </a:cubicBezTo>
                  <a:cubicBezTo>
                    <a:pt x="4404" y="9207"/>
                    <a:pt x="4404" y="9207"/>
                    <a:pt x="4437" y="9207"/>
                  </a:cubicBezTo>
                  <a:cubicBezTo>
                    <a:pt x="4404" y="9140"/>
                    <a:pt x="4404" y="9073"/>
                    <a:pt x="4404" y="9007"/>
                  </a:cubicBezTo>
                  <a:cubicBezTo>
                    <a:pt x="4070" y="7539"/>
                    <a:pt x="3503" y="6171"/>
                    <a:pt x="2869" y="4837"/>
                  </a:cubicBezTo>
                  <a:cubicBezTo>
                    <a:pt x="2436" y="3970"/>
                    <a:pt x="1935" y="3136"/>
                    <a:pt x="1435" y="2302"/>
                  </a:cubicBezTo>
                  <a:cubicBezTo>
                    <a:pt x="1035" y="1568"/>
                    <a:pt x="601" y="901"/>
                    <a:pt x="168" y="200"/>
                  </a:cubicBezTo>
                  <a:cubicBezTo>
                    <a:pt x="101" y="134"/>
                    <a:pt x="34" y="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8"/>
            <p:cNvSpPr/>
            <p:nvPr/>
          </p:nvSpPr>
          <p:spPr>
            <a:xfrm>
              <a:off x="-516125" y="2467338"/>
              <a:ext cx="149300" cy="227700"/>
            </a:xfrm>
            <a:custGeom>
              <a:avLst/>
              <a:gdLst/>
              <a:ahLst/>
              <a:cxnLst/>
              <a:rect l="l" t="t" r="r" b="b"/>
              <a:pathLst>
                <a:path w="5972" h="9108" extrusionOk="0">
                  <a:moveTo>
                    <a:pt x="0" y="1"/>
                  </a:moveTo>
                  <a:cubicBezTo>
                    <a:pt x="0" y="134"/>
                    <a:pt x="0" y="267"/>
                    <a:pt x="67" y="401"/>
                  </a:cubicBezTo>
                  <a:cubicBezTo>
                    <a:pt x="334" y="1368"/>
                    <a:pt x="701" y="2269"/>
                    <a:pt x="1201" y="3136"/>
                  </a:cubicBezTo>
                  <a:cubicBezTo>
                    <a:pt x="1802" y="4137"/>
                    <a:pt x="2302" y="5204"/>
                    <a:pt x="3103" y="6105"/>
                  </a:cubicBezTo>
                  <a:cubicBezTo>
                    <a:pt x="3903" y="7039"/>
                    <a:pt x="4604" y="8006"/>
                    <a:pt x="5571" y="8807"/>
                  </a:cubicBezTo>
                  <a:cubicBezTo>
                    <a:pt x="5671" y="8907"/>
                    <a:pt x="5805" y="9007"/>
                    <a:pt x="5938" y="9107"/>
                  </a:cubicBezTo>
                  <a:cubicBezTo>
                    <a:pt x="5938" y="9074"/>
                    <a:pt x="5971" y="9074"/>
                    <a:pt x="5971" y="9040"/>
                  </a:cubicBezTo>
                  <a:cubicBezTo>
                    <a:pt x="5971" y="9007"/>
                    <a:pt x="5938" y="8940"/>
                    <a:pt x="5905" y="8907"/>
                  </a:cubicBezTo>
                  <a:cubicBezTo>
                    <a:pt x="5104" y="8206"/>
                    <a:pt x="4404" y="7372"/>
                    <a:pt x="3736" y="6539"/>
                  </a:cubicBezTo>
                  <a:cubicBezTo>
                    <a:pt x="3203" y="5871"/>
                    <a:pt x="2602" y="5271"/>
                    <a:pt x="2202" y="4504"/>
                  </a:cubicBezTo>
                  <a:cubicBezTo>
                    <a:pt x="1968" y="4137"/>
                    <a:pt x="1768" y="3770"/>
                    <a:pt x="1568" y="3403"/>
                  </a:cubicBezTo>
                  <a:cubicBezTo>
                    <a:pt x="1001" y="2469"/>
                    <a:pt x="534" y="1535"/>
                    <a:pt x="201" y="501"/>
                  </a:cubicBezTo>
                  <a:cubicBezTo>
                    <a:pt x="134" y="334"/>
                    <a:pt x="67" y="16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8"/>
            <p:cNvSpPr/>
            <p:nvPr/>
          </p:nvSpPr>
          <p:spPr>
            <a:xfrm>
              <a:off x="-174225" y="2438988"/>
              <a:ext cx="121775" cy="200175"/>
            </a:xfrm>
            <a:custGeom>
              <a:avLst/>
              <a:gdLst/>
              <a:ahLst/>
              <a:cxnLst/>
              <a:rect l="l" t="t" r="r" b="b"/>
              <a:pathLst>
                <a:path w="4871" h="8007" extrusionOk="0">
                  <a:moveTo>
                    <a:pt x="1" y="0"/>
                  </a:moveTo>
                  <a:lnTo>
                    <a:pt x="1" y="0"/>
                  </a:lnTo>
                  <a:cubicBezTo>
                    <a:pt x="868" y="1335"/>
                    <a:pt x="1735" y="2602"/>
                    <a:pt x="2536" y="3937"/>
                  </a:cubicBezTo>
                  <a:cubicBezTo>
                    <a:pt x="3370" y="5271"/>
                    <a:pt x="4104" y="6638"/>
                    <a:pt x="4871" y="8006"/>
                  </a:cubicBezTo>
                  <a:cubicBezTo>
                    <a:pt x="4604" y="6772"/>
                    <a:pt x="1502" y="14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8"/>
            <p:cNvSpPr/>
            <p:nvPr/>
          </p:nvSpPr>
          <p:spPr>
            <a:xfrm>
              <a:off x="-140025" y="2039163"/>
              <a:ext cx="153475" cy="156350"/>
            </a:xfrm>
            <a:custGeom>
              <a:avLst/>
              <a:gdLst/>
              <a:ahLst/>
              <a:cxnLst/>
              <a:rect l="l" t="t" r="r" b="b"/>
              <a:pathLst>
                <a:path w="6139" h="6254" extrusionOk="0">
                  <a:moveTo>
                    <a:pt x="89" y="0"/>
                  </a:moveTo>
                  <a:cubicBezTo>
                    <a:pt x="75" y="0"/>
                    <a:pt x="45" y="15"/>
                    <a:pt x="0" y="15"/>
                  </a:cubicBezTo>
                  <a:cubicBezTo>
                    <a:pt x="1068" y="1016"/>
                    <a:pt x="2169" y="1983"/>
                    <a:pt x="3169" y="3017"/>
                  </a:cubicBezTo>
                  <a:cubicBezTo>
                    <a:pt x="4170" y="4052"/>
                    <a:pt x="5104" y="5152"/>
                    <a:pt x="6071" y="6253"/>
                  </a:cubicBezTo>
                  <a:cubicBezTo>
                    <a:pt x="6105" y="6220"/>
                    <a:pt x="6105" y="6220"/>
                    <a:pt x="6138" y="6220"/>
                  </a:cubicBezTo>
                  <a:cubicBezTo>
                    <a:pt x="6038" y="6053"/>
                    <a:pt x="5938" y="5886"/>
                    <a:pt x="5838" y="5753"/>
                  </a:cubicBezTo>
                  <a:cubicBezTo>
                    <a:pt x="5171" y="4719"/>
                    <a:pt x="4304" y="3851"/>
                    <a:pt x="3470" y="2951"/>
                  </a:cubicBezTo>
                  <a:cubicBezTo>
                    <a:pt x="2436" y="1883"/>
                    <a:pt x="1268" y="949"/>
                    <a:pt x="101" y="15"/>
                  </a:cubicBezTo>
                  <a:cubicBezTo>
                    <a:pt x="101" y="4"/>
                    <a:pt x="97" y="0"/>
                    <a:pt x="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8"/>
            <p:cNvSpPr/>
            <p:nvPr/>
          </p:nvSpPr>
          <p:spPr>
            <a:xfrm>
              <a:off x="-397700" y="2575738"/>
              <a:ext cx="85075" cy="99650"/>
            </a:xfrm>
            <a:custGeom>
              <a:avLst/>
              <a:gdLst/>
              <a:ahLst/>
              <a:cxnLst/>
              <a:rect l="l" t="t" r="r" b="b"/>
              <a:pathLst>
                <a:path w="3403" h="3986" extrusionOk="0">
                  <a:moveTo>
                    <a:pt x="0" y="1"/>
                  </a:moveTo>
                  <a:cubicBezTo>
                    <a:pt x="0" y="101"/>
                    <a:pt x="0" y="134"/>
                    <a:pt x="0" y="134"/>
                  </a:cubicBezTo>
                  <a:cubicBezTo>
                    <a:pt x="33" y="201"/>
                    <a:pt x="67" y="268"/>
                    <a:pt x="100" y="301"/>
                  </a:cubicBezTo>
                  <a:cubicBezTo>
                    <a:pt x="801" y="1635"/>
                    <a:pt x="1768" y="2736"/>
                    <a:pt x="2835" y="3737"/>
                  </a:cubicBezTo>
                  <a:cubicBezTo>
                    <a:pt x="2936" y="3837"/>
                    <a:pt x="3036" y="3904"/>
                    <a:pt x="3136" y="3970"/>
                  </a:cubicBezTo>
                  <a:cubicBezTo>
                    <a:pt x="3158" y="3982"/>
                    <a:pt x="3180" y="3985"/>
                    <a:pt x="3205" y="3985"/>
                  </a:cubicBezTo>
                  <a:cubicBezTo>
                    <a:pt x="3254" y="3985"/>
                    <a:pt x="3314" y="3970"/>
                    <a:pt x="3403" y="3970"/>
                  </a:cubicBezTo>
                  <a:cubicBezTo>
                    <a:pt x="3336" y="3837"/>
                    <a:pt x="3302" y="3737"/>
                    <a:pt x="3236" y="3670"/>
                  </a:cubicBezTo>
                  <a:cubicBezTo>
                    <a:pt x="3102" y="3537"/>
                    <a:pt x="2936" y="3370"/>
                    <a:pt x="2769" y="3237"/>
                  </a:cubicBezTo>
                  <a:cubicBezTo>
                    <a:pt x="1901" y="2403"/>
                    <a:pt x="1101" y="1502"/>
                    <a:pt x="400" y="535"/>
                  </a:cubicBezTo>
                  <a:cubicBezTo>
                    <a:pt x="267" y="368"/>
                    <a:pt x="1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8"/>
            <p:cNvSpPr/>
            <p:nvPr/>
          </p:nvSpPr>
          <p:spPr>
            <a:xfrm>
              <a:off x="-353500" y="2116263"/>
              <a:ext cx="108425" cy="126775"/>
            </a:xfrm>
            <a:custGeom>
              <a:avLst/>
              <a:gdLst/>
              <a:ahLst/>
              <a:cxnLst/>
              <a:rect l="l" t="t" r="r" b="b"/>
              <a:pathLst>
                <a:path w="4337" h="5071" extrusionOk="0">
                  <a:moveTo>
                    <a:pt x="0" y="0"/>
                  </a:moveTo>
                  <a:cubicBezTo>
                    <a:pt x="0" y="134"/>
                    <a:pt x="33" y="234"/>
                    <a:pt x="100" y="300"/>
                  </a:cubicBezTo>
                  <a:cubicBezTo>
                    <a:pt x="334" y="601"/>
                    <a:pt x="534" y="901"/>
                    <a:pt x="767" y="1168"/>
                  </a:cubicBezTo>
                  <a:cubicBezTo>
                    <a:pt x="1868" y="2402"/>
                    <a:pt x="3002" y="3636"/>
                    <a:pt x="4103" y="4870"/>
                  </a:cubicBezTo>
                  <a:cubicBezTo>
                    <a:pt x="4170" y="4937"/>
                    <a:pt x="4236" y="5004"/>
                    <a:pt x="4303" y="5070"/>
                  </a:cubicBezTo>
                  <a:cubicBezTo>
                    <a:pt x="4303" y="5070"/>
                    <a:pt x="4336" y="5070"/>
                    <a:pt x="4336" y="5037"/>
                  </a:cubicBezTo>
                  <a:cubicBezTo>
                    <a:pt x="4303" y="4970"/>
                    <a:pt x="4270" y="4937"/>
                    <a:pt x="4236" y="4870"/>
                  </a:cubicBezTo>
                  <a:cubicBezTo>
                    <a:pt x="3736" y="4237"/>
                    <a:pt x="3269" y="3569"/>
                    <a:pt x="2735" y="2969"/>
                  </a:cubicBezTo>
                  <a:cubicBezTo>
                    <a:pt x="1868" y="1968"/>
                    <a:pt x="967" y="1001"/>
                    <a:pt x="100" y="67"/>
                  </a:cubicBezTo>
                  <a:cubicBezTo>
                    <a:pt x="67" y="34"/>
                    <a:pt x="3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8"/>
            <p:cNvSpPr/>
            <p:nvPr/>
          </p:nvSpPr>
          <p:spPr>
            <a:xfrm>
              <a:off x="-276800" y="2392288"/>
              <a:ext cx="98450" cy="170150"/>
            </a:xfrm>
            <a:custGeom>
              <a:avLst/>
              <a:gdLst/>
              <a:ahLst/>
              <a:cxnLst/>
              <a:rect l="l" t="t" r="r" b="b"/>
              <a:pathLst>
                <a:path w="3938" h="6806" extrusionOk="0">
                  <a:moveTo>
                    <a:pt x="1" y="0"/>
                  </a:moveTo>
                  <a:lnTo>
                    <a:pt x="1" y="0"/>
                  </a:lnTo>
                  <a:cubicBezTo>
                    <a:pt x="201" y="701"/>
                    <a:pt x="3603" y="6538"/>
                    <a:pt x="3937" y="6805"/>
                  </a:cubicBezTo>
                  <a:cubicBezTo>
                    <a:pt x="3770" y="6238"/>
                    <a:pt x="701" y="96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8"/>
            <p:cNvSpPr/>
            <p:nvPr/>
          </p:nvSpPr>
          <p:spPr>
            <a:xfrm>
              <a:off x="-184225" y="2665813"/>
              <a:ext cx="89250" cy="81500"/>
            </a:xfrm>
            <a:custGeom>
              <a:avLst/>
              <a:gdLst/>
              <a:ahLst/>
              <a:cxnLst/>
              <a:rect l="l" t="t" r="r" b="b"/>
              <a:pathLst>
                <a:path w="3570" h="3260" extrusionOk="0">
                  <a:moveTo>
                    <a:pt x="1" y="1"/>
                  </a:moveTo>
                  <a:lnTo>
                    <a:pt x="1" y="1"/>
                  </a:lnTo>
                  <a:cubicBezTo>
                    <a:pt x="34" y="101"/>
                    <a:pt x="34" y="101"/>
                    <a:pt x="34" y="134"/>
                  </a:cubicBezTo>
                  <a:cubicBezTo>
                    <a:pt x="67" y="201"/>
                    <a:pt x="134" y="267"/>
                    <a:pt x="167" y="301"/>
                  </a:cubicBezTo>
                  <a:cubicBezTo>
                    <a:pt x="768" y="1135"/>
                    <a:pt x="1502" y="1768"/>
                    <a:pt x="2235" y="2402"/>
                  </a:cubicBezTo>
                  <a:cubicBezTo>
                    <a:pt x="2536" y="2669"/>
                    <a:pt x="2869" y="2903"/>
                    <a:pt x="3169" y="3136"/>
                  </a:cubicBezTo>
                  <a:cubicBezTo>
                    <a:pt x="3238" y="3182"/>
                    <a:pt x="3323" y="3260"/>
                    <a:pt x="3424" y="3260"/>
                  </a:cubicBezTo>
                  <a:cubicBezTo>
                    <a:pt x="3469" y="3260"/>
                    <a:pt x="3518" y="3244"/>
                    <a:pt x="3570" y="3203"/>
                  </a:cubicBezTo>
                  <a:cubicBezTo>
                    <a:pt x="3436" y="2936"/>
                    <a:pt x="3203" y="2769"/>
                    <a:pt x="3003" y="2602"/>
                  </a:cubicBezTo>
                  <a:cubicBezTo>
                    <a:pt x="2035" y="1802"/>
                    <a:pt x="1001" y="1035"/>
                    <a:pt x="134" y="67"/>
                  </a:cubicBezTo>
                  <a:cubicBezTo>
                    <a:pt x="101" y="67"/>
                    <a:pt x="67" y="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8"/>
            <p:cNvSpPr/>
            <p:nvPr/>
          </p:nvSpPr>
          <p:spPr>
            <a:xfrm>
              <a:off x="-50800" y="2165463"/>
              <a:ext cx="76750" cy="120950"/>
            </a:xfrm>
            <a:custGeom>
              <a:avLst/>
              <a:gdLst/>
              <a:ahLst/>
              <a:cxnLst/>
              <a:rect l="l" t="t" r="r" b="b"/>
              <a:pathLst>
                <a:path w="3070" h="4838" extrusionOk="0">
                  <a:moveTo>
                    <a:pt x="1" y="0"/>
                  </a:moveTo>
                  <a:lnTo>
                    <a:pt x="1" y="0"/>
                  </a:lnTo>
                  <a:cubicBezTo>
                    <a:pt x="1" y="1"/>
                    <a:pt x="3036" y="4804"/>
                    <a:pt x="3070" y="4837"/>
                  </a:cubicBezTo>
                  <a:cubicBezTo>
                    <a:pt x="3003" y="3803"/>
                    <a:pt x="768" y="7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8"/>
            <p:cNvSpPr/>
            <p:nvPr/>
          </p:nvSpPr>
          <p:spPr>
            <a:xfrm>
              <a:off x="-387700" y="2264688"/>
              <a:ext cx="75075" cy="105950"/>
            </a:xfrm>
            <a:custGeom>
              <a:avLst/>
              <a:gdLst/>
              <a:ahLst/>
              <a:cxnLst/>
              <a:rect l="l" t="t" r="r" b="b"/>
              <a:pathLst>
                <a:path w="3003" h="4238" extrusionOk="0">
                  <a:moveTo>
                    <a:pt x="0" y="1"/>
                  </a:moveTo>
                  <a:lnTo>
                    <a:pt x="0" y="1"/>
                  </a:lnTo>
                  <a:cubicBezTo>
                    <a:pt x="934" y="1435"/>
                    <a:pt x="1802" y="2970"/>
                    <a:pt x="3003" y="4237"/>
                  </a:cubicBezTo>
                  <a:cubicBezTo>
                    <a:pt x="2169" y="2703"/>
                    <a:pt x="1135" y="133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8"/>
            <p:cNvSpPr/>
            <p:nvPr/>
          </p:nvSpPr>
          <p:spPr>
            <a:xfrm>
              <a:off x="-343500" y="2164613"/>
              <a:ext cx="122600" cy="131800"/>
            </a:xfrm>
            <a:custGeom>
              <a:avLst/>
              <a:gdLst/>
              <a:ahLst/>
              <a:cxnLst/>
              <a:rect l="l" t="t" r="r" b="b"/>
              <a:pathLst>
                <a:path w="4904" h="5272" extrusionOk="0">
                  <a:moveTo>
                    <a:pt x="0" y="1"/>
                  </a:moveTo>
                  <a:lnTo>
                    <a:pt x="0" y="1"/>
                  </a:lnTo>
                  <a:cubicBezTo>
                    <a:pt x="134" y="368"/>
                    <a:pt x="4437" y="5004"/>
                    <a:pt x="4904" y="5271"/>
                  </a:cubicBezTo>
                  <a:cubicBezTo>
                    <a:pt x="4804" y="5138"/>
                    <a:pt x="4770" y="5071"/>
                    <a:pt x="4704" y="5004"/>
                  </a:cubicBezTo>
                  <a:cubicBezTo>
                    <a:pt x="3169" y="3337"/>
                    <a:pt x="1635" y="1702"/>
                    <a:pt x="100" y="34"/>
                  </a:cubicBezTo>
                  <a:cubicBezTo>
                    <a:pt x="67" y="34"/>
                    <a:pt x="34" y="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8"/>
            <p:cNvSpPr/>
            <p:nvPr/>
          </p:nvSpPr>
          <p:spPr>
            <a:xfrm>
              <a:off x="-639550" y="2018688"/>
              <a:ext cx="28375" cy="116775"/>
            </a:xfrm>
            <a:custGeom>
              <a:avLst/>
              <a:gdLst/>
              <a:ahLst/>
              <a:cxnLst/>
              <a:rect l="l" t="t" r="r" b="b"/>
              <a:pathLst>
                <a:path w="1135" h="4671" extrusionOk="0">
                  <a:moveTo>
                    <a:pt x="1" y="0"/>
                  </a:moveTo>
                  <a:lnTo>
                    <a:pt x="1" y="0"/>
                  </a:lnTo>
                  <a:cubicBezTo>
                    <a:pt x="67" y="1635"/>
                    <a:pt x="334" y="3203"/>
                    <a:pt x="1135" y="4670"/>
                  </a:cubicBezTo>
                  <a:cubicBezTo>
                    <a:pt x="768" y="3103"/>
                    <a:pt x="367" y="15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8"/>
            <p:cNvSpPr/>
            <p:nvPr/>
          </p:nvSpPr>
          <p:spPr>
            <a:xfrm>
              <a:off x="-219250" y="2592438"/>
              <a:ext cx="83425" cy="86750"/>
            </a:xfrm>
            <a:custGeom>
              <a:avLst/>
              <a:gdLst/>
              <a:ahLst/>
              <a:cxnLst/>
              <a:rect l="l" t="t" r="r" b="b"/>
              <a:pathLst>
                <a:path w="3337" h="3470" extrusionOk="0">
                  <a:moveTo>
                    <a:pt x="1" y="0"/>
                  </a:moveTo>
                  <a:cubicBezTo>
                    <a:pt x="301" y="801"/>
                    <a:pt x="2702" y="3236"/>
                    <a:pt x="3336" y="3469"/>
                  </a:cubicBezTo>
                  <a:cubicBezTo>
                    <a:pt x="3236" y="3236"/>
                    <a:pt x="434" y="3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8"/>
            <p:cNvSpPr/>
            <p:nvPr/>
          </p:nvSpPr>
          <p:spPr>
            <a:xfrm>
              <a:off x="-642050" y="2108738"/>
              <a:ext cx="32550" cy="102600"/>
            </a:xfrm>
            <a:custGeom>
              <a:avLst/>
              <a:gdLst/>
              <a:ahLst/>
              <a:cxnLst/>
              <a:rect l="l" t="t" r="r" b="b"/>
              <a:pathLst>
                <a:path w="1302" h="4104" extrusionOk="0">
                  <a:moveTo>
                    <a:pt x="101" y="1"/>
                  </a:moveTo>
                  <a:cubicBezTo>
                    <a:pt x="0" y="701"/>
                    <a:pt x="768" y="3570"/>
                    <a:pt x="1201" y="4104"/>
                  </a:cubicBezTo>
                  <a:lnTo>
                    <a:pt x="1301" y="4104"/>
                  </a:lnTo>
                  <a:cubicBezTo>
                    <a:pt x="901" y="2736"/>
                    <a:pt x="501" y="1369"/>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8"/>
            <p:cNvSpPr/>
            <p:nvPr/>
          </p:nvSpPr>
          <p:spPr>
            <a:xfrm>
              <a:off x="-108325" y="2573238"/>
              <a:ext cx="51725" cy="97600"/>
            </a:xfrm>
            <a:custGeom>
              <a:avLst/>
              <a:gdLst/>
              <a:ahLst/>
              <a:cxnLst/>
              <a:rect l="l" t="t" r="r" b="b"/>
              <a:pathLst>
                <a:path w="2069" h="3904" extrusionOk="0">
                  <a:moveTo>
                    <a:pt x="0" y="1"/>
                  </a:moveTo>
                  <a:lnTo>
                    <a:pt x="0" y="1"/>
                  </a:lnTo>
                  <a:cubicBezTo>
                    <a:pt x="767" y="1268"/>
                    <a:pt x="1201" y="2703"/>
                    <a:pt x="2068" y="3904"/>
                  </a:cubicBezTo>
                  <a:cubicBezTo>
                    <a:pt x="1568" y="2503"/>
                    <a:pt x="967" y="11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8"/>
            <p:cNvSpPr/>
            <p:nvPr/>
          </p:nvSpPr>
          <p:spPr>
            <a:xfrm>
              <a:off x="-676250" y="2122088"/>
              <a:ext cx="25050" cy="103575"/>
            </a:xfrm>
            <a:custGeom>
              <a:avLst/>
              <a:gdLst/>
              <a:ahLst/>
              <a:cxnLst/>
              <a:rect l="l" t="t" r="r" b="b"/>
              <a:pathLst>
                <a:path w="1002" h="4143" extrusionOk="0">
                  <a:moveTo>
                    <a:pt x="1" y="1"/>
                  </a:moveTo>
                  <a:cubicBezTo>
                    <a:pt x="1" y="167"/>
                    <a:pt x="1" y="301"/>
                    <a:pt x="1" y="401"/>
                  </a:cubicBezTo>
                  <a:cubicBezTo>
                    <a:pt x="68" y="1368"/>
                    <a:pt x="334" y="2302"/>
                    <a:pt x="535" y="3236"/>
                  </a:cubicBezTo>
                  <a:cubicBezTo>
                    <a:pt x="601" y="3470"/>
                    <a:pt x="668" y="3703"/>
                    <a:pt x="735" y="3937"/>
                  </a:cubicBezTo>
                  <a:cubicBezTo>
                    <a:pt x="764" y="4026"/>
                    <a:pt x="794" y="4142"/>
                    <a:pt x="943" y="4142"/>
                  </a:cubicBezTo>
                  <a:cubicBezTo>
                    <a:pt x="961" y="4142"/>
                    <a:pt x="980" y="4141"/>
                    <a:pt x="1002" y="4137"/>
                  </a:cubicBezTo>
                  <a:cubicBezTo>
                    <a:pt x="701" y="2803"/>
                    <a:pt x="268" y="1502"/>
                    <a:pt x="134" y="134"/>
                  </a:cubicBezTo>
                  <a:cubicBezTo>
                    <a:pt x="134" y="101"/>
                    <a:pt x="68" y="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8"/>
            <p:cNvSpPr/>
            <p:nvPr/>
          </p:nvSpPr>
          <p:spPr>
            <a:xfrm>
              <a:off x="-249275" y="2609113"/>
              <a:ext cx="52575" cy="50300"/>
            </a:xfrm>
            <a:custGeom>
              <a:avLst/>
              <a:gdLst/>
              <a:ahLst/>
              <a:cxnLst/>
              <a:rect l="l" t="t" r="r" b="b"/>
              <a:pathLst>
                <a:path w="2103" h="2012" extrusionOk="0">
                  <a:moveTo>
                    <a:pt x="1" y="0"/>
                  </a:moveTo>
                  <a:cubicBezTo>
                    <a:pt x="1" y="67"/>
                    <a:pt x="1" y="134"/>
                    <a:pt x="1" y="134"/>
                  </a:cubicBezTo>
                  <a:cubicBezTo>
                    <a:pt x="501" y="834"/>
                    <a:pt x="1101" y="1468"/>
                    <a:pt x="1802" y="1935"/>
                  </a:cubicBezTo>
                  <a:cubicBezTo>
                    <a:pt x="1840" y="1973"/>
                    <a:pt x="1901" y="2012"/>
                    <a:pt x="1965" y="2012"/>
                  </a:cubicBezTo>
                  <a:cubicBezTo>
                    <a:pt x="2012" y="2012"/>
                    <a:pt x="2060" y="1991"/>
                    <a:pt x="2102" y="1935"/>
                  </a:cubicBezTo>
                  <a:cubicBezTo>
                    <a:pt x="2069" y="1668"/>
                    <a:pt x="1835" y="1601"/>
                    <a:pt x="1669" y="1435"/>
                  </a:cubicBezTo>
                  <a:cubicBezTo>
                    <a:pt x="1468" y="1268"/>
                    <a:pt x="1268" y="1101"/>
                    <a:pt x="1101" y="934"/>
                  </a:cubicBezTo>
                  <a:cubicBezTo>
                    <a:pt x="901" y="801"/>
                    <a:pt x="735" y="634"/>
                    <a:pt x="568" y="467"/>
                  </a:cubicBezTo>
                  <a:cubicBezTo>
                    <a:pt x="368" y="334"/>
                    <a:pt x="268" y="10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8"/>
            <p:cNvSpPr/>
            <p:nvPr/>
          </p:nvSpPr>
          <p:spPr>
            <a:xfrm>
              <a:off x="5900" y="2428138"/>
              <a:ext cx="44225" cy="80100"/>
            </a:xfrm>
            <a:custGeom>
              <a:avLst/>
              <a:gdLst/>
              <a:ahLst/>
              <a:cxnLst/>
              <a:rect l="l" t="t" r="r" b="b"/>
              <a:pathLst>
                <a:path w="1769" h="3204" extrusionOk="0">
                  <a:moveTo>
                    <a:pt x="1" y="1"/>
                  </a:moveTo>
                  <a:cubicBezTo>
                    <a:pt x="168" y="668"/>
                    <a:pt x="1469" y="3036"/>
                    <a:pt x="1769" y="3203"/>
                  </a:cubicBezTo>
                  <a:cubicBezTo>
                    <a:pt x="1769" y="2769"/>
                    <a:pt x="1502" y="2436"/>
                    <a:pt x="1302" y="2102"/>
                  </a:cubicBezTo>
                  <a:cubicBezTo>
                    <a:pt x="1102" y="1735"/>
                    <a:pt x="868" y="1368"/>
                    <a:pt x="635" y="1001"/>
                  </a:cubicBezTo>
                  <a:cubicBezTo>
                    <a:pt x="435" y="668"/>
                    <a:pt x="201" y="3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8"/>
            <p:cNvSpPr/>
            <p:nvPr/>
          </p:nvSpPr>
          <p:spPr>
            <a:xfrm>
              <a:off x="-195900" y="2338913"/>
              <a:ext cx="67575" cy="84250"/>
            </a:xfrm>
            <a:custGeom>
              <a:avLst/>
              <a:gdLst/>
              <a:ahLst/>
              <a:cxnLst/>
              <a:rect l="l" t="t" r="r" b="b"/>
              <a:pathLst>
                <a:path w="2703" h="3370" extrusionOk="0">
                  <a:moveTo>
                    <a:pt x="1" y="1"/>
                  </a:moveTo>
                  <a:lnTo>
                    <a:pt x="1" y="1"/>
                  </a:lnTo>
                  <a:cubicBezTo>
                    <a:pt x="668" y="1001"/>
                    <a:pt x="2336" y="3103"/>
                    <a:pt x="2702" y="3370"/>
                  </a:cubicBezTo>
                  <a:cubicBezTo>
                    <a:pt x="2602" y="2903"/>
                    <a:pt x="468" y="2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8"/>
            <p:cNvSpPr/>
            <p:nvPr/>
          </p:nvSpPr>
          <p:spPr>
            <a:xfrm>
              <a:off x="-60800" y="2421463"/>
              <a:ext cx="49225" cy="84250"/>
            </a:xfrm>
            <a:custGeom>
              <a:avLst/>
              <a:gdLst/>
              <a:ahLst/>
              <a:cxnLst/>
              <a:rect l="l" t="t" r="r" b="b"/>
              <a:pathLst>
                <a:path w="1969" h="3370" extrusionOk="0">
                  <a:moveTo>
                    <a:pt x="0" y="1"/>
                  </a:moveTo>
                  <a:lnTo>
                    <a:pt x="0" y="1"/>
                  </a:lnTo>
                  <a:cubicBezTo>
                    <a:pt x="601" y="1135"/>
                    <a:pt x="1068" y="2336"/>
                    <a:pt x="1868" y="3370"/>
                  </a:cubicBezTo>
                  <a:cubicBezTo>
                    <a:pt x="1968" y="3136"/>
                    <a:pt x="1868" y="2970"/>
                    <a:pt x="1768" y="2803"/>
                  </a:cubicBezTo>
                  <a:cubicBezTo>
                    <a:pt x="1301" y="2036"/>
                    <a:pt x="801" y="1235"/>
                    <a:pt x="334" y="435"/>
                  </a:cubicBezTo>
                  <a:cubicBezTo>
                    <a:pt x="234" y="268"/>
                    <a:pt x="134" y="1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8"/>
            <p:cNvSpPr/>
            <p:nvPr/>
          </p:nvSpPr>
          <p:spPr>
            <a:xfrm>
              <a:off x="-606200" y="2005338"/>
              <a:ext cx="30900" cy="88425"/>
            </a:xfrm>
            <a:custGeom>
              <a:avLst/>
              <a:gdLst/>
              <a:ahLst/>
              <a:cxnLst/>
              <a:rect l="l" t="t" r="r" b="b"/>
              <a:pathLst>
                <a:path w="1236" h="3537" extrusionOk="0">
                  <a:moveTo>
                    <a:pt x="1" y="1"/>
                  </a:moveTo>
                  <a:lnTo>
                    <a:pt x="1" y="1"/>
                  </a:lnTo>
                  <a:cubicBezTo>
                    <a:pt x="301" y="1268"/>
                    <a:pt x="635" y="2436"/>
                    <a:pt x="1235" y="3537"/>
                  </a:cubicBezTo>
                  <a:cubicBezTo>
                    <a:pt x="1202" y="3003"/>
                    <a:pt x="234" y="2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8"/>
            <p:cNvSpPr/>
            <p:nvPr/>
          </p:nvSpPr>
          <p:spPr>
            <a:xfrm>
              <a:off x="-341000" y="2711688"/>
              <a:ext cx="114275" cy="70900"/>
            </a:xfrm>
            <a:custGeom>
              <a:avLst/>
              <a:gdLst/>
              <a:ahLst/>
              <a:cxnLst/>
              <a:rect l="l" t="t" r="r" b="b"/>
              <a:pathLst>
                <a:path w="4571" h="2836" extrusionOk="0">
                  <a:moveTo>
                    <a:pt x="0" y="0"/>
                  </a:moveTo>
                  <a:cubicBezTo>
                    <a:pt x="834" y="1301"/>
                    <a:pt x="3670" y="2802"/>
                    <a:pt x="4570" y="2836"/>
                  </a:cubicBezTo>
                  <a:cubicBezTo>
                    <a:pt x="2836" y="2235"/>
                    <a:pt x="1335" y="126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8"/>
            <p:cNvSpPr/>
            <p:nvPr/>
          </p:nvSpPr>
          <p:spPr>
            <a:xfrm>
              <a:off x="-550325" y="2471513"/>
              <a:ext cx="46725" cy="96750"/>
            </a:xfrm>
            <a:custGeom>
              <a:avLst/>
              <a:gdLst/>
              <a:ahLst/>
              <a:cxnLst/>
              <a:rect l="l" t="t" r="r" b="b"/>
              <a:pathLst>
                <a:path w="1869" h="3870" extrusionOk="0">
                  <a:moveTo>
                    <a:pt x="101" y="0"/>
                  </a:moveTo>
                  <a:cubicBezTo>
                    <a:pt x="67" y="34"/>
                    <a:pt x="34" y="34"/>
                    <a:pt x="1" y="34"/>
                  </a:cubicBezTo>
                  <a:cubicBezTo>
                    <a:pt x="34" y="134"/>
                    <a:pt x="34" y="267"/>
                    <a:pt x="67" y="367"/>
                  </a:cubicBezTo>
                  <a:cubicBezTo>
                    <a:pt x="168" y="701"/>
                    <a:pt x="268" y="1034"/>
                    <a:pt x="401" y="1335"/>
                  </a:cubicBezTo>
                  <a:cubicBezTo>
                    <a:pt x="768" y="2135"/>
                    <a:pt x="1168" y="2902"/>
                    <a:pt x="1569" y="3670"/>
                  </a:cubicBezTo>
                  <a:cubicBezTo>
                    <a:pt x="1602" y="3703"/>
                    <a:pt x="1635" y="3770"/>
                    <a:pt x="1669" y="3803"/>
                  </a:cubicBezTo>
                  <a:cubicBezTo>
                    <a:pt x="1735" y="3836"/>
                    <a:pt x="1802" y="3836"/>
                    <a:pt x="1869" y="3870"/>
                  </a:cubicBezTo>
                  <a:cubicBezTo>
                    <a:pt x="1268" y="2569"/>
                    <a:pt x="434" y="1401"/>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8"/>
            <p:cNvSpPr/>
            <p:nvPr/>
          </p:nvSpPr>
          <p:spPr>
            <a:xfrm>
              <a:off x="-372700" y="1851063"/>
              <a:ext cx="85925" cy="63400"/>
            </a:xfrm>
            <a:custGeom>
              <a:avLst/>
              <a:gdLst/>
              <a:ahLst/>
              <a:cxnLst/>
              <a:rect l="l" t="t" r="r" b="b"/>
              <a:pathLst>
                <a:path w="3437" h="2536" extrusionOk="0">
                  <a:moveTo>
                    <a:pt x="1" y="1"/>
                  </a:moveTo>
                  <a:cubicBezTo>
                    <a:pt x="968" y="1068"/>
                    <a:pt x="2136" y="1902"/>
                    <a:pt x="3437" y="2536"/>
                  </a:cubicBezTo>
                  <a:cubicBezTo>
                    <a:pt x="2302" y="1702"/>
                    <a:pt x="1168" y="8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8"/>
            <p:cNvSpPr/>
            <p:nvPr/>
          </p:nvSpPr>
          <p:spPr>
            <a:xfrm>
              <a:off x="-333500" y="1941963"/>
              <a:ext cx="71750" cy="64225"/>
            </a:xfrm>
            <a:custGeom>
              <a:avLst/>
              <a:gdLst/>
              <a:ahLst/>
              <a:cxnLst/>
              <a:rect l="l" t="t" r="r" b="b"/>
              <a:pathLst>
                <a:path w="2870" h="2569" extrusionOk="0">
                  <a:moveTo>
                    <a:pt x="1" y="0"/>
                  </a:moveTo>
                  <a:lnTo>
                    <a:pt x="1" y="0"/>
                  </a:lnTo>
                  <a:cubicBezTo>
                    <a:pt x="201" y="534"/>
                    <a:pt x="2169" y="2269"/>
                    <a:pt x="2869" y="2569"/>
                  </a:cubicBezTo>
                  <a:cubicBezTo>
                    <a:pt x="1902" y="1668"/>
                    <a:pt x="935" y="8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8"/>
            <p:cNvSpPr/>
            <p:nvPr/>
          </p:nvSpPr>
          <p:spPr>
            <a:xfrm>
              <a:off x="-632875" y="2198813"/>
              <a:ext cx="26700" cy="100925"/>
            </a:xfrm>
            <a:custGeom>
              <a:avLst/>
              <a:gdLst/>
              <a:ahLst/>
              <a:cxnLst/>
              <a:rect l="l" t="t" r="r" b="b"/>
              <a:pathLst>
                <a:path w="1068" h="4037" extrusionOk="0">
                  <a:moveTo>
                    <a:pt x="0" y="1"/>
                  </a:moveTo>
                  <a:lnTo>
                    <a:pt x="0" y="1"/>
                  </a:lnTo>
                  <a:cubicBezTo>
                    <a:pt x="267" y="1368"/>
                    <a:pt x="601" y="2736"/>
                    <a:pt x="1068" y="4037"/>
                  </a:cubicBezTo>
                  <a:cubicBezTo>
                    <a:pt x="801" y="2669"/>
                    <a:pt x="434" y="133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8"/>
            <p:cNvSpPr/>
            <p:nvPr/>
          </p:nvSpPr>
          <p:spPr>
            <a:xfrm>
              <a:off x="-224250" y="2030363"/>
              <a:ext cx="65900" cy="48400"/>
            </a:xfrm>
            <a:custGeom>
              <a:avLst/>
              <a:gdLst/>
              <a:ahLst/>
              <a:cxnLst/>
              <a:rect l="l" t="t" r="r" b="b"/>
              <a:pathLst>
                <a:path w="2636" h="1936" extrusionOk="0">
                  <a:moveTo>
                    <a:pt x="0" y="0"/>
                  </a:moveTo>
                  <a:cubicBezTo>
                    <a:pt x="801" y="768"/>
                    <a:pt x="1768" y="1301"/>
                    <a:pt x="2636" y="1935"/>
                  </a:cubicBezTo>
                  <a:cubicBezTo>
                    <a:pt x="2335" y="1535"/>
                    <a:pt x="401" y="1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8"/>
            <p:cNvSpPr/>
            <p:nvPr/>
          </p:nvSpPr>
          <p:spPr>
            <a:xfrm>
              <a:off x="-627050" y="2002013"/>
              <a:ext cx="17550" cy="53400"/>
            </a:xfrm>
            <a:custGeom>
              <a:avLst/>
              <a:gdLst/>
              <a:ahLst/>
              <a:cxnLst/>
              <a:rect l="l" t="t" r="r" b="b"/>
              <a:pathLst>
                <a:path w="702" h="2136" extrusionOk="0">
                  <a:moveTo>
                    <a:pt x="101" y="0"/>
                  </a:moveTo>
                  <a:cubicBezTo>
                    <a:pt x="1" y="501"/>
                    <a:pt x="334" y="1835"/>
                    <a:pt x="701" y="2135"/>
                  </a:cubicBezTo>
                  <a:cubicBezTo>
                    <a:pt x="535" y="1435"/>
                    <a:pt x="368" y="701"/>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8"/>
            <p:cNvSpPr/>
            <p:nvPr/>
          </p:nvSpPr>
          <p:spPr>
            <a:xfrm>
              <a:off x="-595350" y="2339738"/>
              <a:ext cx="23375" cy="78425"/>
            </a:xfrm>
            <a:custGeom>
              <a:avLst/>
              <a:gdLst/>
              <a:ahLst/>
              <a:cxnLst/>
              <a:rect l="l" t="t" r="r" b="b"/>
              <a:pathLst>
                <a:path w="935" h="3137" extrusionOk="0">
                  <a:moveTo>
                    <a:pt x="0" y="1"/>
                  </a:moveTo>
                  <a:lnTo>
                    <a:pt x="0" y="1"/>
                  </a:lnTo>
                  <a:cubicBezTo>
                    <a:pt x="134" y="1135"/>
                    <a:pt x="534" y="2503"/>
                    <a:pt x="934" y="3136"/>
                  </a:cubicBezTo>
                  <a:cubicBezTo>
                    <a:pt x="634" y="2069"/>
                    <a:pt x="334" y="10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8"/>
            <p:cNvSpPr/>
            <p:nvPr/>
          </p:nvSpPr>
          <p:spPr>
            <a:xfrm>
              <a:off x="-210075" y="1931113"/>
              <a:ext cx="51725" cy="35900"/>
            </a:xfrm>
            <a:custGeom>
              <a:avLst/>
              <a:gdLst/>
              <a:ahLst/>
              <a:cxnLst/>
              <a:rect l="l" t="t" r="r" b="b"/>
              <a:pathLst>
                <a:path w="2069" h="1436" extrusionOk="0">
                  <a:moveTo>
                    <a:pt x="0" y="1"/>
                  </a:moveTo>
                  <a:lnTo>
                    <a:pt x="0" y="1"/>
                  </a:lnTo>
                  <a:cubicBezTo>
                    <a:pt x="501" y="601"/>
                    <a:pt x="1635" y="1368"/>
                    <a:pt x="2069" y="1435"/>
                  </a:cubicBezTo>
                  <a:cubicBezTo>
                    <a:pt x="1335" y="935"/>
                    <a:pt x="668"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8"/>
            <p:cNvSpPr/>
            <p:nvPr/>
          </p:nvSpPr>
          <p:spPr>
            <a:xfrm>
              <a:off x="-294300" y="2792863"/>
              <a:ext cx="39225" cy="12250"/>
            </a:xfrm>
            <a:custGeom>
              <a:avLst/>
              <a:gdLst/>
              <a:ahLst/>
              <a:cxnLst/>
              <a:rect l="l" t="t" r="r" b="b"/>
              <a:pathLst>
                <a:path w="1569" h="490" extrusionOk="0">
                  <a:moveTo>
                    <a:pt x="179" y="1"/>
                  </a:moveTo>
                  <a:cubicBezTo>
                    <a:pt x="110" y="1"/>
                    <a:pt x="49" y="8"/>
                    <a:pt x="0" y="22"/>
                  </a:cubicBezTo>
                  <a:cubicBezTo>
                    <a:pt x="501" y="189"/>
                    <a:pt x="934" y="489"/>
                    <a:pt x="1568" y="489"/>
                  </a:cubicBezTo>
                  <a:cubicBezTo>
                    <a:pt x="1283" y="233"/>
                    <a:pt x="585"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8"/>
            <p:cNvSpPr/>
            <p:nvPr/>
          </p:nvSpPr>
          <p:spPr>
            <a:xfrm>
              <a:off x="-282625" y="1927788"/>
              <a:ext cx="38375" cy="27550"/>
            </a:xfrm>
            <a:custGeom>
              <a:avLst/>
              <a:gdLst/>
              <a:ahLst/>
              <a:cxnLst/>
              <a:rect l="l" t="t" r="r" b="b"/>
              <a:pathLst>
                <a:path w="1535" h="1102" extrusionOk="0">
                  <a:moveTo>
                    <a:pt x="0" y="0"/>
                  </a:moveTo>
                  <a:lnTo>
                    <a:pt x="0" y="0"/>
                  </a:lnTo>
                  <a:cubicBezTo>
                    <a:pt x="434" y="567"/>
                    <a:pt x="934" y="868"/>
                    <a:pt x="1535" y="1101"/>
                  </a:cubicBezTo>
                  <a:cubicBezTo>
                    <a:pt x="1068" y="734"/>
                    <a:pt x="634" y="401"/>
                    <a:pt x="167" y="67"/>
                  </a:cubicBezTo>
                  <a:cubicBezTo>
                    <a:pt x="134" y="34"/>
                    <a:pt x="100" y="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8"/>
            <p:cNvSpPr/>
            <p:nvPr/>
          </p:nvSpPr>
          <p:spPr>
            <a:xfrm>
              <a:off x="-327650" y="1973663"/>
              <a:ext cx="32550" cy="33375"/>
            </a:xfrm>
            <a:custGeom>
              <a:avLst/>
              <a:gdLst/>
              <a:ahLst/>
              <a:cxnLst/>
              <a:rect l="l" t="t" r="r" b="b"/>
              <a:pathLst>
                <a:path w="1302" h="1335" extrusionOk="0">
                  <a:moveTo>
                    <a:pt x="67" y="0"/>
                  </a:moveTo>
                  <a:cubicBezTo>
                    <a:pt x="67" y="33"/>
                    <a:pt x="33" y="67"/>
                    <a:pt x="0" y="100"/>
                  </a:cubicBezTo>
                  <a:cubicBezTo>
                    <a:pt x="400" y="534"/>
                    <a:pt x="767" y="967"/>
                    <a:pt x="1234" y="1334"/>
                  </a:cubicBezTo>
                  <a:cubicBezTo>
                    <a:pt x="1268" y="1301"/>
                    <a:pt x="1268" y="1301"/>
                    <a:pt x="1301" y="1268"/>
                  </a:cubicBezTo>
                  <a:lnTo>
                    <a:pt x="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8"/>
            <p:cNvSpPr/>
            <p:nvPr/>
          </p:nvSpPr>
          <p:spPr>
            <a:xfrm>
              <a:off x="-119175" y="2113763"/>
              <a:ext cx="23375" cy="19200"/>
            </a:xfrm>
            <a:custGeom>
              <a:avLst/>
              <a:gdLst/>
              <a:ahLst/>
              <a:cxnLst/>
              <a:rect l="l" t="t" r="r" b="b"/>
              <a:pathLst>
                <a:path w="935" h="768" extrusionOk="0">
                  <a:moveTo>
                    <a:pt x="0" y="0"/>
                  </a:moveTo>
                  <a:lnTo>
                    <a:pt x="0" y="0"/>
                  </a:lnTo>
                  <a:cubicBezTo>
                    <a:pt x="267" y="334"/>
                    <a:pt x="567" y="601"/>
                    <a:pt x="934" y="767"/>
                  </a:cubicBezTo>
                  <a:cubicBezTo>
                    <a:pt x="734" y="400"/>
                    <a:pt x="367" y="1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8"/>
            <p:cNvSpPr/>
            <p:nvPr/>
          </p:nvSpPr>
          <p:spPr>
            <a:xfrm>
              <a:off x="-602850" y="2074563"/>
              <a:ext cx="10850" cy="30050"/>
            </a:xfrm>
            <a:custGeom>
              <a:avLst/>
              <a:gdLst/>
              <a:ahLst/>
              <a:cxnLst/>
              <a:rect l="l" t="t" r="r" b="b"/>
              <a:pathLst>
                <a:path w="434" h="1202" extrusionOk="0">
                  <a:moveTo>
                    <a:pt x="0" y="0"/>
                  </a:moveTo>
                  <a:cubicBezTo>
                    <a:pt x="67" y="434"/>
                    <a:pt x="167" y="834"/>
                    <a:pt x="434" y="1201"/>
                  </a:cubicBezTo>
                  <a:cubicBezTo>
                    <a:pt x="367" y="768"/>
                    <a:pt x="234" y="3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8"/>
            <p:cNvSpPr/>
            <p:nvPr/>
          </p:nvSpPr>
          <p:spPr>
            <a:xfrm>
              <a:off x="-654550" y="2178788"/>
              <a:ext cx="12525" cy="31725"/>
            </a:xfrm>
            <a:custGeom>
              <a:avLst/>
              <a:gdLst/>
              <a:ahLst/>
              <a:cxnLst/>
              <a:rect l="l" t="t" r="r" b="b"/>
              <a:pathLst>
                <a:path w="501" h="1269" extrusionOk="0">
                  <a:moveTo>
                    <a:pt x="0" y="1"/>
                  </a:moveTo>
                  <a:lnTo>
                    <a:pt x="0" y="1"/>
                  </a:lnTo>
                  <a:cubicBezTo>
                    <a:pt x="134" y="435"/>
                    <a:pt x="267" y="868"/>
                    <a:pt x="367" y="1269"/>
                  </a:cubicBezTo>
                  <a:lnTo>
                    <a:pt x="500" y="1269"/>
                  </a:lnTo>
                  <a:cubicBezTo>
                    <a:pt x="400" y="802"/>
                    <a:pt x="234" y="4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8"/>
            <p:cNvSpPr/>
            <p:nvPr/>
          </p:nvSpPr>
          <p:spPr>
            <a:xfrm>
              <a:off x="-118350" y="2000338"/>
              <a:ext cx="8375" cy="7525"/>
            </a:xfrm>
            <a:custGeom>
              <a:avLst/>
              <a:gdLst/>
              <a:ahLst/>
              <a:cxnLst/>
              <a:rect l="l" t="t" r="r" b="b"/>
              <a:pathLst>
                <a:path w="335" h="301" extrusionOk="0">
                  <a:moveTo>
                    <a:pt x="34" y="0"/>
                  </a:moveTo>
                  <a:cubicBezTo>
                    <a:pt x="34" y="34"/>
                    <a:pt x="1" y="67"/>
                    <a:pt x="1" y="101"/>
                  </a:cubicBezTo>
                  <a:cubicBezTo>
                    <a:pt x="101" y="167"/>
                    <a:pt x="234" y="234"/>
                    <a:pt x="334" y="301"/>
                  </a:cubicBezTo>
                  <a:cubicBezTo>
                    <a:pt x="234" y="201"/>
                    <a:pt x="134" y="101"/>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8"/>
            <p:cNvSpPr/>
            <p:nvPr/>
          </p:nvSpPr>
          <p:spPr>
            <a:xfrm>
              <a:off x="-749625" y="1463288"/>
              <a:ext cx="77575" cy="399475"/>
            </a:xfrm>
            <a:custGeom>
              <a:avLst/>
              <a:gdLst/>
              <a:ahLst/>
              <a:cxnLst/>
              <a:rect l="l" t="t" r="r" b="b"/>
              <a:pathLst>
                <a:path w="3103" h="15979" extrusionOk="0">
                  <a:moveTo>
                    <a:pt x="34" y="0"/>
                  </a:moveTo>
                  <a:cubicBezTo>
                    <a:pt x="34" y="234"/>
                    <a:pt x="0" y="467"/>
                    <a:pt x="0" y="701"/>
                  </a:cubicBezTo>
                  <a:cubicBezTo>
                    <a:pt x="0" y="1535"/>
                    <a:pt x="34" y="2369"/>
                    <a:pt x="501" y="3103"/>
                  </a:cubicBezTo>
                  <a:cubicBezTo>
                    <a:pt x="734" y="3436"/>
                    <a:pt x="734" y="3837"/>
                    <a:pt x="668" y="4270"/>
                  </a:cubicBezTo>
                  <a:cubicBezTo>
                    <a:pt x="634" y="4470"/>
                    <a:pt x="634" y="4704"/>
                    <a:pt x="668" y="4937"/>
                  </a:cubicBezTo>
                  <a:cubicBezTo>
                    <a:pt x="668" y="5238"/>
                    <a:pt x="701" y="5538"/>
                    <a:pt x="734" y="5838"/>
                  </a:cubicBezTo>
                  <a:cubicBezTo>
                    <a:pt x="768" y="6538"/>
                    <a:pt x="934" y="7239"/>
                    <a:pt x="1201" y="7906"/>
                  </a:cubicBezTo>
                  <a:cubicBezTo>
                    <a:pt x="1301" y="8173"/>
                    <a:pt x="1368" y="8473"/>
                    <a:pt x="1335" y="8773"/>
                  </a:cubicBezTo>
                  <a:cubicBezTo>
                    <a:pt x="1268" y="9507"/>
                    <a:pt x="1335" y="10208"/>
                    <a:pt x="1668" y="10875"/>
                  </a:cubicBezTo>
                  <a:cubicBezTo>
                    <a:pt x="1868" y="11309"/>
                    <a:pt x="1835" y="11742"/>
                    <a:pt x="1602" y="12142"/>
                  </a:cubicBezTo>
                  <a:cubicBezTo>
                    <a:pt x="1268" y="12776"/>
                    <a:pt x="868" y="13343"/>
                    <a:pt x="501" y="13944"/>
                  </a:cubicBezTo>
                  <a:cubicBezTo>
                    <a:pt x="134" y="14477"/>
                    <a:pt x="100" y="15111"/>
                    <a:pt x="201" y="15745"/>
                  </a:cubicBezTo>
                  <a:cubicBezTo>
                    <a:pt x="201" y="15845"/>
                    <a:pt x="234" y="15979"/>
                    <a:pt x="401" y="15979"/>
                  </a:cubicBezTo>
                  <a:cubicBezTo>
                    <a:pt x="367" y="15845"/>
                    <a:pt x="367" y="15745"/>
                    <a:pt x="367" y="15612"/>
                  </a:cubicBezTo>
                  <a:cubicBezTo>
                    <a:pt x="401" y="15145"/>
                    <a:pt x="501" y="14644"/>
                    <a:pt x="734" y="14244"/>
                  </a:cubicBezTo>
                  <a:cubicBezTo>
                    <a:pt x="1101" y="13677"/>
                    <a:pt x="1435" y="13177"/>
                    <a:pt x="1768" y="12609"/>
                  </a:cubicBezTo>
                  <a:cubicBezTo>
                    <a:pt x="1868" y="12443"/>
                    <a:pt x="1968" y="12243"/>
                    <a:pt x="1968" y="12042"/>
                  </a:cubicBezTo>
                  <a:cubicBezTo>
                    <a:pt x="1968" y="11575"/>
                    <a:pt x="2002" y="11075"/>
                    <a:pt x="1835" y="10575"/>
                  </a:cubicBezTo>
                  <a:cubicBezTo>
                    <a:pt x="1668" y="10208"/>
                    <a:pt x="1635" y="9807"/>
                    <a:pt x="1735" y="9374"/>
                  </a:cubicBezTo>
                  <a:lnTo>
                    <a:pt x="1735" y="9374"/>
                  </a:lnTo>
                  <a:cubicBezTo>
                    <a:pt x="1868" y="9541"/>
                    <a:pt x="1968" y="9741"/>
                    <a:pt x="2069" y="9908"/>
                  </a:cubicBezTo>
                  <a:cubicBezTo>
                    <a:pt x="2435" y="10541"/>
                    <a:pt x="2502" y="11208"/>
                    <a:pt x="2302" y="11909"/>
                  </a:cubicBezTo>
                  <a:cubicBezTo>
                    <a:pt x="2169" y="12243"/>
                    <a:pt x="2069" y="12609"/>
                    <a:pt x="2002" y="12976"/>
                  </a:cubicBezTo>
                  <a:cubicBezTo>
                    <a:pt x="1835" y="14044"/>
                    <a:pt x="2069" y="14978"/>
                    <a:pt x="2902" y="15678"/>
                  </a:cubicBezTo>
                  <a:cubicBezTo>
                    <a:pt x="2869" y="15578"/>
                    <a:pt x="2802" y="15445"/>
                    <a:pt x="2736" y="15345"/>
                  </a:cubicBezTo>
                  <a:cubicBezTo>
                    <a:pt x="2469" y="14844"/>
                    <a:pt x="2402" y="14311"/>
                    <a:pt x="2402" y="13744"/>
                  </a:cubicBezTo>
                  <a:cubicBezTo>
                    <a:pt x="2435" y="13177"/>
                    <a:pt x="2602" y="12643"/>
                    <a:pt x="2802" y="12109"/>
                  </a:cubicBezTo>
                  <a:cubicBezTo>
                    <a:pt x="3103" y="11342"/>
                    <a:pt x="3003" y="10641"/>
                    <a:pt x="2669" y="9941"/>
                  </a:cubicBezTo>
                  <a:cubicBezTo>
                    <a:pt x="2502" y="9641"/>
                    <a:pt x="2302" y="9340"/>
                    <a:pt x="2102" y="9040"/>
                  </a:cubicBezTo>
                  <a:cubicBezTo>
                    <a:pt x="1902" y="8707"/>
                    <a:pt x="1702" y="8340"/>
                    <a:pt x="1635" y="7973"/>
                  </a:cubicBezTo>
                  <a:cubicBezTo>
                    <a:pt x="1468" y="7339"/>
                    <a:pt x="1268" y="6739"/>
                    <a:pt x="1168" y="6138"/>
                  </a:cubicBezTo>
                  <a:cubicBezTo>
                    <a:pt x="1068" y="5538"/>
                    <a:pt x="1034" y="4937"/>
                    <a:pt x="1068" y="4337"/>
                  </a:cubicBezTo>
                  <a:cubicBezTo>
                    <a:pt x="1101" y="3803"/>
                    <a:pt x="1068" y="3303"/>
                    <a:pt x="768" y="2836"/>
                  </a:cubicBezTo>
                  <a:cubicBezTo>
                    <a:pt x="534" y="2469"/>
                    <a:pt x="434" y="2102"/>
                    <a:pt x="401" y="1668"/>
                  </a:cubicBezTo>
                  <a:cubicBezTo>
                    <a:pt x="334" y="1235"/>
                    <a:pt x="267" y="768"/>
                    <a:pt x="201" y="334"/>
                  </a:cubicBezTo>
                  <a:cubicBezTo>
                    <a:pt x="201" y="201"/>
                    <a:pt x="134" y="101"/>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8"/>
            <p:cNvSpPr/>
            <p:nvPr/>
          </p:nvSpPr>
          <p:spPr>
            <a:xfrm>
              <a:off x="-813000" y="1319863"/>
              <a:ext cx="95075" cy="440325"/>
            </a:xfrm>
            <a:custGeom>
              <a:avLst/>
              <a:gdLst/>
              <a:ahLst/>
              <a:cxnLst/>
              <a:rect l="l" t="t" r="r" b="b"/>
              <a:pathLst>
                <a:path w="3803" h="17613" extrusionOk="0">
                  <a:moveTo>
                    <a:pt x="0" y="0"/>
                  </a:moveTo>
                  <a:cubicBezTo>
                    <a:pt x="134" y="600"/>
                    <a:pt x="267" y="1201"/>
                    <a:pt x="434" y="1801"/>
                  </a:cubicBezTo>
                  <a:cubicBezTo>
                    <a:pt x="767" y="3069"/>
                    <a:pt x="1068" y="4336"/>
                    <a:pt x="1134" y="5671"/>
                  </a:cubicBezTo>
                  <a:cubicBezTo>
                    <a:pt x="1201" y="6538"/>
                    <a:pt x="1201" y="7372"/>
                    <a:pt x="1268" y="8239"/>
                  </a:cubicBezTo>
                  <a:cubicBezTo>
                    <a:pt x="1335" y="9107"/>
                    <a:pt x="1535" y="9940"/>
                    <a:pt x="1935" y="10741"/>
                  </a:cubicBezTo>
                  <a:cubicBezTo>
                    <a:pt x="2369" y="11608"/>
                    <a:pt x="2535" y="12509"/>
                    <a:pt x="2469" y="13476"/>
                  </a:cubicBezTo>
                  <a:cubicBezTo>
                    <a:pt x="2469" y="13710"/>
                    <a:pt x="2469" y="13977"/>
                    <a:pt x="2502" y="14244"/>
                  </a:cubicBezTo>
                  <a:cubicBezTo>
                    <a:pt x="2535" y="14444"/>
                    <a:pt x="2602" y="14677"/>
                    <a:pt x="2736" y="14777"/>
                  </a:cubicBezTo>
                  <a:cubicBezTo>
                    <a:pt x="3136" y="15144"/>
                    <a:pt x="3236" y="15645"/>
                    <a:pt x="3303" y="16145"/>
                  </a:cubicBezTo>
                  <a:cubicBezTo>
                    <a:pt x="3403" y="16512"/>
                    <a:pt x="3503" y="16912"/>
                    <a:pt x="3603" y="17312"/>
                  </a:cubicBezTo>
                  <a:cubicBezTo>
                    <a:pt x="3636" y="17412"/>
                    <a:pt x="3703" y="17513"/>
                    <a:pt x="3770" y="17613"/>
                  </a:cubicBezTo>
                  <a:cubicBezTo>
                    <a:pt x="3803" y="17513"/>
                    <a:pt x="3803" y="17446"/>
                    <a:pt x="3803" y="17379"/>
                  </a:cubicBezTo>
                  <a:cubicBezTo>
                    <a:pt x="3703" y="16812"/>
                    <a:pt x="3636" y="16245"/>
                    <a:pt x="3536" y="15678"/>
                  </a:cubicBezTo>
                  <a:cubicBezTo>
                    <a:pt x="3469" y="15311"/>
                    <a:pt x="3336" y="14977"/>
                    <a:pt x="3269" y="14610"/>
                  </a:cubicBezTo>
                  <a:cubicBezTo>
                    <a:pt x="3236" y="14477"/>
                    <a:pt x="3169" y="14344"/>
                    <a:pt x="3136" y="14210"/>
                  </a:cubicBezTo>
                  <a:cubicBezTo>
                    <a:pt x="3069" y="13710"/>
                    <a:pt x="3002" y="13209"/>
                    <a:pt x="2969" y="12709"/>
                  </a:cubicBezTo>
                  <a:cubicBezTo>
                    <a:pt x="2902" y="12042"/>
                    <a:pt x="2802" y="11341"/>
                    <a:pt x="2569" y="10708"/>
                  </a:cubicBezTo>
                  <a:cubicBezTo>
                    <a:pt x="1935" y="9173"/>
                    <a:pt x="1668" y="7572"/>
                    <a:pt x="1501" y="5904"/>
                  </a:cubicBezTo>
                  <a:cubicBezTo>
                    <a:pt x="1468" y="5437"/>
                    <a:pt x="1435" y="4937"/>
                    <a:pt x="1301" y="4470"/>
                  </a:cubicBezTo>
                  <a:cubicBezTo>
                    <a:pt x="1034" y="3336"/>
                    <a:pt x="734" y="2202"/>
                    <a:pt x="467" y="1101"/>
                  </a:cubicBezTo>
                  <a:cubicBezTo>
                    <a:pt x="367" y="701"/>
                    <a:pt x="200" y="3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8"/>
            <p:cNvSpPr/>
            <p:nvPr/>
          </p:nvSpPr>
          <p:spPr>
            <a:xfrm>
              <a:off x="-515300" y="1816863"/>
              <a:ext cx="105950" cy="126900"/>
            </a:xfrm>
            <a:custGeom>
              <a:avLst/>
              <a:gdLst/>
              <a:ahLst/>
              <a:cxnLst/>
              <a:rect l="l" t="t" r="r" b="b"/>
              <a:pathLst>
                <a:path w="4238" h="5076" extrusionOk="0">
                  <a:moveTo>
                    <a:pt x="1" y="1"/>
                  </a:moveTo>
                  <a:cubicBezTo>
                    <a:pt x="234" y="468"/>
                    <a:pt x="468" y="902"/>
                    <a:pt x="668" y="1369"/>
                  </a:cubicBezTo>
                  <a:cubicBezTo>
                    <a:pt x="968" y="2036"/>
                    <a:pt x="1335" y="2669"/>
                    <a:pt x="1769" y="3237"/>
                  </a:cubicBezTo>
                  <a:cubicBezTo>
                    <a:pt x="2336" y="4004"/>
                    <a:pt x="3070" y="4504"/>
                    <a:pt x="3870" y="5004"/>
                  </a:cubicBezTo>
                  <a:cubicBezTo>
                    <a:pt x="3924" y="5040"/>
                    <a:pt x="3977" y="5076"/>
                    <a:pt x="4041" y="5076"/>
                  </a:cubicBezTo>
                  <a:cubicBezTo>
                    <a:pt x="4096" y="5076"/>
                    <a:pt x="4159" y="5049"/>
                    <a:pt x="4237" y="4971"/>
                  </a:cubicBezTo>
                  <a:cubicBezTo>
                    <a:pt x="4170" y="4904"/>
                    <a:pt x="4104" y="4804"/>
                    <a:pt x="4037" y="4738"/>
                  </a:cubicBezTo>
                  <a:cubicBezTo>
                    <a:pt x="3904" y="4638"/>
                    <a:pt x="3770" y="4537"/>
                    <a:pt x="3637" y="4437"/>
                  </a:cubicBezTo>
                  <a:cubicBezTo>
                    <a:pt x="2503" y="3737"/>
                    <a:pt x="1735" y="2703"/>
                    <a:pt x="1102" y="1569"/>
                  </a:cubicBezTo>
                  <a:cubicBezTo>
                    <a:pt x="801" y="1002"/>
                    <a:pt x="468"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8"/>
            <p:cNvSpPr/>
            <p:nvPr/>
          </p:nvSpPr>
          <p:spPr>
            <a:xfrm>
              <a:off x="-512800" y="1695063"/>
              <a:ext cx="107600" cy="88475"/>
            </a:xfrm>
            <a:custGeom>
              <a:avLst/>
              <a:gdLst/>
              <a:ahLst/>
              <a:cxnLst/>
              <a:rect l="l" t="t" r="r" b="b"/>
              <a:pathLst>
                <a:path w="4304" h="3539" extrusionOk="0">
                  <a:moveTo>
                    <a:pt x="177" y="0"/>
                  </a:moveTo>
                  <a:cubicBezTo>
                    <a:pt x="100" y="0"/>
                    <a:pt x="25" y="17"/>
                    <a:pt x="1" y="136"/>
                  </a:cubicBezTo>
                  <a:cubicBezTo>
                    <a:pt x="68" y="170"/>
                    <a:pt x="134" y="270"/>
                    <a:pt x="234" y="270"/>
                  </a:cubicBezTo>
                  <a:cubicBezTo>
                    <a:pt x="668" y="403"/>
                    <a:pt x="1002" y="670"/>
                    <a:pt x="1335" y="970"/>
                  </a:cubicBezTo>
                  <a:cubicBezTo>
                    <a:pt x="1936" y="1571"/>
                    <a:pt x="2569" y="2138"/>
                    <a:pt x="3203" y="2705"/>
                  </a:cubicBezTo>
                  <a:cubicBezTo>
                    <a:pt x="3470" y="2972"/>
                    <a:pt x="3770" y="3205"/>
                    <a:pt x="4070" y="3439"/>
                  </a:cubicBezTo>
                  <a:cubicBezTo>
                    <a:pt x="4104" y="3472"/>
                    <a:pt x="4204" y="3505"/>
                    <a:pt x="4271" y="3539"/>
                  </a:cubicBezTo>
                  <a:cubicBezTo>
                    <a:pt x="4271" y="3505"/>
                    <a:pt x="4304" y="3505"/>
                    <a:pt x="4304" y="3472"/>
                  </a:cubicBezTo>
                  <a:cubicBezTo>
                    <a:pt x="4237" y="3372"/>
                    <a:pt x="4170" y="3272"/>
                    <a:pt x="4070" y="3172"/>
                  </a:cubicBezTo>
                  <a:cubicBezTo>
                    <a:pt x="3837" y="2905"/>
                    <a:pt x="3570" y="2638"/>
                    <a:pt x="3337" y="2371"/>
                  </a:cubicBezTo>
                  <a:cubicBezTo>
                    <a:pt x="2703" y="1771"/>
                    <a:pt x="2102" y="1170"/>
                    <a:pt x="1469" y="570"/>
                  </a:cubicBezTo>
                  <a:cubicBezTo>
                    <a:pt x="1135" y="236"/>
                    <a:pt x="735" y="36"/>
                    <a:pt x="268" y="3"/>
                  </a:cubicBezTo>
                  <a:cubicBezTo>
                    <a:pt x="239" y="3"/>
                    <a:pt x="208"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8"/>
            <p:cNvSpPr/>
            <p:nvPr/>
          </p:nvSpPr>
          <p:spPr>
            <a:xfrm>
              <a:off x="-649550" y="1589213"/>
              <a:ext cx="84250" cy="127625"/>
            </a:xfrm>
            <a:custGeom>
              <a:avLst/>
              <a:gdLst/>
              <a:ahLst/>
              <a:cxnLst/>
              <a:rect l="l" t="t" r="r" b="b"/>
              <a:pathLst>
                <a:path w="3370" h="5105" extrusionOk="0">
                  <a:moveTo>
                    <a:pt x="0" y="0"/>
                  </a:moveTo>
                  <a:cubicBezTo>
                    <a:pt x="100" y="367"/>
                    <a:pt x="234" y="734"/>
                    <a:pt x="334" y="1101"/>
                  </a:cubicBezTo>
                  <a:cubicBezTo>
                    <a:pt x="801" y="2769"/>
                    <a:pt x="1701" y="4103"/>
                    <a:pt x="3169" y="5037"/>
                  </a:cubicBezTo>
                  <a:cubicBezTo>
                    <a:pt x="3236" y="5071"/>
                    <a:pt x="3303" y="5071"/>
                    <a:pt x="3369" y="5104"/>
                  </a:cubicBezTo>
                  <a:cubicBezTo>
                    <a:pt x="3303" y="4971"/>
                    <a:pt x="3269" y="4904"/>
                    <a:pt x="3203" y="4837"/>
                  </a:cubicBezTo>
                  <a:cubicBezTo>
                    <a:pt x="2902" y="4504"/>
                    <a:pt x="2602" y="4203"/>
                    <a:pt x="2335" y="3870"/>
                  </a:cubicBezTo>
                  <a:cubicBezTo>
                    <a:pt x="1568" y="2902"/>
                    <a:pt x="834" y="1902"/>
                    <a:pt x="434" y="734"/>
                  </a:cubicBezTo>
                  <a:cubicBezTo>
                    <a:pt x="334" y="467"/>
                    <a:pt x="167" y="234"/>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8"/>
            <p:cNvSpPr/>
            <p:nvPr/>
          </p:nvSpPr>
          <p:spPr>
            <a:xfrm>
              <a:off x="-655400" y="1784338"/>
              <a:ext cx="71750" cy="128450"/>
            </a:xfrm>
            <a:custGeom>
              <a:avLst/>
              <a:gdLst/>
              <a:ahLst/>
              <a:cxnLst/>
              <a:rect l="l" t="t" r="r" b="b"/>
              <a:pathLst>
                <a:path w="2870" h="5138" extrusionOk="0">
                  <a:moveTo>
                    <a:pt x="234" y="1"/>
                  </a:moveTo>
                  <a:cubicBezTo>
                    <a:pt x="168" y="234"/>
                    <a:pt x="67" y="468"/>
                    <a:pt x="67" y="668"/>
                  </a:cubicBezTo>
                  <a:cubicBezTo>
                    <a:pt x="1" y="1569"/>
                    <a:pt x="234" y="2369"/>
                    <a:pt x="635" y="3137"/>
                  </a:cubicBezTo>
                  <a:cubicBezTo>
                    <a:pt x="668" y="3237"/>
                    <a:pt x="735" y="3303"/>
                    <a:pt x="801" y="3370"/>
                  </a:cubicBezTo>
                  <a:cubicBezTo>
                    <a:pt x="1268" y="3937"/>
                    <a:pt x="1769" y="4471"/>
                    <a:pt x="2369" y="4871"/>
                  </a:cubicBezTo>
                  <a:cubicBezTo>
                    <a:pt x="2503" y="4971"/>
                    <a:pt x="2669" y="5071"/>
                    <a:pt x="2836" y="5138"/>
                  </a:cubicBezTo>
                  <a:cubicBezTo>
                    <a:pt x="2836" y="5138"/>
                    <a:pt x="2869" y="5105"/>
                    <a:pt x="2869" y="5071"/>
                  </a:cubicBezTo>
                  <a:cubicBezTo>
                    <a:pt x="2269" y="4704"/>
                    <a:pt x="1835" y="4104"/>
                    <a:pt x="1368" y="3604"/>
                  </a:cubicBezTo>
                  <a:cubicBezTo>
                    <a:pt x="601" y="2770"/>
                    <a:pt x="334" y="1769"/>
                    <a:pt x="268" y="668"/>
                  </a:cubicBezTo>
                  <a:cubicBezTo>
                    <a:pt x="268" y="468"/>
                    <a:pt x="268" y="234"/>
                    <a:pt x="301" y="34"/>
                  </a:cubicBezTo>
                  <a:cubicBezTo>
                    <a:pt x="268" y="34"/>
                    <a:pt x="234" y="34"/>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8"/>
            <p:cNvSpPr/>
            <p:nvPr/>
          </p:nvSpPr>
          <p:spPr>
            <a:xfrm>
              <a:off x="-580350" y="1932788"/>
              <a:ext cx="117625" cy="67575"/>
            </a:xfrm>
            <a:custGeom>
              <a:avLst/>
              <a:gdLst/>
              <a:ahLst/>
              <a:cxnLst/>
              <a:rect l="l" t="t" r="r" b="b"/>
              <a:pathLst>
                <a:path w="4705" h="2703" extrusionOk="0">
                  <a:moveTo>
                    <a:pt x="1" y="1"/>
                  </a:moveTo>
                  <a:cubicBezTo>
                    <a:pt x="596" y="860"/>
                    <a:pt x="3846" y="2703"/>
                    <a:pt x="4682" y="2703"/>
                  </a:cubicBezTo>
                  <a:cubicBezTo>
                    <a:pt x="4690" y="2703"/>
                    <a:pt x="4697" y="2703"/>
                    <a:pt x="4704" y="2702"/>
                  </a:cubicBezTo>
                  <a:cubicBezTo>
                    <a:pt x="4704" y="2702"/>
                    <a:pt x="4704" y="2669"/>
                    <a:pt x="4671" y="2636"/>
                  </a:cubicBezTo>
                  <a:cubicBezTo>
                    <a:pt x="3103" y="1835"/>
                    <a:pt x="1535" y="9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8"/>
            <p:cNvSpPr/>
            <p:nvPr/>
          </p:nvSpPr>
          <p:spPr>
            <a:xfrm>
              <a:off x="-682925" y="1469963"/>
              <a:ext cx="37575" cy="95100"/>
            </a:xfrm>
            <a:custGeom>
              <a:avLst/>
              <a:gdLst/>
              <a:ahLst/>
              <a:cxnLst/>
              <a:rect l="l" t="t" r="r" b="b"/>
              <a:pathLst>
                <a:path w="1503" h="3804" extrusionOk="0">
                  <a:moveTo>
                    <a:pt x="1" y="0"/>
                  </a:moveTo>
                  <a:cubicBezTo>
                    <a:pt x="134" y="634"/>
                    <a:pt x="1302" y="3603"/>
                    <a:pt x="1502" y="3803"/>
                  </a:cubicBezTo>
                  <a:cubicBezTo>
                    <a:pt x="1168" y="2469"/>
                    <a:pt x="601" y="12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8"/>
            <p:cNvSpPr/>
            <p:nvPr/>
          </p:nvSpPr>
          <p:spPr>
            <a:xfrm>
              <a:off x="-498625" y="1725963"/>
              <a:ext cx="60075" cy="45075"/>
            </a:xfrm>
            <a:custGeom>
              <a:avLst/>
              <a:gdLst/>
              <a:ahLst/>
              <a:cxnLst/>
              <a:rect l="l" t="t" r="r" b="b"/>
              <a:pathLst>
                <a:path w="2403" h="1803" extrusionOk="0">
                  <a:moveTo>
                    <a:pt x="1" y="1"/>
                  </a:moveTo>
                  <a:lnTo>
                    <a:pt x="1" y="34"/>
                  </a:lnTo>
                  <a:cubicBezTo>
                    <a:pt x="2" y="35"/>
                    <a:pt x="3" y="35"/>
                    <a:pt x="3" y="35"/>
                  </a:cubicBezTo>
                  <a:lnTo>
                    <a:pt x="3" y="35"/>
                  </a:lnTo>
                  <a:cubicBezTo>
                    <a:pt x="2" y="24"/>
                    <a:pt x="1" y="12"/>
                    <a:pt x="1" y="1"/>
                  </a:cubicBezTo>
                  <a:close/>
                  <a:moveTo>
                    <a:pt x="3" y="35"/>
                  </a:moveTo>
                  <a:cubicBezTo>
                    <a:pt x="11" y="89"/>
                    <a:pt x="34" y="134"/>
                    <a:pt x="34" y="134"/>
                  </a:cubicBezTo>
                  <a:cubicBezTo>
                    <a:pt x="601" y="368"/>
                    <a:pt x="1035" y="802"/>
                    <a:pt x="1469" y="1202"/>
                  </a:cubicBezTo>
                  <a:cubicBezTo>
                    <a:pt x="1669" y="1369"/>
                    <a:pt x="1869" y="1502"/>
                    <a:pt x="2069" y="1635"/>
                  </a:cubicBezTo>
                  <a:cubicBezTo>
                    <a:pt x="2169" y="1736"/>
                    <a:pt x="2303" y="1769"/>
                    <a:pt x="2403" y="1802"/>
                  </a:cubicBezTo>
                  <a:cubicBezTo>
                    <a:pt x="2403" y="1702"/>
                    <a:pt x="2369" y="1602"/>
                    <a:pt x="2336" y="1569"/>
                  </a:cubicBezTo>
                  <a:cubicBezTo>
                    <a:pt x="1802" y="1135"/>
                    <a:pt x="1268" y="701"/>
                    <a:pt x="735" y="301"/>
                  </a:cubicBezTo>
                  <a:cubicBezTo>
                    <a:pt x="535" y="135"/>
                    <a:pt x="237" y="101"/>
                    <a:pt x="3" y="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8"/>
            <p:cNvSpPr/>
            <p:nvPr/>
          </p:nvSpPr>
          <p:spPr>
            <a:xfrm>
              <a:off x="-622875" y="1828538"/>
              <a:ext cx="56725" cy="70925"/>
            </a:xfrm>
            <a:custGeom>
              <a:avLst/>
              <a:gdLst/>
              <a:ahLst/>
              <a:cxnLst/>
              <a:rect l="l" t="t" r="r" b="b"/>
              <a:pathLst>
                <a:path w="2269" h="2837" extrusionOk="0">
                  <a:moveTo>
                    <a:pt x="101" y="1"/>
                  </a:moveTo>
                  <a:lnTo>
                    <a:pt x="101" y="1"/>
                  </a:lnTo>
                  <a:cubicBezTo>
                    <a:pt x="1" y="1102"/>
                    <a:pt x="968" y="2336"/>
                    <a:pt x="2269" y="2836"/>
                  </a:cubicBezTo>
                  <a:cubicBezTo>
                    <a:pt x="1268" y="2136"/>
                    <a:pt x="401" y="1335"/>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8"/>
            <p:cNvSpPr/>
            <p:nvPr/>
          </p:nvSpPr>
          <p:spPr>
            <a:xfrm>
              <a:off x="-426075" y="1975313"/>
              <a:ext cx="50075" cy="26725"/>
            </a:xfrm>
            <a:custGeom>
              <a:avLst/>
              <a:gdLst/>
              <a:ahLst/>
              <a:cxnLst/>
              <a:rect l="l" t="t" r="r" b="b"/>
              <a:pathLst>
                <a:path w="2003" h="1069" extrusionOk="0">
                  <a:moveTo>
                    <a:pt x="1" y="1"/>
                  </a:moveTo>
                  <a:cubicBezTo>
                    <a:pt x="1" y="34"/>
                    <a:pt x="1" y="34"/>
                    <a:pt x="1" y="34"/>
                  </a:cubicBezTo>
                  <a:cubicBezTo>
                    <a:pt x="301" y="201"/>
                    <a:pt x="568" y="368"/>
                    <a:pt x="868" y="534"/>
                  </a:cubicBezTo>
                  <a:cubicBezTo>
                    <a:pt x="1102" y="668"/>
                    <a:pt x="1302" y="835"/>
                    <a:pt x="1535" y="968"/>
                  </a:cubicBezTo>
                  <a:cubicBezTo>
                    <a:pt x="1602" y="1001"/>
                    <a:pt x="1702" y="1035"/>
                    <a:pt x="1802" y="1068"/>
                  </a:cubicBezTo>
                  <a:cubicBezTo>
                    <a:pt x="1936" y="1068"/>
                    <a:pt x="2002" y="968"/>
                    <a:pt x="1936" y="868"/>
                  </a:cubicBezTo>
                  <a:cubicBezTo>
                    <a:pt x="1869" y="801"/>
                    <a:pt x="1802" y="735"/>
                    <a:pt x="1736" y="701"/>
                  </a:cubicBezTo>
                  <a:cubicBezTo>
                    <a:pt x="1369" y="501"/>
                    <a:pt x="968" y="301"/>
                    <a:pt x="568" y="101"/>
                  </a:cubicBezTo>
                  <a:cubicBezTo>
                    <a:pt x="401" y="34"/>
                    <a:pt x="201" y="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8"/>
            <p:cNvSpPr/>
            <p:nvPr/>
          </p:nvSpPr>
          <p:spPr>
            <a:xfrm>
              <a:off x="-669575" y="1740163"/>
              <a:ext cx="15050" cy="95925"/>
            </a:xfrm>
            <a:custGeom>
              <a:avLst/>
              <a:gdLst/>
              <a:ahLst/>
              <a:cxnLst/>
              <a:rect l="l" t="t" r="r" b="b"/>
              <a:pathLst>
                <a:path w="602" h="3837" extrusionOk="0">
                  <a:moveTo>
                    <a:pt x="501" y="0"/>
                  </a:moveTo>
                  <a:cubicBezTo>
                    <a:pt x="468" y="334"/>
                    <a:pt x="434" y="667"/>
                    <a:pt x="368" y="1001"/>
                  </a:cubicBezTo>
                  <a:cubicBezTo>
                    <a:pt x="268" y="1534"/>
                    <a:pt x="167" y="2068"/>
                    <a:pt x="67" y="2602"/>
                  </a:cubicBezTo>
                  <a:cubicBezTo>
                    <a:pt x="1" y="3036"/>
                    <a:pt x="134" y="3436"/>
                    <a:pt x="301" y="3836"/>
                  </a:cubicBezTo>
                  <a:cubicBezTo>
                    <a:pt x="334" y="3736"/>
                    <a:pt x="334" y="3669"/>
                    <a:pt x="334" y="3603"/>
                  </a:cubicBezTo>
                  <a:cubicBezTo>
                    <a:pt x="134" y="3036"/>
                    <a:pt x="268" y="2435"/>
                    <a:pt x="368" y="1835"/>
                  </a:cubicBezTo>
                  <a:cubicBezTo>
                    <a:pt x="468" y="1234"/>
                    <a:pt x="534" y="634"/>
                    <a:pt x="601" y="33"/>
                  </a:cubicBezTo>
                  <a:cubicBezTo>
                    <a:pt x="568" y="33"/>
                    <a:pt x="534"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8"/>
            <p:cNvSpPr/>
            <p:nvPr/>
          </p:nvSpPr>
          <p:spPr>
            <a:xfrm>
              <a:off x="-699600" y="1471638"/>
              <a:ext cx="33400" cy="92575"/>
            </a:xfrm>
            <a:custGeom>
              <a:avLst/>
              <a:gdLst/>
              <a:ahLst/>
              <a:cxnLst/>
              <a:rect l="l" t="t" r="r" b="b"/>
              <a:pathLst>
                <a:path w="1336" h="3703" extrusionOk="0">
                  <a:moveTo>
                    <a:pt x="101" y="0"/>
                  </a:moveTo>
                  <a:cubicBezTo>
                    <a:pt x="68" y="33"/>
                    <a:pt x="34" y="33"/>
                    <a:pt x="1" y="67"/>
                  </a:cubicBezTo>
                  <a:cubicBezTo>
                    <a:pt x="434" y="1301"/>
                    <a:pt x="901" y="2502"/>
                    <a:pt x="1335" y="3703"/>
                  </a:cubicBezTo>
                  <a:cubicBezTo>
                    <a:pt x="1135" y="2402"/>
                    <a:pt x="535" y="12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8"/>
            <p:cNvSpPr/>
            <p:nvPr/>
          </p:nvSpPr>
          <p:spPr>
            <a:xfrm>
              <a:off x="-533650" y="1702613"/>
              <a:ext cx="35050" cy="25375"/>
            </a:xfrm>
            <a:custGeom>
              <a:avLst/>
              <a:gdLst/>
              <a:ahLst/>
              <a:cxnLst/>
              <a:rect l="l" t="t" r="r" b="b"/>
              <a:pathLst>
                <a:path w="1402" h="1015" extrusionOk="0">
                  <a:moveTo>
                    <a:pt x="1" y="1"/>
                  </a:moveTo>
                  <a:lnTo>
                    <a:pt x="1" y="1"/>
                  </a:lnTo>
                  <a:cubicBezTo>
                    <a:pt x="301" y="401"/>
                    <a:pt x="668" y="701"/>
                    <a:pt x="1102" y="968"/>
                  </a:cubicBezTo>
                  <a:cubicBezTo>
                    <a:pt x="1147" y="998"/>
                    <a:pt x="1192" y="1015"/>
                    <a:pt x="1237" y="1015"/>
                  </a:cubicBezTo>
                  <a:cubicBezTo>
                    <a:pt x="1285" y="1015"/>
                    <a:pt x="1333" y="996"/>
                    <a:pt x="1382" y="954"/>
                  </a:cubicBezTo>
                  <a:lnTo>
                    <a:pt x="1382" y="954"/>
                  </a:lnTo>
                  <a:cubicBezTo>
                    <a:pt x="1388" y="959"/>
                    <a:pt x="1395" y="964"/>
                    <a:pt x="1402" y="968"/>
                  </a:cubicBezTo>
                  <a:lnTo>
                    <a:pt x="1402" y="935"/>
                  </a:lnTo>
                  <a:cubicBezTo>
                    <a:pt x="1395" y="942"/>
                    <a:pt x="1388" y="948"/>
                    <a:pt x="1382" y="954"/>
                  </a:cubicBezTo>
                  <a:lnTo>
                    <a:pt x="1382" y="954"/>
                  </a:lnTo>
                  <a:cubicBezTo>
                    <a:pt x="921" y="626"/>
                    <a:pt x="461" y="33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8"/>
            <p:cNvSpPr/>
            <p:nvPr/>
          </p:nvSpPr>
          <p:spPr>
            <a:xfrm>
              <a:off x="165200" y="1540838"/>
              <a:ext cx="55250" cy="2900"/>
            </a:xfrm>
            <a:custGeom>
              <a:avLst/>
              <a:gdLst/>
              <a:ahLst/>
              <a:cxnLst/>
              <a:rect l="l" t="t" r="r" b="b"/>
              <a:pathLst>
                <a:path w="2210" h="116" extrusionOk="0">
                  <a:moveTo>
                    <a:pt x="0" y="1"/>
                  </a:moveTo>
                  <a:cubicBezTo>
                    <a:pt x="11" y="1"/>
                    <a:pt x="23" y="1"/>
                    <a:pt x="34" y="1"/>
                  </a:cubicBezTo>
                  <a:lnTo>
                    <a:pt x="34" y="1"/>
                  </a:lnTo>
                  <a:cubicBezTo>
                    <a:pt x="34" y="1"/>
                    <a:pt x="34" y="1"/>
                    <a:pt x="34" y="1"/>
                  </a:cubicBezTo>
                  <a:close/>
                  <a:moveTo>
                    <a:pt x="34" y="1"/>
                  </a:moveTo>
                  <a:lnTo>
                    <a:pt x="34" y="1"/>
                  </a:lnTo>
                  <a:cubicBezTo>
                    <a:pt x="657" y="57"/>
                    <a:pt x="1256" y="66"/>
                    <a:pt x="1852" y="88"/>
                  </a:cubicBezTo>
                  <a:lnTo>
                    <a:pt x="1852" y="88"/>
                  </a:lnTo>
                  <a:cubicBezTo>
                    <a:pt x="1246" y="53"/>
                    <a:pt x="640" y="3"/>
                    <a:pt x="34" y="1"/>
                  </a:cubicBezTo>
                  <a:close/>
                  <a:moveTo>
                    <a:pt x="1852" y="88"/>
                  </a:moveTo>
                  <a:lnTo>
                    <a:pt x="1852" y="88"/>
                  </a:lnTo>
                  <a:cubicBezTo>
                    <a:pt x="1935" y="92"/>
                    <a:pt x="2018" y="97"/>
                    <a:pt x="2102" y="101"/>
                  </a:cubicBezTo>
                  <a:cubicBezTo>
                    <a:pt x="2124" y="101"/>
                    <a:pt x="2191" y="116"/>
                    <a:pt x="2203" y="116"/>
                  </a:cubicBezTo>
                  <a:cubicBezTo>
                    <a:pt x="2209" y="116"/>
                    <a:pt x="2202" y="112"/>
                    <a:pt x="2168" y="101"/>
                  </a:cubicBezTo>
                  <a:cubicBezTo>
                    <a:pt x="2063" y="96"/>
                    <a:pt x="1957" y="91"/>
                    <a:pt x="1852"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8"/>
            <p:cNvSpPr/>
            <p:nvPr/>
          </p:nvSpPr>
          <p:spPr>
            <a:xfrm>
              <a:off x="178525" y="1560013"/>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8"/>
            <p:cNvSpPr/>
            <p:nvPr/>
          </p:nvSpPr>
          <p:spPr>
            <a:xfrm>
              <a:off x="163525" y="1563363"/>
              <a:ext cx="850" cy="25"/>
            </a:xfrm>
            <a:custGeom>
              <a:avLst/>
              <a:gdLst/>
              <a:ahLst/>
              <a:cxnLst/>
              <a:rect l="l" t="t" r="r" b="b"/>
              <a:pathLst>
                <a:path w="34" h="1" extrusionOk="0">
                  <a:moveTo>
                    <a:pt x="0" y="0"/>
                  </a:moveTo>
                  <a:cubicBezTo>
                    <a:pt x="0" y="0"/>
                    <a:pt x="34" y="0"/>
                    <a:pt x="34" y="0"/>
                  </a:cubicBezTo>
                  <a:cubicBezTo>
                    <a:pt x="34" y="0"/>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8"/>
            <p:cNvSpPr/>
            <p:nvPr/>
          </p:nvSpPr>
          <p:spPr>
            <a:xfrm>
              <a:off x="168525" y="1593388"/>
              <a:ext cx="35050" cy="4175"/>
            </a:xfrm>
            <a:custGeom>
              <a:avLst/>
              <a:gdLst/>
              <a:ahLst/>
              <a:cxnLst/>
              <a:rect l="l" t="t" r="r" b="b"/>
              <a:pathLst>
                <a:path w="1402" h="167" extrusionOk="0">
                  <a:moveTo>
                    <a:pt x="1" y="0"/>
                  </a:moveTo>
                  <a:cubicBezTo>
                    <a:pt x="1" y="0"/>
                    <a:pt x="34" y="34"/>
                    <a:pt x="34" y="34"/>
                  </a:cubicBezTo>
                  <a:cubicBezTo>
                    <a:pt x="456" y="131"/>
                    <a:pt x="942" y="165"/>
                    <a:pt x="1367" y="167"/>
                  </a:cubicBezTo>
                  <a:lnTo>
                    <a:pt x="1367" y="167"/>
                  </a:lnTo>
                  <a:cubicBezTo>
                    <a:pt x="901" y="133"/>
                    <a:pt x="467" y="34"/>
                    <a:pt x="1" y="0"/>
                  </a:cubicBezTo>
                  <a:close/>
                  <a:moveTo>
                    <a:pt x="1367" y="167"/>
                  </a:moveTo>
                  <a:cubicBezTo>
                    <a:pt x="1368" y="167"/>
                    <a:pt x="1368" y="167"/>
                    <a:pt x="1368" y="167"/>
                  </a:cubicBezTo>
                  <a:lnTo>
                    <a:pt x="1402" y="167"/>
                  </a:lnTo>
                  <a:cubicBezTo>
                    <a:pt x="1390" y="167"/>
                    <a:pt x="1379" y="167"/>
                    <a:pt x="1367"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p4"/>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 name="Google Shape;90;p4"/>
          <p:cNvGrpSpPr/>
          <p:nvPr/>
        </p:nvGrpSpPr>
        <p:grpSpPr>
          <a:xfrm rot="590784">
            <a:off x="8199034" y="3380375"/>
            <a:ext cx="616178" cy="1435191"/>
            <a:chOff x="4282175" y="3769050"/>
            <a:chExt cx="593975" cy="1383475"/>
          </a:xfrm>
        </p:grpSpPr>
        <p:sp>
          <p:nvSpPr>
            <p:cNvPr id="91" name="Google Shape;91;p4"/>
            <p:cNvSpPr/>
            <p:nvPr/>
          </p:nvSpPr>
          <p:spPr>
            <a:xfrm>
              <a:off x="4572450" y="4277375"/>
              <a:ext cx="236875" cy="428175"/>
            </a:xfrm>
            <a:custGeom>
              <a:avLst/>
              <a:gdLst/>
              <a:ahLst/>
              <a:cxnLst/>
              <a:rect l="l" t="t" r="r" b="b"/>
              <a:pathLst>
                <a:path w="9475" h="17127" extrusionOk="0">
                  <a:moveTo>
                    <a:pt x="8941" y="0"/>
                  </a:moveTo>
                  <a:cubicBezTo>
                    <a:pt x="7167" y="1215"/>
                    <a:pt x="5345" y="2454"/>
                    <a:pt x="4155" y="4081"/>
                  </a:cubicBezTo>
                  <a:cubicBezTo>
                    <a:pt x="3742" y="4616"/>
                    <a:pt x="3426" y="5199"/>
                    <a:pt x="3110" y="5782"/>
                  </a:cubicBezTo>
                  <a:cubicBezTo>
                    <a:pt x="1604" y="8527"/>
                    <a:pt x="1" y="14138"/>
                    <a:pt x="195" y="17126"/>
                  </a:cubicBezTo>
                  <a:cubicBezTo>
                    <a:pt x="1653" y="14697"/>
                    <a:pt x="4204" y="12802"/>
                    <a:pt x="6001" y="10543"/>
                  </a:cubicBezTo>
                  <a:cubicBezTo>
                    <a:pt x="8406" y="7531"/>
                    <a:pt x="9475" y="3571"/>
                    <a:pt x="894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4591900" y="4281025"/>
              <a:ext cx="202250" cy="402650"/>
            </a:xfrm>
            <a:custGeom>
              <a:avLst/>
              <a:gdLst/>
              <a:ahLst/>
              <a:cxnLst/>
              <a:rect l="l" t="t" r="r" b="b"/>
              <a:pathLst>
                <a:path w="8090" h="16106" fill="none" extrusionOk="0">
                  <a:moveTo>
                    <a:pt x="0" y="16106"/>
                  </a:moveTo>
                  <a:cubicBezTo>
                    <a:pt x="1361" y="13239"/>
                    <a:pt x="2502" y="10154"/>
                    <a:pt x="3984" y="7336"/>
                  </a:cubicBezTo>
                  <a:cubicBezTo>
                    <a:pt x="5272" y="4859"/>
                    <a:pt x="6632" y="2405"/>
                    <a:pt x="8090"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4352625" y="3860750"/>
              <a:ext cx="213175" cy="740950"/>
            </a:xfrm>
            <a:custGeom>
              <a:avLst/>
              <a:gdLst/>
              <a:ahLst/>
              <a:cxnLst/>
              <a:rect l="l" t="t" r="r" b="b"/>
              <a:pathLst>
                <a:path w="8527" h="29638" extrusionOk="0">
                  <a:moveTo>
                    <a:pt x="73" y="1"/>
                  </a:moveTo>
                  <a:lnTo>
                    <a:pt x="73" y="1"/>
                  </a:lnTo>
                  <a:cubicBezTo>
                    <a:pt x="729" y="2041"/>
                    <a:pt x="1020" y="4471"/>
                    <a:pt x="1458" y="6560"/>
                  </a:cubicBezTo>
                  <a:cubicBezTo>
                    <a:pt x="1628" y="7410"/>
                    <a:pt x="1798" y="8309"/>
                    <a:pt x="1676" y="9183"/>
                  </a:cubicBezTo>
                  <a:cubicBezTo>
                    <a:pt x="1409" y="10957"/>
                    <a:pt x="49" y="12487"/>
                    <a:pt x="24" y="14260"/>
                  </a:cubicBezTo>
                  <a:cubicBezTo>
                    <a:pt x="0" y="15548"/>
                    <a:pt x="705" y="16714"/>
                    <a:pt x="1361" y="17831"/>
                  </a:cubicBezTo>
                  <a:cubicBezTo>
                    <a:pt x="3741" y="21767"/>
                    <a:pt x="6146" y="25702"/>
                    <a:pt x="8527" y="29637"/>
                  </a:cubicBezTo>
                  <a:lnTo>
                    <a:pt x="8478" y="27208"/>
                  </a:lnTo>
                  <a:cubicBezTo>
                    <a:pt x="7385" y="24026"/>
                    <a:pt x="6268" y="20868"/>
                    <a:pt x="5150" y="17686"/>
                  </a:cubicBezTo>
                  <a:cubicBezTo>
                    <a:pt x="4810" y="16690"/>
                    <a:pt x="4446" y="15694"/>
                    <a:pt x="4251" y="14673"/>
                  </a:cubicBezTo>
                  <a:cubicBezTo>
                    <a:pt x="3790" y="12293"/>
                    <a:pt x="4106" y="9791"/>
                    <a:pt x="3644" y="7410"/>
                  </a:cubicBezTo>
                  <a:cubicBezTo>
                    <a:pt x="3110" y="4714"/>
                    <a:pt x="1579" y="2333"/>
                    <a:pt x="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4355050" y="3864400"/>
              <a:ext cx="210750" cy="717250"/>
            </a:xfrm>
            <a:custGeom>
              <a:avLst/>
              <a:gdLst/>
              <a:ahLst/>
              <a:cxnLst/>
              <a:rect l="l" t="t" r="r" b="b"/>
              <a:pathLst>
                <a:path w="8430" h="28690" fill="none" extrusionOk="0">
                  <a:moveTo>
                    <a:pt x="0" y="1"/>
                  </a:moveTo>
                  <a:cubicBezTo>
                    <a:pt x="1288" y="2843"/>
                    <a:pt x="2600" y="5782"/>
                    <a:pt x="2648" y="8892"/>
                  </a:cubicBezTo>
                  <a:cubicBezTo>
                    <a:pt x="2648" y="10616"/>
                    <a:pt x="2284" y="12341"/>
                    <a:pt x="2381" y="14066"/>
                  </a:cubicBezTo>
                  <a:cubicBezTo>
                    <a:pt x="2478" y="15839"/>
                    <a:pt x="3085" y="17564"/>
                    <a:pt x="3741" y="19216"/>
                  </a:cubicBezTo>
                  <a:cubicBezTo>
                    <a:pt x="5029" y="22495"/>
                    <a:pt x="6608" y="25678"/>
                    <a:pt x="8430" y="2869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4585825" y="4582950"/>
              <a:ext cx="290325" cy="189400"/>
            </a:xfrm>
            <a:custGeom>
              <a:avLst/>
              <a:gdLst/>
              <a:ahLst/>
              <a:cxnLst/>
              <a:rect l="l" t="t" r="r" b="b"/>
              <a:pathLst>
                <a:path w="11613" h="7576" extrusionOk="0">
                  <a:moveTo>
                    <a:pt x="4957" y="0"/>
                  </a:moveTo>
                  <a:cubicBezTo>
                    <a:pt x="4700" y="0"/>
                    <a:pt x="4444" y="113"/>
                    <a:pt x="4227" y="239"/>
                  </a:cubicBezTo>
                  <a:cubicBezTo>
                    <a:pt x="2575" y="1162"/>
                    <a:pt x="1312" y="2571"/>
                    <a:pt x="49" y="3956"/>
                  </a:cubicBezTo>
                  <a:lnTo>
                    <a:pt x="0" y="6021"/>
                  </a:lnTo>
                  <a:cubicBezTo>
                    <a:pt x="268" y="5341"/>
                    <a:pt x="802" y="4806"/>
                    <a:pt x="1264" y="4247"/>
                  </a:cubicBezTo>
                  <a:cubicBezTo>
                    <a:pt x="1507" y="3980"/>
                    <a:pt x="1822" y="3737"/>
                    <a:pt x="2114" y="3519"/>
                  </a:cubicBezTo>
                  <a:cubicBezTo>
                    <a:pt x="2430" y="3300"/>
                    <a:pt x="2794" y="3154"/>
                    <a:pt x="3183" y="3033"/>
                  </a:cubicBezTo>
                  <a:cubicBezTo>
                    <a:pt x="4220" y="2681"/>
                    <a:pt x="5360" y="2482"/>
                    <a:pt x="6491" y="2482"/>
                  </a:cubicBezTo>
                  <a:cubicBezTo>
                    <a:pt x="6922" y="2482"/>
                    <a:pt x="7352" y="2511"/>
                    <a:pt x="7774" y="2571"/>
                  </a:cubicBezTo>
                  <a:cubicBezTo>
                    <a:pt x="8163" y="3130"/>
                    <a:pt x="8284" y="3835"/>
                    <a:pt x="8333" y="4515"/>
                  </a:cubicBezTo>
                  <a:cubicBezTo>
                    <a:pt x="8406" y="5802"/>
                    <a:pt x="8721" y="7576"/>
                    <a:pt x="8721" y="7576"/>
                  </a:cubicBezTo>
                  <a:cubicBezTo>
                    <a:pt x="9377" y="6798"/>
                    <a:pt x="9401" y="6750"/>
                    <a:pt x="10057" y="5972"/>
                  </a:cubicBezTo>
                  <a:cubicBezTo>
                    <a:pt x="10349" y="5632"/>
                    <a:pt x="10616" y="5292"/>
                    <a:pt x="10883" y="4928"/>
                  </a:cubicBezTo>
                  <a:cubicBezTo>
                    <a:pt x="11078" y="4685"/>
                    <a:pt x="11272" y="4393"/>
                    <a:pt x="11369" y="4102"/>
                  </a:cubicBezTo>
                  <a:cubicBezTo>
                    <a:pt x="11491" y="3786"/>
                    <a:pt x="11612" y="3664"/>
                    <a:pt x="11539" y="3324"/>
                  </a:cubicBezTo>
                  <a:cubicBezTo>
                    <a:pt x="11369" y="2693"/>
                    <a:pt x="10835" y="2183"/>
                    <a:pt x="10300" y="1794"/>
                  </a:cubicBezTo>
                  <a:cubicBezTo>
                    <a:pt x="8843" y="749"/>
                    <a:pt x="6924" y="677"/>
                    <a:pt x="5223" y="45"/>
                  </a:cubicBezTo>
                  <a:cubicBezTo>
                    <a:pt x="5136" y="14"/>
                    <a:pt x="5047" y="0"/>
                    <a:pt x="495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4584600" y="4593075"/>
              <a:ext cx="195575" cy="145275"/>
            </a:xfrm>
            <a:custGeom>
              <a:avLst/>
              <a:gdLst/>
              <a:ahLst/>
              <a:cxnLst/>
              <a:rect l="l" t="t" r="r" b="b"/>
              <a:pathLst>
                <a:path w="7823" h="5811" extrusionOk="0">
                  <a:moveTo>
                    <a:pt x="4022" y="0"/>
                  </a:moveTo>
                  <a:cubicBezTo>
                    <a:pt x="4013" y="0"/>
                    <a:pt x="4009" y="2"/>
                    <a:pt x="4009" y="4"/>
                  </a:cubicBezTo>
                  <a:cubicBezTo>
                    <a:pt x="2819" y="709"/>
                    <a:pt x="1167" y="2118"/>
                    <a:pt x="74" y="3551"/>
                  </a:cubicBezTo>
                  <a:cubicBezTo>
                    <a:pt x="74" y="3551"/>
                    <a:pt x="1" y="5397"/>
                    <a:pt x="74" y="5810"/>
                  </a:cubicBezTo>
                  <a:cubicBezTo>
                    <a:pt x="147" y="5689"/>
                    <a:pt x="754" y="4717"/>
                    <a:pt x="827" y="4596"/>
                  </a:cubicBezTo>
                  <a:cubicBezTo>
                    <a:pt x="1580" y="3502"/>
                    <a:pt x="2649" y="2725"/>
                    <a:pt x="3936" y="2434"/>
                  </a:cubicBezTo>
                  <a:cubicBezTo>
                    <a:pt x="4896" y="2194"/>
                    <a:pt x="5782" y="2122"/>
                    <a:pt x="6601" y="2122"/>
                  </a:cubicBezTo>
                  <a:cubicBezTo>
                    <a:pt x="7026" y="2122"/>
                    <a:pt x="7433" y="2141"/>
                    <a:pt x="7823" y="2166"/>
                  </a:cubicBezTo>
                  <a:cubicBezTo>
                    <a:pt x="6973" y="1462"/>
                    <a:pt x="5564" y="587"/>
                    <a:pt x="4568" y="150"/>
                  </a:cubicBezTo>
                  <a:cubicBezTo>
                    <a:pt x="4416" y="85"/>
                    <a:pt x="4090" y="0"/>
                    <a:pt x="40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4704850" y="4581625"/>
              <a:ext cx="128175" cy="187075"/>
            </a:xfrm>
            <a:custGeom>
              <a:avLst/>
              <a:gdLst/>
              <a:ahLst/>
              <a:cxnLst/>
              <a:rect l="l" t="t" r="r" b="b"/>
              <a:pathLst>
                <a:path w="5127" h="7483" fill="none" extrusionOk="0">
                  <a:moveTo>
                    <a:pt x="3960" y="7483"/>
                  </a:moveTo>
                  <a:cubicBezTo>
                    <a:pt x="4349" y="6705"/>
                    <a:pt x="4738" y="5928"/>
                    <a:pt x="4932" y="5078"/>
                  </a:cubicBezTo>
                  <a:cubicBezTo>
                    <a:pt x="5126" y="4228"/>
                    <a:pt x="5102" y="3280"/>
                    <a:pt x="4665" y="2551"/>
                  </a:cubicBezTo>
                  <a:cubicBezTo>
                    <a:pt x="4106" y="1580"/>
                    <a:pt x="3061" y="1094"/>
                    <a:pt x="2017" y="681"/>
                  </a:cubicBezTo>
                  <a:cubicBezTo>
                    <a:pt x="1361" y="438"/>
                    <a:pt x="681" y="219"/>
                    <a:pt x="1" y="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4282175" y="4548175"/>
              <a:ext cx="292750" cy="224175"/>
            </a:xfrm>
            <a:custGeom>
              <a:avLst/>
              <a:gdLst/>
              <a:ahLst/>
              <a:cxnLst/>
              <a:rect l="l" t="t" r="r" b="b"/>
              <a:pathLst>
                <a:path w="11710" h="8967" extrusionOk="0">
                  <a:moveTo>
                    <a:pt x="6153" y="0"/>
                  </a:moveTo>
                  <a:cubicBezTo>
                    <a:pt x="5182" y="0"/>
                    <a:pt x="3707" y="97"/>
                    <a:pt x="2964" y="391"/>
                  </a:cubicBezTo>
                  <a:cubicBezTo>
                    <a:pt x="1676" y="877"/>
                    <a:pt x="656" y="2019"/>
                    <a:pt x="316" y="3331"/>
                  </a:cubicBezTo>
                  <a:cubicBezTo>
                    <a:pt x="0" y="4667"/>
                    <a:pt x="608" y="6246"/>
                    <a:pt x="1506" y="7290"/>
                  </a:cubicBezTo>
                  <a:cubicBezTo>
                    <a:pt x="1336" y="6440"/>
                    <a:pt x="1385" y="5566"/>
                    <a:pt x="1652" y="4740"/>
                  </a:cubicBezTo>
                  <a:cubicBezTo>
                    <a:pt x="1822" y="4181"/>
                    <a:pt x="2114" y="3647"/>
                    <a:pt x="2600" y="3379"/>
                  </a:cubicBezTo>
                  <a:cubicBezTo>
                    <a:pt x="2880" y="3223"/>
                    <a:pt x="3201" y="3178"/>
                    <a:pt x="3523" y="3178"/>
                  </a:cubicBezTo>
                  <a:cubicBezTo>
                    <a:pt x="3703" y="3178"/>
                    <a:pt x="3883" y="3192"/>
                    <a:pt x="4057" y="3209"/>
                  </a:cubicBezTo>
                  <a:cubicBezTo>
                    <a:pt x="5029" y="3258"/>
                    <a:pt x="6000" y="3404"/>
                    <a:pt x="6851" y="3841"/>
                  </a:cubicBezTo>
                  <a:cubicBezTo>
                    <a:pt x="7749" y="4327"/>
                    <a:pt x="8430" y="5128"/>
                    <a:pt x="9110" y="5881"/>
                  </a:cubicBezTo>
                  <a:cubicBezTo>
                    <a:pt x="9960" y="6926"/>
                    <a:pt x="10835" y="7946"/>
                    <a:pt x="11709" y="8967"/>
                  </a:cubicBezTo>
                  <a:cubicBezTo>
                    <a:pt x="11589" y="7979"/>
                    <a:pt x="11492" y="6561"/>
                    <a:pt x="11491" y="6561"/>
                  </a:cubicBezTo>
                  <a:cubicBezTo>
                    <a:pt x="11491" y="6561"/>
                    <a:pt x="11490" y="6561"/>
                    <a:pt x="11490" y="6562"/>
                  </a:cubicBezTo>
                  <a:cubicBezTo>
                    <a:pt x="11005" y="5687"/>
                    <a:pt x="9474" y="2456"/>
                    <a:pt x="9231" y="1970"/>
                  </a:cubicBezTo>
                  <a:cubicBezTo>
                    <a:pt x="8843" y="1120"/>
                    <a:pt x="7847" y="634"/>
                    <a:pt x="7094" y="76"/>
                  </a:cubicBezTo>
                  <a:cubicBezTo>
                    <a:pt x="7094" y="32"/>
                    <a:pt x="6704" y="0"/>
                    <a:pt x="615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4301600" y="4577375"/>
              <a:ext cx="269675" cy="153075"/>
            </a:xfrm>
            <a:custGeom>
              <a:avLst/>
              <a:gdLst/>
              <a:ahLst/>
              <a:cxnLst/>
              <a:rect l="l" t="t" r="r" b="b"/>
              <a:pathLst>
                <a:path w="10787" h="6123" fill="none" extrusionOk="0">
                  <a:moveTo>
                    <a:pt x="10786" y="6098"/>
                  </a:moveTo>
                  <a:cubicBezTo>
                    <a:pt x="10058" y="5005"/>
                    <a:pt x="9256" y="3960"/>
                    <a:pt x="8406" y="2940"/>
                  </a:cubicBezTo>
                  <a:cubicBezTo>
                    <a:pt x="7653" y="2066"/>
                    <a:pt x="6827" y="1191"/>
                    <a:pt x="5806" y="657"/>
                  </a:cubicBezTo>
                  <a:cubicBezTo>
                    <a:pt x="4762" y="146"/>
                    <a:pt x="3450" y="1"/>
                    <a:pt x="2430" y="559"/>
                  </a:cubicBezTo>
                  <a:cubicBezTo>
                    <a:pt x="1677" y="972"/>
                    <a:pt x="948" y="1458"/>
                    <a:pt x="535" y="2211"/>
                  </a:cubicBezTo>
                  <a:cubicBezTo>
                    <a:pt x="1" y="3183"/>
                    <a:pt x="146" y="5199"/>
                    <a:pt x="729" y="6122"/>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4571850" y="4254900"/>
              <a:ext cx="6700" cy="897625"/>
            </a:xfrm>
            <a:custGeom>
              <a:avLst/>
              <a:gdLst/>
              <a:ahLst/>
              <a:cxnLst/>
              <a:rect l="l" t="t" r="r" b="b"/>
              <a:pathLst>
                <a:path w="268" h="35905" fill="none" extrusionOk="0">
                  <a:moveTo>
                    <a:pt x="1" y="1"/>
                  </a:moveTo>
                  <a:cubicBezTo>
                    <a:pt x="244" y="12414"/>
                    <a:pt x="268" y="25216"/>
                    <a:pt x="122" y="35904"/>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4504450" y="3769050"/>
              <a:ext cx="128150" cy="556925"/>
            </a:xfrm>
            <a:custGeom>
              <a:avLst/>
              <a:gdLst/>
              <a:ahLst/>
              <a:cxnLst/>
              <a:rect l="l" t="t" r="r" b="b"/>
              <a:pathLst>
                <a:path w="5126" h="22277" extrusionOk="0">
                  <a:moveTo>
                    <a:pt x="2332" y="1"/>
                  </a:moveTo>
                  <a:cubicBezTo>
                    <a:pt x="1409" y="3353"/>
                    <a:pt x="510" y="6730"/>
                    <a:pt x="243" y="10203"/>
                  </a:cubicBezTo>
                  <a:cubicBezTo>
                    <a:pt x="0" y="13677"/>
                    <a:pt x="437" y="17297"/>
                    <a:pt x="2114" y="20333"/>
                  </a:cubicBezTo>
                  <a:cubicBezTo>
                    <a:pt x="2454" y="20941"/>
                    <a:pt x="2842" y="21572"/>
                    <a:pt x="2891" y="22277"/>
                  </a:cubicBezTo>
                  <a:cubicBezTo>
                    <a:pt x="4640" y="19070"/>
                    <a:pt x="4591" y="15645"/>
                    <a:pt x="4519" y="12050"/>
                  </a:cubicBezTo>
                  <a:cubicBezTo>
                    <a:pt x="4494" y="9961"/>
                    <a:pt x="5126" y="7677"/>
                    <a:pt x="4373" y="5685"/>
                  </a:cubicBezTo>
                  <a:cubicBezTo>
                    <a:pt x="3741" y="4009"/>
                    <a:pt x="2964" y="1677"/>
                    <a:pt x="233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4"/>
          <p:cNvSpPr txBox="1">
            <a:spLocks noGrp="1"/>
          </p:cNvSpPr>
          <p:nvPr>
            <p:ph type="body" idx="1"/>
          </p:nvPr>
        </p:nvSpPr>
        <p:spPr>
          <a:xfrm>
            <a:off x="713225" y="1247575"/>
            <a:ext cx="7717500" cy="3321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accent1"/>
              </a:buClr>
              <a:buSzPts val="1200"/>
              <a:buAutoNum type="arabicPeriod"/>
              <a:defRPr sz="1100"/>
            </a:lvl1pPr>
            <a:lvl2pPr marL="914400" lvl="1" indent="-304800">
              <a:spcBef>
                <a:spcPts val="0"/>
              </a:spcBef>
              <a:spcAft>
                <a:spcPts val="0"/>
              </a:spcAft>
              <a:buClr>
                <a:srgbClr val="091179"/>
              </a:buClr>
              <a:buSzPts val="1200"/>
              <a:buFont typeface="Nunito"/>
              <a:buAutoNum type="alphaLcPeriod"/>
              <a:defRPr/>
            </a:lvl2pPr>
            <a:lvl3pPr marL="1371600" lvl="2" indent="-304800">
              <a:spcBef>
                <a:spcPts val="0"/>
              </a:spcBef>
              <a:spcAft>
                <a:spcPts val="0"/>
              </a:spcAft>
              <a:buClr>
                <a:srgbClr val="091179"/>
              </a:buClr>
              <a:buSzPts val="1200"/>
              <a:buFont typeface="Nunito"/>
              <a:buAutoNum type="romanLcPeriod"/>
              <a:defRPr/>
            </a:lvl3pPr>
            <a:lvl4pPr marL="1828800" lvl="3" indent="-304800">
              <a:spcBef>
                <a:spcPts val="0"/>
              </a:spcBef>
              <a:spcAft>
                <a:spcPts val="0"/>
              </a:spcAft>
              <a:buClr>
                <a:srgbClr val="091179"/>
              </a:buClr>
              <a:buSzPts val="1200"/>
              <a:buFont typeface="Nunito"/>
              <a:buAutoNum type="arabicPeriod"/>
              <a:defRPr/>
            </a:lvl4pPr>
            <a:lvl5pPr marL="2286000" lvl="4" indent="-304800">
              <a:spcBef>
                <a:spcPts val="0"/>
              </a:spcBef>
              <a:spcAft>
                <a:spcPts val="0"/>
              </a:spcAft>
              <a:buClr>
                <a:srgbClr val="091179"/>
              </a:buClr>
              <a:buSzPts val="1200"/>
              <a:buFont typeface="Nunito"/>
              <a:buAutoNum type="alphaLcPeriod"/>
              <a:defRPr/>
            </a:lvl5pPr>
            <a:lvl6pPr marL="2743200" lvl="5" indent="-304800">
              <a:spcBef>
                <a:spcPts val="0"/>
              </a:spcBef>
              <a:spcAft>
                <a:spcPts val="0"/>
              </a:spcAft>
              <a:buClr>
                <a:srgbClr val="091179"/>
              </a:buClr>
              <a:buSzPts val="1200"/>
              <a:buFont typeface="Nunito"/>
              <a:buAutoNum type="romanLcPeriod"/>
              <a:defRPr/>
            </a:lvl6pPr>
            <a:lvl7pPr marL="3200400" lvl="6" indent="-304800">
              <a:spcBef>
                <a:spcPts val="0"/>
              </a:spcBef>
              <a:spcAft>
                <a:spcPts val="0"/>
              </a:spcAft>
              <a:buClr>
                <a:srgbClr val="091179"/>
              </a:buClr>
              <a:buSzPts val="1200"/>
              <a:buFont typeface="Nunito"/>
              <a:buAutoNum type="arabicPeriod"/>
              <a:defRPr/>
            </a:lvl7pPr>
            <a:lvl8pPr marL="3657600" lvl="7" indent="-304800">
              <a:spcBef>
                <a:spcPts val="0"/>
              </a:spcBef>
              <a:spcAft>
                <a:spcPts val="0"/>
              </a:spcAft>
              <a:buClr>
                <a:srgbClr val="674EA7"/>
              </a:buClr>
              <a:buSzPts val="1200"/>
              <a:buFont typeface="Inconsolata"/>
              <a:buAutoNum type="alphaLcPeriod"/>
              <a:defRPr/>
            </a:lvl8pPr>
            <a:lvl9pPr marL="4114800" lvl="8" indent="-304800">
              <a:spcBef>
                <a:spcPts val="0"/>
              </a:spcBef>
              <a:spcAft>
                <a:spcPts val="0"/>
              </a:spcAft>
              <a:buClr>
                <a:srgbClr val="674EA7"/>
              </a:buClr>
              <a:buSzPts val="1200"/>
              <a:buFont typeface="Arial"/>
              <a:buAutoNum type="romanLcPeriod"/>
              <a:defRPr/>
            </a:lvl9pPr>
          </a:lstStyle>
          <a:p>
            <a:endParaRPr/>
          </a:p>
        </p:txBody>
      </p:sp>
      <p:sp>
        <p:nvSpPr>
          <p:cNvPr id="103" name="Google Shape;103;p4"/>
          <p:cNvSpPr txBox="1">
            <a:spLocks noGrp="1"/>
          </p:cNvSpPr>
          <p:nvPr>
            <p:ph type="title"/>
          </p:nvPr>
        </p:nvSpPr>
        <p:spPr>
          <a:xfrm>
            <a:off x="713250" y="4839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64CF64"/>
              </a:buClr>
              <a:buSzPts val="3000"/>
              <a:buNone/>
              <a:defRPr b="0">
                <a:solidFill>
                  <a:schemeClr val="dk2"/>
                </a:solidFill>
                <a:latin typeface="Chivo Black"/>
                <a:ea typeface="Chivo Black"/>
                <a:cs typeface="Chivo Black"/>
                <a:sym typeface="Chivo Black"/>
              </a:defRPr>
            </a:lvl1pPr>
            <a:lvl2pPr lvl="1" rtl="0">
              <a:spcBef>
                <a:spcPts val="0"/>
              </a:spcBef>
              <a:spcAft>
                <a:spcPts val="0"/>
              </a:spcAft>
              <a:buClr>
                <a:srgbClr val="64CF64"/>
              </a:buClr>
              <a:buSzPts val="3000"/>
              <a:buNone/>
              <a:defRPr>
                <a:solidFill>
                  <a:srgbClr val="64CF64"/>
                </a:solidFill>
              </a:defRPr>
            </a:lvl2pPr>
            <a:lvl3pPr lvl="2" rtl="0">
              <a:spcBef>
                <a:spcPts val="0"/>
              </a:spcBef>
              <a:spcAft>
                <a:spcPts val="0"/>
              </a:spcAft>
              <a:buClr>
                <a:srgbClr val="64CF64"/>
              </a:buClr>
              <a:buSzPts val="3000"/>
              <a:buNone/>
              <a:defRPr>
                <a:solidFill>
                  <a:srgbClr val="64CF64"/>
                </a:solidFill>
              </a:defRPr>
            </a:lvl3pPr>
            <a:lvl4pPr lvl="3" rtl="0">
              <a:spcBef>
                <a:spcPts val="0"/>
              </a:spcBef>
              <a:spcAft>
                <a:spcPts val="0"/>
              </a:spcAft>
              <a:buClr>
                <a:srgbClr val="64CF64"/>
              </a:buClr>
              <a:buSzPts val="3000"/>
              <a:buNone/>
              <a:defRPr>
                <a:solidFill>
                  <a:srgbClr val="64CF64"/>
                </a:solidFill>
              </a:defRPr>
            </a:lvl4pPr>
            <a:lvl5pPr lvl="4" rtl="0">
              <a:spcBef>
                <a:spcPts val="0"/>
              </a:spcBef>
              <a:spcAft>
                <a:spcPts val="0"/>
              </a:spcAft>
              <a:buClr>
                <a:srgbClr val="64CF64"/>
              </a:buClr>
              <a:buSzPts val="3000"/>
              <a:buNone/>
              <a:defRPr>
                <a:solidFill>
                  <a:srgbClr val="64CF64"/>
                </a:solidFill>
              </a:defRPr>
            </a:lvl5pPr>
            <a:lvl6pPr lvl="5" rtl="0">
              <a:spcBef>
                <a:spcPts val="0"/>
              </a:spcBef>
              <a:spcAft>
                <a:spcPts val="0"/>
              </a:spcAft>
              <a:buClr>
                <a:srgbClr val="64CF64"/>
              </a:buClr>
              <a:buSzPts val="3000"/>
              <a:buNone/>
              <a:defRPr>
                <a:solidFill>
                  <a:srgbClr val="64CF64"/>
                </a:solidFill>
              </a:defRPr>
            </a:lvl6pPr>
            <a:lvl7pPr lvl="6" rtl="0">
              <a:spcBef>
                <a:spcPts val="0"/>
              </a:spcBef>
              <a:spcAft>
                <a:spcPts val="0"/>
              </a:spcAft>
              <a:buClr>
                <a:srgbClr val="64CF64"/>
              </a:buClr>
              <a:buSzPts val="3000"/>
              <a:buNone/>
              <a:defRPr>
                <a:solidFill>
                  <a:srgbClr val="64CF64"/>
                </a:solidFill>
              </a:defRPr>
            </a:lvl7pPr>
            <a:lvl8pPr lvl="7" rtl="0">
              <a:spcBef>
                <a:spcPts val="0"/>
              </a:spcBef>
              <a:spcAft>
                <a:spcPts val="0"/>
              </a:spcAft>
              <a:buClr>
                <a:srgbClr val="64CF64"/>
              </a:buClr>
              <a:buSzPts val="3000"/>
              <a:buNone/>
              <a:defRPr>
                <a:solidFill>
                  <a:srgbClr val="64CF64"/>
                </a:solidFill>
              </a:defRPr>
            </a:lvl8pPr>
            <a:lvl9pPr lvl="8" rtl="0">
              <a:spcBef>
                <a:spcPts val="0"/>
              </a:spcBef>
              <a:spcAft>
                <a:spcPts val="0"/>
              </a:spcAft>
              <a:buClr>
                <a:srgbClr val="64CF64"/>
              </a:buClr>
              <a:buSzPts val="3000"/>
              <a:buNone/>
              <a:defRPr>
                <a:solidFill>
                  <a:srgbClr val="64CF6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6"/>
        <p:cNvGrpSpPr/>
        <p:nvPr/>
      </p:nvGrpSpPr>
      <p:grpSpPr>
        <a:xfrm>
          <a:off x="0" y="0"/>
          <a:ext cx="0" cy="0"/>
          <a:chOff x="0" y="0"/>
          <a:chExt cx="0" cy="0"/>
        </a:xfrm>
      </p:grpSpPr>
      <p:sp>
        <p:nvSpPr>
          <p:cNvPr id="537" name="Google Shape;537;p8"/>
          <p:cNvSpPr txBox="1">
            <a:spLocks noGrp="1"/>
          </p:cNvSpPr>
          <p:nvPr>
            <p:ph type="title"/>
          </p:nvPr>
        </p:nvSpPr>
        <p:spPr>
          <a:xfrm>
            <a:off x="1388100" y="1313250"/>
            <a:ext cx="6367800" cy="1499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solidFill>
                  <a:schemeClr val="dk2"/>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38" name="Google Shape;538;p8"/>
          <p:cNvGrpSpPr/>
          <p:nvPr/>
        </p:nvGrpSpPr>
        <p:grpSpPr>
          <a:xfrm rot="-3676357">
            <a:off x="4222046" y="134985"/>
            <a:ext cx="559463" cy="1123799"/>
            <a:chOff x="1462050" y="648700"/>
            <a:chExt cx="973225" cy="1954925"/>
          </a:xfrm>
        </p:grpSpPr>
        <p:sp>
          <p:nvSpPr>
            <p:cNvPr id="539" name="Google Shape;539;p8"/>
            <p:cNvSpPr/>
            <p:nvPr/>
          </p:nvSpPr>
          <p:spPr>
            <a:xfrm>
              <a:off x="1462050" y="648700"/>
              <a:ext cx="973225" cy="1954925"/>
            </a:xfrm>
            <a:custGeom>
              <a:avLst/>
              <a:gdLst/>
              <a:ahLst/>
              <a:cxnLst/>
              <a:rect l="l" t="t" r="r" b="b"/>
              <a:pathLst>
                <a:path w="38929" h="78197" extrusionOk="0">
                  <a:moveTo>
                    <a:pt x="16312" y="2724"/>
                  </a:moveTo>
                  <a:cubicBezTo>
                    <a:pt x="16412" y="2724"/>
                    <a:pt x="16612" y="2724"/>
                    <a:pt x="16646" y="2791"/>
                  </a:cubicBezTo>
                  <a:cubicBezTo>
                    <a:pt x="16812" y="2991"/>
                    <a:pt x="16913" y="3224"/>
                    <a:pt x="17079" y="3491"/>
                  </a:cubicBezTo>
                  <a:cubicBezTo>
                    <a:pt x="16964" y="3532"/>
                    <a:pt x="16868" y="3549"/>
                    <a:pt x="16788" y="3549"/>
                  </a:cubicBezTo>
                  <a:cubicBezTo>
                    <a:pt x="16406" y="3549"/>
                    <a:pt x="16378" y="3151"/>
                    <a:pt x="16212" y="2958"/>
                  </a:cubicBezTo>
                  <a:cubicBezTo>
                    <a:pt x="16179" y="2924"/>
                    <a:pt x="16279" y="2757"/>
                    <a:pt x="16312" y="2724"/>
                  </a:cubicBezTo>
                  <a:close/>
                  <a:moveTo>
                    <a:pt x="28854" y="15266"/>
                  </a:moveTo>
                  <a:cubicBezTo>
                    <a:pt x="28854" y="15333"/>
                    <a:pt x="28854" y="15400"/>
                    <a:pt x="28854" y="15466"/>
                  </a:cubicBezTo>
                  <a:cubicBezTo>
                    <a:pt x="28254" y="15500"/>
                    <a:pt x="27620" y="15500"/>
                    <a:pt x="27020" y="15500"/>
                  </a:cubicBezTo>
                  <a:cubicBezTo>
                    <a:pt x="27020" y="15433"/>
                    <a:pt x="27053" y="15366"/>
                    <a:pt x="27053" y="15300"/>
                  </a:cubicBezTo>
                  <a:cubicBezTo>
                    <a:pt x="27654" y="15266"/>
                    <a:pt x="28254" y="15266"/>
                    <a:pt x="28854" y="15266"/>
                  </a:cubicBezTo>
                  <a:close/>
                  <a:moveTo>
                    <a:pt x="21781" y="16263"/>
                  </a:moveTo>
                  <a:lnTo>
                    <a:pt x="21781" y="16263"/>
                  </a:lnTo>
                  <a:cubicBezTo>
                    <a:pt x="21771" y="16264"/>
                    <a:pt x="21760" y="16266"/>
                    <a:pt x="21749" y="16267"/>
                  </a:cubicBezTo>
                  <a:lnTo>
                    <a:pt x="21783" y="16267"/>
                  </a:lnTo>
                  <a:cubicBezTo>
                    <a:pt x="21782" y="16266"/>
                    <a:pt x="21782" y="16264"/>
                    <a:pt x="21781" y="16263"/>
                  </a:cubicBezTo>
                  <a:close/>
                  <a:moveTo>
                    <a:pt x="34824" y="3589"/>
                  </a:moveTo>
                  <a:cubicBezTo>
                    <a:pt x="34891" y="3589"/>
                    <a:pt x="34958" y="3590"/>
                    <a:pt x="35025" y="3591"/>
                  </a:cubicBezTo>
                  <a:cubicBezTo>
                    <a:pt x="35492" y="3591"/>
                    <a:pt x="35959" y="3658"/>
                    <a:pt x="36426" y="3725"/>
                  </a:cubicBezTo>
                  <a:cubicBezTo>
                    <a:pt x="36426" y="3791"/>
                    <a:pt x="36460" y="3858"/>
                    <a:pt x="36460" y="3925"/>
                  </a:cubicBezTo>
                  <a:cubicBezTo>
                    <a:pt x="36160" y="4192"/>
                    <a:pt x="35826" y="4492"/>
                    <a:pt x="35359" y="4892"/>
                  </a:cubicBezTo>
                  <a:lnTo>
                    <a:pt x="36260" y="4892"/>
                  </a:lnTo>
                  <a:cubicBezTo>
                    <a:pt x="35926" y="5293"/>
                    <a:pt x="35693" y="5659"/>
                    <a:pt x="35492" y="5893"/>
                  </a:cubicBezTo>
                  <a:cubicBezTo>
                    <a:pt x="35859" y="6960"/>
                    <a:pt x="34725" y="6860"/>
                    <a:pt x="34492" y="7527"/>
                  </a:cubicBezTo>
                  <a:cubicBezTo>
                    <a:pt x="34825" y="7394"/>
                    <a:pt x="35126" y="7294"/>
                    <a:pt x="35459" y="7161"/>
                  </a:cubicBezTo>
                  <a:lnTo>
                    <a:pt x="35459" y="7161"/>
                  </a:lnTo>
                  <a:cubicBezTo>
                    <a:pt x="35059" y="8228"/>
                    <a:pt x="33958" y="7994"/>
                    <a:pt x="33358" y="8728"/>
                  </a:cubicBezTo>
                  <a:cubicBezTo>
                    <a:pt x="33858" y="8562"/>
                    <a:pt x="34325" y="8428"/>
                    <a:pt x="34825" y="8295"/>
                  </a:cubicBezTo>
                  <a:lnTo>
                    <a:pt x="34825" y="8295"/>
                  </a:lnTo>
                  <a:cubicBezTo>
                    <a:pt x="34825" y="8762"/>
                    <a:pt x="34725" y="8862"/>
                    <a:pt x="33925" y="9162"/>
                  </a:cubicBezTo>
                  <a:cubicBezTo>
                    <a:pt x="33458" y="9295"/>
                    <a:pt x="32991" y="9395"/>
                    <a:pt x="32557" y="9596"/>
                  </a:cubicBezTo>
                  <a:cubicBezTo>
                    <a:pt x="32748" y="9676"/>
                    <a:pt x="32935" y="9708"/>
                    <a:pt x="33121" y="9708"/>
                  </a:cubicBezTo>
                  <a:cubicBezTo>
                    <a:pt x="33552" y="9708"/>
                    <a:pt x="33972" y="9535"/>
                    <a:pt x="34392" y="9395"/>
                  </a:cubicBezTo>
                  <a:cubicBezTo>
                    <a:pt x="34425" y="9462"/>
                    <a:pt x="34425" y="9529"/>
                    <a:pt x="34458" y="9596"/>
                  </a:cubicBezTo>
                  <a:cubicBezTo>
                    <a:pt x="33958" y="9762"/>
                    <a:pt x="33491" y="9929"/>
                    <a:pt x="32991" y="10096"/>
                  </a:cubicBezTo>
                  <a:cubicBezTo>
                    <a:pt x="33258" y="10163"/>
                    <a:pt x="33558" y="10229"/>
                    <a:pt x="33825" y="10263"/>
                  </a:cubicBezTo>
                  <a:cubicBezTo>
                    <a:pt x="33825" y="10329"/>
                    <a:pt x="33858" y="10363"/>
                    <a:pt x="33858" y="10396"/>
                  </a:cubicBezTo>
                  <a:cubicBezTo>
                    <a:pt x="33524" y="10530"/>
                    <a:pt x="33157" y="10696"/>
                    <a:pt x="32824" y="10830"/>
                  </a:cubicBezTo>
                  <a:cubicBezTo>
                    <a:pt x="32891" y="10530"/>
                    <a:pt x="32957" y="10296"/>
                    <a:pt x="32991" y="10096"/>
                  </a:cubicBezTo>
                  <a:lnTo>
                    <a:pt x="32991" y="10096"/>
                  </a:lnTo>
                  <a:cubicBezTo>
                    <a:pt x="32590" y="10296"/>
                    <a:pt x="32157" y="10463"/>
                    <a:pt x="31756" y="10663"/>
                  </a:cubicBezTo>
                  <a:cubicBezTo>
                    <a:pt x="31690" y="10696"/>
                    <a:pt x="31723" y="10830"/>
                    <a:pt x="31690" y="10930"/>
                  </a:cubicBezTo>
                  <a:cubicBezTo>
                    <a:pt x="31857" y="10997"/>
                    <a:pt x="32057" y="11063"/>
                    <a:pt x="32223" y="11130"/>
                  </a:cubicBezTo>
                  <a:cubicBezTo>
                    <a:pt x="32524" y="11130"/>
                    <a:pt x="32791" y="11163"/>
                    <a:pt x="33057" y="11163"/>
                  </a:cubicBezTo>
                  <a:lnTo>
                    <a:pt x="33124" y="11330"/>
                  </a:lnTo>
                  <a:cubicBezTo>
                    <a:pt x="32757" y="11464"/>
                    <a:pt x="32357" y="11597"/>
                    <a:pt x="31990" y="11730"/>
                  </a:cubicBezTo>
                  <a:cubicBezTo>
                    <a:pt x="32023" y="11797"/>
                    <a:pt x="32090" y="11864"/>
                    <a:pt x="32157" y="11931"/>
                  </a:cubicBezTo>
                  <a:cubicBezTo>
                    <a:pt x="32223" y="11997"/>
                    <a:pt x="32324" y="12064"/>
                    <a:pt x="32324" y="12097"/>
                  </a:cubicBezTo>
                  <a:cubicBezTo>
                    <a:pt x="32324" y="12164"/>
                    <a:pt x="32223" y="12298"/>
                    <a:pt x="32190" y="12298"/>
                  </a:cubicBezTo>
                  <a:cubicBezTo>
                    <a:pt x="31523" y="12398"/>
                    <a:pt x="30856" y="12431"/>
                    <a:pt x="30155" y="12498"/>
                  </a:cubicBezTo>
                  <a:cubicBezTo>
                    <a:pt x="30255" y="12464"/>
                    <a:pt x="30355" y="12398"/>
                    <a:pt x="30489" y="12364"/>
                  </a:cubicBezTo>
                  <a:cubicBezTo>
                    <a:pt x="30989" y="12164"/>
                    <a:pt x="31490" y="11931"/>
                    <a:pt x="31990" y="11730"/>
                  </a:cubicBezTo>
                  <a:cubicBezTo>
                    <a:pt x="31913" y="11717"/>
                    <a:pt x="31830" y="11711"/>
                    <a:pt x="31743" y="11711"/>
                  </a:cubicBezTo>
                  <a:cubicBezTo>
                    <a:pt x="30967" y="11711"/>
                    <a:pt x="29878" y="12218"/>
                    <a:pt x="29788" y="12698"/>
                  </a:cubicBezTo>
                  <a:cubicBezTo>
                    <a:pt x="29388" y="12698"/>
                    <a:pt x="28988" y="12731"/>
                    <a:pt x="28588" y="12731"/>
                  </a:cubicBezTo>
                  <a:cubicBezTo>
                    <a:pt x="28714" y="12936"/>
                    <a:pt x="29130" y="13037"/>
                    <a:pt x="29681" y="13037"/>
                  </a:cubicBezTo>
                  <a:cubicBezTo>
                    <a:pt x="30298" y="13037"/>
                    <a:pt x="31084" y="12911"/>
                    <a:pt x="31823" y="12664"/>
                  </a:cubicBezTo>
                  <a:lnTo>
                    <a:pt x="31823" y="12664"/>
                  </a:lnTo>
                  <a:cubicBezTo>
                    <a:pt x="31690" y="13298"/>
                    <a:pt x="31289" y="13432"/>
                    <a:pt x="30722" y="13432"/>
                  </a:cubicBezTo>
                  <a:lnTo>
                    <a:pt x="30756" y="13432"/>
                  </a:lnTo>
                  <a:cubicBezTo>
                    <a:pt x="30722" y="13565"/>
                    <a:pt x="30656" y="13732"/>
                    <a:pt x="30589" y="13999"/>
                  </a:cubicBezTo>
                  <a:cubicBezTo>
                    <a:pt x="30130" y="14217"/>
                    <a:pt x="29635" y="14277"/>
                    <a:pt x="29122" y="14277"/>
                  </a:cubicBezTo>
                  <a:cubicBezTo>
                    <a:pt x="28490" y="14277"/>
                    <a:pt x="27829" y="14186"/>
                    <a:pt x="27169" y="14186"/>
                  </a:cubicBezTo>
                  <a:cubicBezTo>
                    <a:pt x="26806" y="14186"/>
                    <a:pt x="26443" y="14214"/>
                    <a:pt x="26086" y="14299"/>
                  </a:cubicBezTo>
                  <a:lnTo>
                    <a:pt x="26086" y="14499"/>
                  </a:lnTo>
                  <a:cubicBezTo>
                    <a:pt x="26686" y="14532"/>
                    <a:pt x="27287" y="14566"/>
                    <a:pt x="28087" y="14599"/>
                  </a:cubicBezTo>
                  <a:cubicBezTo>
                    <a:pt x="27720" y="14766"/>
                    <a:pt x="27520" y="14933"/>
                    <a:pt x="27287" y="14966"/>
                  </a:cubicBezTo>
                  <a:cubicBezTo>
                    <a:pt x="26686" y="15066"/>
                    <a:pt x="26052" y="15166"/>
                    <a:pt x="25452" y="15200"/>
                  </a:cubicBezTo>
                  <a:cubicBezTo>
                    <a:pt x="25419" y="15204"/>
                    <a:pt x="25385" y="15206"/>
                    <a:pt x="25352" y="15206"/>
                  </a:cubicBezTo>
                  <a:cubicBezTo>
                    <a:pt x="25152" y="15206"/>
                    <a:pt x="24956" y="15133"/>
                    <a:pt x="24785" y="15133"/>
                  </a:cubicBezTo>
                  <a:cubicBezTo>
                    <a:pt x="24451" y="15133"/>
                    <a:pt x="24151" y="15166"/>
                    <a:pt x="23817" y="15200"/>
                  </a:cubicBezTo>
                  <a:cubicBezTo>
                    <a:pt x="24351" y="15333"/>
                    <a:pt x="24885" y="15533"/>
                    <a:pt x="25452" y="15633"/>
                  </a:cubicBezTo>
                  <a:cubicBezTo>
                    <a:pt x="26286" y="15767"/>
                    <a:pt x="27153" y="15833"/>
                    <a:pt x="28020" y="15900"/>
                  </a:cubicBezTo>
                  <a:cubicBezTo>
                    <a:pt x="28054" y="15967"/>
                    <a:pt x="28054" y="16034"/>
                    <a:pt x="28087" y="16100"/>
                  </a:cubicBezTo>
                  <a:cubicBezTo>
                    <a:pt x="27707" y="16159"/>
                    <a:pt x="27326" y="16346"/>
                    <a:pt x="26969" y="16346"/>
                  </a:cubicBezTo>
                  <a:cubicBezTo>
                    <a:pt x="26918" y="16346"/>
                    <a:pt x="26869" y="16342"/>
                    <a:pt x="26820" y="16334"/>
                  </a:cubicBezTo>
                  <a:cubicBezTo>
                    <a:pt x="25085" y="16134"/>
                    <a:pt x="23350" y="15867"/>
                    <a:pt x="21583" y="15633"/>
                  </a:cubicBezTo>
                  <a:cubicBezTo>
                    <a:pt x="21797" y="15466"/>
                    <a:pt x="21927" y="15077"/>
                    <a:pt x="22215" y="15077"/>
                  </a:cubicBezTo>
                  <a:cubicBezTo>
                    <a:pt x="22330" y="15077"/>
                    <a:pt x="22470" y="15138"/>
                    <a:pt x="22650" y="15300"/>
                  </a:cubicBezTo>
                  <a:cubicBezTo>
                    <a:pt x="22683" y="15300"/>
                    <a:pt x="22850" y="15133"/>
                    <a:pt x="22984" y="15033"/>
                  </a:cubicBezTo>
                  <a:cubicBezTo>
                    <a:pt x="22850" y="15033"/>
                    <a:pt x="22717" y="15033"/>
                    <a:pt x="22483" y="14999"/>
                  </a:cubicBezTo>
                  <a:cubicBezTo>
                    <a:pt x="22617" y="14799"/>
                    <a:pt x="22683" y="14566"/>
                    <a:pt x="22817" y="14432"/>
                  </a:cubicBezTo>
                  <a:cubicBezTo>
                    <a:pt x="23651" y="13598"/>
                    <a:pt x="24485" y="12731"/>
                    <a:pt x="25385" y="11964"/>
                  </a:cubicBezTo>
                  <a:cubicBezTo>
                    <a:pt x="26186" y="11263"/>
                    <a:pt x="27020" y="10563"/>
                    <a:pt x="27920" y="9996"/>
                  </a:cubicBezTo>
                  <a:cubicBezTo>
                    <a:pt x="29055" y="9262"/>
                    <a:pt x="30089" y="8328"/>
                    <a:pt x="31390" y="7794"/>
                  </a:cubicBezTo>
                  <a:cubicBezTo>
                    <a:pt x="32223" y="7461"/>
                    <a:pt x="32924" y="6794"/>
                    <a:pt x="33658" y="6260"/>
                  </a:cubicBezTo>
                  <a:cubicBezTo>
                    <a:pt x="33791" y="6160"/>
                    <a:pt x="33791" y="5893"/>
                    <a:pt x="33891" y="5526"/>
                  </a:cubicBezTo>
                  <a:lnTo>
                    <a:pt x="33891" y="5526"/>
                  </a:lnTo>
                  <a:cubicBezTo>
                    <a:pt x="33491" y="5626"/>
                    <a:pt x="33224" y="5659"/>
                    <a:pt x="32991" y="5760"/>
                  </a:cubicBezTo>
                  <a:cubicBezTo>
                    <a:pt x="31423" y="6560"/>
                    <a:pt x="29888" y="7394"/>
                    <a:pt x="28421" y="8395"/>
                  </a:cubicBezTo>
                  <a:cubicBezTo>
                    <a:pt x="26920" y="9429"/>
                    <a:pt x="25552" y="10530"/>
                    <a:pt x="24218" y="11730"/>
                  </a:cubicBezTo>
                  <a:cubicBezTo>
                    <a:pt x="23517" y="12398"/>
                    <a:pt x="22783" y="13065"/>
                    <a:pt x="22183" y="13598"/>
                  </a:cubicBezTo>
                  <a:cubicBezTo>
                    <a:pt x="21549" y="13632"/>
                    <a:pt x="21015" y="13665"/>
                    <a:pt x="20482" y="13699"/>
                  </a:cubicBezTo>
                  <a:lnTo>
                    <a:pt x="20482" y="13865"/>
                  </a:lnTo>
                  <a:cubicBezTo>
                    <a:pt x="20615" y="13932"/>
                    <a:pt x="20749" y="14032"/>
                    <a:pt x="20982" y="14166"/>
                  </a:cubicBezTo>
                  <a:cubicBezTo>
                    <a:pt x="20548" y="14299"/>
                    <a:pt x="20248" y="14399"/>
                    <a:pt x="19915" y="14499"/>
                  </a:cubicBezTo>
                  <a:lnTo>
                    <a:pt x="19748" y="14399"/>
                  </a:lnTo>
                  <a:cubicBezTo>
                    <a:pt x="20548" y="13098"/>
                    <a:pt x="21249" y="11730"/>
                    <a:pt x="22183" y="10530"/>
                  </a:cubicBezTo>
                  <a:cubicBezTo>
                    <a:pt x="23050" y="9429"/>
                    <a:pt x="24118" y="8495"/>
                    <a:pt x="25185" y="7561"/>
                  </a:cubicBezTo>
                  <a:cubicBezTo>
                    <a:pt x="26052" y="6794"/>
                    <a:pt x="27020" y="6093"/>
                    <a:pt x="28020" y="5459"/>
                  </a:cubicBezTo>
                  <a:cubicBezTo>
                    <a:pt x="28621" y="5059"/>
                    <a:pt x="29355" y="4892"/>
                    <a:pt x="30022" y="4625"/>
                  </a:cubicBezTo>
                  <a:cubicBezTo>
                    <a:pt x="31561" y="3984"/>
                    <a:pt x="33162" y="3589"/>
                    <a:pt x="34824" y="3589"/>
                  </a:cubicBezTo>
                  <a:close/>
                  <a:moveTo>
                    <a:pt x="21424" y="15933"/>
                  </a:moveTo>
                  <a:cubicBezTo>
                    <a:pt x="21565" y="15933"/>
                    <a:pt x="21698" y="16016"/>
                    <a:pt x="21781" y="16263"/>
                  </a:cubicBezTo>
                  <a:lnTo>
                    <a:pt x="21781" y="16263"/>
                  </a:lnTo>
                  <a:cubicBezTo>
                    <a:pt x="22000" y="16231"/>
                    <a:pt x="22219" y="16160"/>
                    <a:pt x="22438" y="16160"/>
                  </a:cubicBezTo>
                  <a:cubicBezTo>
                    <a:pt x="22475" y="16160"/>
                    <a:pt x="22513" y="16162"/>
                    <a:pt x="22550" y="16167"/>
                  </a:cubicBezTo>
                  <a:cubicBezTo>
                    <a:pt x="23817" y="16300"/>
                    <a:pt x="25052" y="16467"/>
                    <a:pt x="26319" y="16634"/>
                  </a:cubicBezTo>
                  <a:cubicBezTo>
                    <a:pt x="26319" y="16701"/>
                    <a:pt x="26319" y="16801"/>
                    <a:pt x="26319" y="16867"/>
                  </a:cubicBezTo>
                  <a:cubicBezTo>
                    <a:pt x="26118" y="16896"/>
                    <a:pt x="25917" y="16974"/>
                    <a:pt x="25738" y="16974"/>
                  </a:cubicBezTo>
                  <a:cubicBezTo>
                    <a:pt x="25709" y="16974"/>
                    <a:pt x="25680" y="16972"/>
                    <a:pt x="25652" y="16968"/>
                  </a:cubicBezTo>
                  <a:cubicBezTo>
                    <a:pt x="24885" y="16867"/>
                    <a:pt x="24151" y="16701"/>
                    <a:pt x="23384" y="16567"/>
                  </a:cubicBezTo>
                  <a:cubicBezTo>
                    <a:pt x="23284" y="16567"/>
                    <a:pt x="23150" y="16667"/>
                    <a:pt x="23050" y="16734"/>
                  </a:cubicBezTo>
                  <a:cubicBezTo>
                    <a:pt x="23717" y="16968"/>
                    <a:pt x="24385" y="17201"/>
                    <a:pt x="25052" y="17401"/>
                  </a:cubicBezTo>
                  <a:cubicBezTo>
                    <a:pt x="25018" y="17468"/>
                    <a:pt x="25018" y="17535"/>
                    <a:pt x="25018" y="17568"/>
                  </a:cubicBezTo>
                  <a:cubicBezTo>
                    <a:pt x="24151" y="17435"/>
                    <a:pt x="23317" y="17268"/>
                    <a:pt x="22450" y="17101"/>
                  </a:cubicBezTo>
                  <a:cubicBezTo>
                    <a:pt x="22416" y="17068"/>
                    <a:pt x="22383" y="17068"/>
                    <a:pt x="22350" y="17034"/>
                  </a:cubicBezTo>
                  <a:cubicBezTo>
                    <a:pt x="22316" y="17134"/>
                    <a:pt x="22316" y="17301"/>
                    <a:pt x="22250" y="17334"/>
                  </a:cubicBezTo>
                  <a:cubicBezTo>
                    <a:pt x="22197" y="17374"/>
                    <a:pt x="22115" y="17391"/>
                    <a:pt x="22014" y="17391"/>
                  </a:cubicBezTo>
                  <a:cubicBezTo>
                    <a:pt x="21600" y="17391"/>
                    <a:pt x="20883" y="17096"/>
                    <a:pt x="20749" y="16801"/>
                  </a:cubicBezTo>
                  <a:cubicBezTo>
                    <a:pt x="20815" y="16567"/>
                    <a:pt x="20849" y="16267"/>
                    <a:pt x="21015" y="16100"/>
                  </a:cubicBezTo>
                  <a:cubicBezTo>
                    <a:pt x="21132" y="16017"/>
                    <a:pt x="21282" y="15933"/>
                    <a:pt x="21424" y="15933"/>
                  </a:cubicBezTo>
                  <a:close/>
                  <a:moveTo>
                    <a:pt x="15668" y="3108"/>
                  </a:moveTo>
                  <a:cubicBezTo>
                    <a:pt x="15828" y="3108"/>
                    <a:pt x="15924" y="3339"/>
                    <a:pt x="16212" y="4025"/>
                  </a:cubicBezTo>
                  <a:cubicBezTo>
                    <a:pt x="16312" y="3992"/>
                    <a:pt x="16446" y="3925"/>
                    <a:pt x="16579" y="3892"/>
                  </a:cubicBezTo>
                  <a:cubicBezTo>
                    <a:pt x="16712" y="3858"/>
                    <a:pt x="16846" y="3825"/>
                    <a:pt x="16946" y="3791"/>
                  </a:cubicBezTo>
                  <a:cubicBezTo>
                    <a:pt x="17646" y="5059"/>
                    <a:pt x="17580" y="6427"/>
                    <a:pt x="17746" y="7728"/>
                  </a:cubicBezTo>
                  <a:cubicBezTo>
                    <a:pt x="17813" y="8361"/>
                    <a:pt x="18013" y="8962"/>
                    <a:pt x="18080" y="9596"/>
                  </a:cubicBezTo>
                  <a:cubicBezTo>
                    <a:pt x="18147" y="10530"/>
                    <a:pt x="18180" y="11464"/>
                    <a:pt x="18147" y="12398"/>
                  </a:cubicBezTo>
                  <a:cubicBezTo>
                    <a:pt x="18113" y="12765"/>
                    <a:pt x="17813" y="13131"/>
                    <a:pt x="17646" y="13498"/>
                  </a:cubicBezTo>
                  <a:cubicBezTo>
                    <a:pt x="17546" y="13732"/>
                    <a:pt x="17413" y="13965"/>
                    <a:pt x="17246" y="14332"/>
                  </a:cubicBezTo>
                  <a:cubicBezTo>
                    <a:pt x="17480" y="14232"/>
                    <a:pt x="17546" y="14232"/>
                    <a:pt x="17646" y="14199"/>
                  </a:cubicBezTo>
                  <a:cubicBezTo>
                    <a:pt x="17646" y="14266"/>
                    <a:pt x="17680" y="14399"/>
                    <a:pt x="17646" y="14466"/>
                  </a:cubicBezTo>
                  <a:cubicBezTo>
                    <a:pt x="17580" y="14799"/>
                    <a:pt x="17446" y="15100"/>
                    <a:pt x="17513" y="15500"/>
                  </a:cubicBezTo>
                  <a:cubicBezTo>
                    <a:pt x="17680" y="15200"/>
                    <a:pt x="17880" y="14899"/>
                    <a:pt x="18147" y="14499"/>
                  </a:cubicBezTo>
                  <a:lnTo>
                    <a:pt x="18147" y="14499"/>
                  </a:lnTo>
                  <a:cubicBezTo>
                    <a:pt x="18247" y="15767"/>
                    <a:pt x="17613" y="16634"/>
                    <a:pt x="17079" y="17635"/>
                  </a:cubicBezTo>
                  <a:cubicBezTo>
                    <a:pt x="16979" y="17034"/>
                    <a:pt x="16879" y="16501"/>
                    <a:pt x="16746" y="15967"/>
                  </a:cubicBezTo>
                  <a:cubicBezTo>
                    <a:pt x="16546" y="14966"/>
                    <a:pt x="16379" y="13965"/>
                    <a:pt x="16045" y="12998"/>
                  </a:cubicBezTo>
                  <a:cubicBezTo>
                    <a:pt x="15545" y="11497"/>
                    <a:pt x="15245" y="9963"/>
                    <a:pt x="14511" y="8495"/>
                  </a:cubicBezTo>
                  <a:cubicBezTo>
                    <a:pt x="13744" y="6994"/>
                    <a:pt x="12609" y="5826"/>
                    <a:pt x="11742" y="4425"/>
                  </a:cubicBezTo>
                  <a:cubicBezTo>
                    <a:pt x="11878" y="4319"/>
                    <a:pt x="12014" y="4248"/>
                    <a:pt x="12154" y="4248"/>
                  </a:cubicBezTo>
                  <a:cubicBezTo>
                    <a:pt x="12321" y="4248"/>
                    <a:pt x="12494" y="4352"/>
                    <a:pt x="12676" y="4625"/>
                  </a:cubicBezTo>
                  <a:cubicBezTo>
                    <a:pt x="12976" y="5126"/>
                    <a:pt x="13410" y="5559"/>
                    <a:pt x="13810" y="6026"/>
                  </a:cubicBezTo>
                  <a:cubicBezTo>
                    <a:pt x="14111" y="5693"/>
                    <a:pt x="13877" y="5159"/>
                    <a:pt x="13010" y="4158"/>
                  </a:cubicBezTo>
                  <a:cubicBezTo>
                    <a:pt x="13243" y="4025"/>
                    <a:pt x="13477" y="3858"/>
                    <a:pt x="13710" y="3691"/>
                  </a:cubicBezTo>
                  <a:cubicBezTo>
                    <a:pt x="14311" y="4959"/>
                    <a:pt x="14878" y="6126"/>
                    <a:pt x="15378" y="7294"/>
                  </a:cubicBezTo>
                  <a:cubicBezTo>
                    <a:pt x="15678" y="7961"/>
                    <a:pt x="15812" y="8662"/>
                    <a:pt x="16045" y="9362"/>
                  </a:cubicBezTo>
                  <a:cubicBezTo>
                    <a:pt x="16112" y="9496"/>
                    <a:pt x="16279" y="9596"/>
                    <a:pt x="16412" y="9696"/>
                  </a:cubicBezTo>
                  <a:cubicBezTo>
                    <a:pt x="16446" y="9529"/>
                    <a:pt x="16546" y="9329"/>
                    <a:pt x="16546" y="9195"/>
                  </a:cubicBezTo>
                  <a:cubicBezTo>
                    <a:pt x="16145" y="7161"/>
                    <a:pt x="15278" y="5359"/>
                    <a:pt x="14244" y="3591"/>
                  </a:cubicBezTo>
                  <a:cubicBezTo>
                    <a:pt x="14211" y="3558"/>
                    <a:pt x="14211" y="3425"/>
                    <a:pt x="14211" y="3358"/>
                  </a:cubicBezTo>
                  <a:cubicBezTo>
                    <a:pt x="14324" y="3316"/>
                    <a:pt x="14419" y="3298"/>
                    <a:pt x="14500" y="3298"/>
                  </a:cubicBezTo>
                  <a:cubicBezTo>
                    <a:pt x="14871" y="3298"/>
                    <a:pt x="14941" y="3684"/>
                    <a:pt x="15078" y="3958"/>
                  </a:cubicBezTo>
                  <a:cubicBezTo>
                    <a:pt x="15278" y="4325"/>
                    <a:pt x="15411" y="4659"/>
                    <a:pt x="15612" y="5059"/>
                  </a:cubicBezTo>
                  <a:cubicBezTo>
                    <a:pt x="15979" y="4592"/>
                    <a:pt x="15979" y="4592"/>
                    <a:pt x="15345" y="3258"/>
                  </a:cubicBezTo>
                  <a:cubicBezTo>
                    <a:pt x="15491" y="3168"/>
                    <a:pt x="15588" y="3108"/>
                    <a:pt x="15668" y="3108"/>
                  </a:cubicBezTo>
                  <a:close/>
                  <a:moveTo>
                    <a:pt x="20234" y="17498"/>
                  </a:moveTo>
                  <a:cubicBezTo>
                    <a:pt x="20239" y="17498"/>
                    <a:pt x="20244" y="17499"/>
                    <a:pt x="20248" y="17501"/>
                  </a:cubicBezTo>
                  <a:cubicBezTo>
                    <a:pt x="21049" y="17635"/>
                    <a:pt x="21849" y="17802"/>
                    <a:pt x="22783" y="18002"/>
                  </a:cubicBezTo>
                  <a:cubicBezTo>
                    <a:pt x="22583" y="18202"/>
                    <a:pt x="22517" y="18269"/>
                    <a:pt x="22483" y="18269"/>
                  </a:cubicBezTo>
                  <a:cubicBezTo>
                    <a:pt x="21749" y="18235"/>
                    <a:pt x="21049" y="18202"/>
                    <a:pt x="20348" y="18135"/>
                  </a:cubicBezTo>
                  <a:cubicBezTo>
                    <a:pt x="20182" y="18102"/>
                    <a:pt x="20048" y="17902"/>
                    <a:pt x="19915" y="17802"/>
                  </a:cubicBezTo>
                  <a:cubicBezTo>
                    <a:pt x="20008" y="17708"/>
                    <a:pt x="20160" y="17498"/>
                    <a:pt x="20234" y="17498"/>
                  </a:cubicBezTo>
                  <a:close/>
                  <a:moveTo>
                    <a:pt x="20015" y="16434"/>
                  </a:moveTo>
                  <a:cubicBezTo>
                    <a:pt x="20081" y="16467"/>
                    <a:pt x="20148" y="16501"/>
                    <a:pt x="20182" y="16534"/>
                  </a:cubicBezTo>
                  <a:cubicBezTo>
                    <a:pt x="19748" y="17134"/>
                    <a:pt x="19314" y="17701"/>
                    <a:pt x="18881" y="18302"/>
                  </a:cubicBezTo>
                  <a:cubicBezTo>
                    <a:pt x="18847" y="18269"/>
                    <a:pt x="18781" y="18235"/>
                    <a:pt x="18714" y="18202"/>
                  </a:cubicBezTo>
                  <a:cubicBezTo>
                    <a:pt x="19147" y="17601"/>
                    <a:pt x="19581" y="17034"/>
                    <a:pt x="20015" y="16434"/>
                  </a:cubicBezTo>
                  <a:close/>
                  <a:moveTo>
                    <a:pt x="17880" y="18135"/>
                  </a:moveTo>
                  <a:cubicBezTo>
                    <a:pt x="18380" y="18535"/>
                    <a:pt x="17947" y="19970"/>
                    <a:pt x="16979" y="20437"/>
                  </a:cubicBezTo>
                  <a:cubicBezTo>
                    <a:pt x="17313" y="19569"/>
                    <a:pt x="17580" y="18836"/>
                    <a:pt x="17880" y="18135"/>
                  </a:cubicBezTo>
                  <a:close/>
                  <a:moveTo>
                    <a:pt x="31501" y="37928"/>
                  </a:moveTo>
                  <a:lnTo>
                    <a:pt x="31501" y="37928"/>
                  </a:lnTo>
                  <a:cubicBezTo>
                    <a:pt x="31475" y="37935"/>
                    <a:pt x="31449" y="37942"/>
                    <a:pt x="31423" y="37949"/>
                  </a:cubicBezTo>
                  <a:lnTo>
                    <a:pt x="31423" y="37983"/>
                  </a:lnTo>
                  <a:cubicBezTo>
                    <a:pt x="31449" y="37964"/>
                    <a:pt x="31475" y="37946"/>
                    <a:pt x="31501" y="37928"/>
                  </a:cubicBezTo>
                  <a:close/>
                  <a:moveTo>
                    <a:pt x="34091" y="53227"/>
                  </a:moveTo>
                  <a:lnTo>
                    <a:pt x="34091" y="53260"/>
                  </a:lnTo>
                  <a:cubicBezTo>
                    <a:pt x="34102" y="53250"/>
                    <a:pt x="34111" y="53239"/>
                    <a:pt x="34120" y="53227"/>
                  </a:cubicBezTo>
                  <a:lnTo>
                    <a:pt x="34120" y="53227"/>
                  </a:lnTo>
                  <a:cubicBezTo>
                    <a:pt x="34111" y="53227"/>
                    <a:pt x="34101" y="53227"/>
                    <a:pt x="34091" y="53227"/>
                  </a:cubicBezTo>
                  <a:close/>
                  <a:moveTo>
                    <a:pt x="37561" y="53027"/>
                  </a:moveTo>
                  <a:cubicBezTo>
                    <a:pt x="37561" y="53327"/>
                    <a:pt x="37594" y="53560"/>
                    <a:pt x="37594" y="53761"/>
                  </a:cubicBezTo>
                  <a:cubicBezTo>
                    <a:pt x="36827" y="54027"/>
                    <a:pt x="36060" y="54261"/>
                    <a:pt x="35292" y="54528"/>
                  </a:cubicBezTo>
                  <a:cubicBezTo>
                    <a:pt x="35259" y="54461"/>
                    <a:pt x="35226" y="54394"/>
                    <a:pt x="35192" y="54361"/>
                  </a:cubicBezTo>
                  <a:cubicBezTo>
                    <a:pt x="35559" y="54161"/>
                    <a:pt x="35959" y="54027"/>
                    <a:pt x="36326" y="53827"/>
                  </a:cubicBezTo>
                  <a:cubicBezTo>
                    <a:pt x="36727" y="53560"/>
                    <a:pt x="37127" y="53294"/>
                    <a:pt x="37561" y="53027"/>
                  </a:cubicBezTo>
                  <a:close/>
                  <a:moveTo>
                    <a:pt x="34992" y="59498"/>
                  </a:moveTo>
                  <a:cubicBezTo>
                    <a:pt x="34992" y="59565"/>
                    <a:pt x="35025" y="59631"/>
                    <a:pt x="35059" y="59698"/>
                  </a:cubicBezTo>
                  <a:cubicBezTo>
                    <a:pt x="34425" y="59932"/>
                    <a:pt x="33825" y="60165"/>
                    <a:pt x="33224" y="60399"/>
                  </a:cubicBezTo>
                  <a:cubicBezTo>
                    <a:pt x="33157" y="60299"/>
                    <a:pt x="33124" y="60199"/>
                    <a:pt x="33091" y="60098"/>
                  </a:cubicBezTo>
                  <a:cubicBezTo>
                    <a:pt x="33725" y="59898"/>
                    <a:pt x="34358" y="59698"/>
                    <a:pt x="34992" y="59498"/>
                  </a:cubicBezTo>
                  <a:close/>
                  <a:moveTo>
                    <a:pt x="31398" y="64415"/>
                  </a:moveTo>
                  <a:cubicBezTo>
                    <a:pt x="31601" y="64415"/>
                    <a:pt x="31867" y="64479"/>
                    <a:pt x="32223" y="64602"/>
                  </a:cubicBezTo>
                  <a:cubicBezTo>
                    <a:pt x="31723" y="64735"/>
                    <a:pt x="31289" y="64869"/>
                    <a:pt x="30789" y="65002"/>
                  </a:cubicBezTo>
                  <a:cubicBezTo>
                    <a:pt x="30894" y="64602"/>
                    <a:pt x="31053" y="64415"/>
                    <a:pt x="31398" y="64415"/>
                  </a:cubicBezTo>
                  <a:close/>
                  <a:moveTo>
                    <a:pt x="32824" y="65502"/>
                  </a:moveTo>
                  <a:lnTo>
                    <a:pt x="32824" y="65502"/>
                  </a:lnTo>
                  <a:cubicBezTo>
                    <a:pt x="32426" y="66011"/>
                    <a:pt x="32027" y="66256"/>
                    <a:pt x="31639" y="66256"/>
                  </a:cubicBezTo>
                  <a:cubicBezTo>
                    <a:pt x="31442" y="66256"/>
                    <a:pt x="31247" y="66193"/>
                    <a:pt x="31056" y="66069"/>
                  </a:cubicBezTo>
                  <a:cubicBezTo>
                    <a:pt x="31656" y="65903"/>
                    <a:pt x="32190" y="65702"/>
                    <a:pt x="32824" y="65502"/>
                  </a:cubicBezTo>
                  <a:close/>
                  <a:moveTo>
                    <a:pt x="31256" y="67170"/>
                  </a:moveTo>
                  <a:cubicBezTo>
                    <a:pt x="31256" y="67237"/>
                    <a:pt x="31289" y="67304"/>
                    <a:pt x="31323" y="67370"/>
                  </a:cubicBezTo>
                  <a:cubicBezTo>
                    <a:pt x="31223" y="67470"/>
                    <a:pt x="31089" y="67604"/>
                    <a:pt x="30989" y="67604"/>
                  </a:cubicBezTo>
                  <a:cubicBezTo>
                    <a:pt x="30893" y="67580"/>
                    <a:pt x="30804" y="67569"/>
                    <a:pt x="30719" y="67569"/>
                  </a:cubicBezTo>
                  <a:cubicBezTo>
                    <a:pt x="30215" y="67569"/>
                    <a:pt x="29893" y="67957"/>
                    <a:pt x="29522" y="68271"/>
                  </a:cubicBezTo>
                  <a:cubicBezTo>
                    <a:pt x="29385" y="68408"/>
                    <a:pt x="29270" y="68472"/>
                    <a:pt x="29169" y="68472"/>
                  </a:cubicBezTo>
                  <a:cubicBezTo>
                    <a:pt x="29024" y="68472"/>
                    <a:pt x="28906" y="68340"/>
                    <a:pt x="28788" y="68104"/>
                  </a:cubicBezTo>
                  <a:cubicBezTo>
                    <a:pt x="29555" y="67671"/>
                    <a:pt x="30355" y="67304"/>
                    <a:pt x="31256" y="67170"/>
                  </a:cubicBezTo>
                  <a:close/>
                  <a:moveTo>
                    <a:pt x="27135" y="68522"/>
                  </a:moveTo>
                  <a:lnTo>
                    <a:pt x="27135" y="68522"/>
                  </a:lnTo>
                  <a:cubicBezTo>
                    <a:pt x="27119" y="68527"/>
                    <a:pt x="27103" y="68532"/>
                    <a:pt x="27086" y="68538"/>
                  </a:cubicBezTo>
                  <a:lnTo>
                    <a:pt x="27086" y="68571"/>
                  </a:lnTo>
                  <a:cubicBezTo>
                    <a:pt x="27103" y="68555"/>
                    <a:pt x="27119" y="68538"/>
                    <a:pt x="27135" y="68522"/>
                  </a:cubicBezTo>
                  <a:close/>
                  <a:moveTo>
                    <a:pt x="16412" y="20036"/>
                  </a:moveTo>
                  <a:cubicBezTo>
                    <a:pt x="16769" y="20620"/>
                    <a:pt x="16464" y="21707"/>
                    <a:pt x="17578" y="21707"/>
                  </a:cubicBezTo>
                  <a:cubicBezTo>
                    <a:pt x="17611" y="21707"/>
                    <a:pt x="17645" y="21706"/>
                    <a:pt x="17680" y="21704"/>
                  </a:cubicBezTo>
                  <a:cubicBezTo>
                    <a:pt x="18380" y="21638"/>
                    <a:pt x="18480" y="21471"/>
                    <a:pt x="18714" y="20070"/>
                  </a:cubicBezTo>
                  <a:cubicBezTo>
                    <a:pt x="19181" y="20670"/>
                    <a:pt x="19748" y="21171"/>
                    <a:pt x="19981" y="21804"/>
                  </a:cubicBezTo>
                  <a:cubicBezTo>
                    <a:pt x="20282" y="22472"/>
                    <a:pt x="20849" y="23072"/>
                    <a:pt x="20815" y="23906"/>
                  </a:cubicBezTo>
                  <a:cubicBezTo>
                    <a:pt x="20815" y="24306"/>
                    <a:pt x="21149" y="24740"/>
                    <a:pt x="21349" y="25140"/>
                  </a:cubicBezTo>
                  <a:cubicBezTo>
                    <a:pt x="21216" y="25207"/>
                    <a:pt x="21082" y="25240"/>
                    <a:pt x="20915" y="25307"/>
                  </a:cubicBezTo>
                  <a:cubicBezTo>
                    <a:pt x="21010" y="25287"/>
                    <a:pt x="21097" y="25278"/>
                    <a:pt x="21176" y="25278"/>
                  </a:cubicBezTo>
                  <a:cubicBezTo>
                    <a:pt x="22044" y="25278"/>
                    <a:pt x="22047" y="26358"/>
                    <a:pt x="22750" y="26541"/>
                  </a:cubicBezTo>
                  <a:cubicBezTo>
                    <a:pt x="22717" y="26641"/>
                    <a:pt x="22717" y="26775"/>
                    <a:pt x="22683" y="26875"/>
                  </a:cubicBezTo>
                  <a:cubicBezTo>
                    <a:pt x="21883" y="27008"/>
                    <a:pt x="21082" y="27142"/>
                    <a:pt x="20415" y="27242"/>
                  </a:cubicBezTo>
                  <a:cubicBezTo>
                    <a:pt x="20599" y="27282"/>
                    <a:pt x="20788" y="27299"/>
                    <a:pt x="20984" y="27299"/>
                  </a:cubicBezTo>
                  <a:cubicBezTo>
                    <a:pt x="21605" y="27299"/>
                    <a:pt x="22289" y="27127"/>
                    <a:pt x="23050" y="26975"/>
                  </a:cubicBezTo>
                  <a:cubicBezTo>
                    <a:pt x="23084" y="27208"/>
                    <a:pt x="23117" y="27475"/>
                    <a:pt x="23150" y="27742"/>
                  </a:cubicBezTo>
                  <a:cubicBezTo>
                    <a:pt x="23317" y="27809"/>
                    <a:pt x="23517" y="27842"/>
                    <a:pt x="23851" y="27975"/>
                  </a:cubicBezTo>
                  <a:cubicBezTo>
                    <a:pt x="23350" y="28142"/>
                    <a:pt x="22984" y="28242"/>
                    <a:pt x="22650" y="28409"/>
                  </a:cubicBezTo>
                  <a:cubicBezTo>
                    <a:pt x="22350" y="28543"/>
                    <a:pt x="22050" y="28776"/>
                    <a:pt x="21783" y="28943"/>
                  </a:cubicBezTo>
                  <a:lnTo>
                    <a:pt x="21816" y="29143"/>
                  </a:lnTo>
                  <a:cubicBezTo>
                    <a:pt x="22883" y="29043"/>
                    <a:pt x="23951" y="28943"/>
                    <a:pt x="25018" y="28843"/>
                  </a:cubicBezTo>
                  <a:cubicBezTo>
                    <a:pt x="25052" y="28943"/>
                    <a:pt x="25052" y="29076"/>
                    <a:pt x="25085" y="29176"/>
                  </a:cubicBezTo>
                  <a:cubicBezTo>
                    <a:pt x="24218" y="29343"/>
                    <a:pt x="23350" y="29510"/>
                    <a:pt x="22483" y="29643"/>
                  </a:cubicBezTo>
                  <a:cubicBezTo>
                    <a:pt x="22483" y="29710"/>
                    <a:pt x="22483" y="29743"/>
                    <a:pt x="22483" y="29777"/>
                  </a:cubicBezTo>
                  <a:cubicBezTo>
                    <a:pt x="22719" y="29800"/>
                    <a:pt x="22938" y="29824"/>
                    <a:pt x="23153" y="29824"/>
                  </a:cubicBezTo>
                  <a:cubicBezTo>
                    <a:pt x="23241" y="29824"/>
                    <a:pt x="23329" y="29820"/>
                    <a:pt x="23417" y="29810"/>
                  </a:cubicBezTo>
                  <a:cubicBezTo>
                    <a:pt x="24009" y="29717"/>
                    <a:pt x="24601" y="29507"/>
                    <a:pt x="25166" y="29507"/>
                  </a:cubicBezTo>
                  <a:cubicBezTo>
                    <a:pt x="25206" y="29507"/>
                    <a:pt x="25246" y="29508"/>
                    <a:pt x="25285" y="29510"/>
                  </a:cubicBezTo>
                  <a:cubicBezTo>
                    <a:pt x="25719" y="29510"/>
                    <a:pt x="26119" y="29810"/>
                    <a:pt x="26519" y="29977"/>
                  </a:cubicBezTo>
                  <a:cubicBezTo>
                    <a:pt x="26486" y="30044"/>
                    <a:pt x="26486" y="30110"/>
                    <a:pt x="26453" y="30177"/>
                  </a:cubicBezTo>
                  <a:cubicBezTo>
                    <a:pt x="26086" y="30277"/>
                    <a:pt x="25719" y="30377"/>
                    <a:pt x="25352" y="30444"/>
                  </a:cubicBezTo>
                  <a:cubicBezTo>
                    <a:pt x="25371" y="30690"/>
                    <a:pt x="25465" y="30764"/>
                    <a:pt x="25603" y="30764"/>
                  </a:cubicBezTo>
                  <a:cubicBezTo>
                    <a:pt x="25709" y="30764"/>
                    <a:pt x="25841" y="30721"/>
                    <a:pt x="25986" y="30677"/>
                  </a:cubicBezTo>
                  <a:cubicBezTo>
                    <a:pt x="26203" y="30615"/>
                    <a:pt x="26421" y="30539"/>
                    <a:pt x="26652" y="30539"/>
                  </a:cubicBezTo>
                  <a:cubicBezTo>
                    <a:pt x="26917" y="30539"/>
                    <a:pt x="27199" y="30639"/>
                    <a:pt x="27520" y="30978"/>
                  </a:cubicBezTo>
                  <a:cubicBezTo>
                    <a:pt x="26486" y="31211"/>
                    <a:pt x="25552" y="31378"/>
                    <a:pt x="24651" y="31545"/>
                  </a:cubicBezTo>
                  <a:cubicBezTo>
                    <a:pt x="24651" y="31611"/>
                    <a:pt x="24651" y="31645"/>
                    <a:pt x="24651" y="31711"/>
                  </a:cubicBezTo>
                  <a:cubicBezTo>
                    <a:pt x="25852" y="31611"/>
                    <a:pt x="27020" y="31478"/>
                    <a:pt x="28187" y="31345"/>
                  </a:cubicBezTo>
                  <a:lnTo>
                    <a:pt x="28254" y="31711"/>
                  </a:lnTo>
                  <a:cubicBezTo>
                    <a:pt x="27387" y="31945"/>
                    <a:pt x="26519" y="32145"/>
                    <a:pt x="25652" y="32379"/>
                  </a:cubicBezTo>
                  <a:lnTo>
                    <a:pt x="25685" y="32512"/>
                  </a:lnTo>
                  <a:cubicBezTo>
                    <a:pt x="26786" y="32379"/>
                    <a:pt x="27887" y="32245"/>
                    <a:pt x="29088" y="32112"/>
                  </a:cubicBezTo>
                  <a:lnTo>
                    <a:pt x="29088" y="32112"/>
                  </a:lnTo>
                  <a:cubicBezTo>
                    <a:pt x="29055" y="32345"/>
                    <a:pt x="29055" y="32545"/>
                    <a:pt x="29055" y="32812"/>
                  </a:cubicBezTo>
                  <a:cubicBezTo>
                    <a:pt x="29184" y="32786"/>
                    <a:pt x="29309" y="32769"/>
                    <a:pt x="29425" y="32769"/>
                  </a:cubicBezTo>
                  <a:cubicBezTo>
                    <a:pt x="29759" y="32769"/>
                    <a:pt x="30023" y="32909"/>
                    <a:pt x="30122" y="33379"/>
                  </a:cubicBezTo>
                  <a:cubicBezTo>
                    <a:pt x="28788" y="33780"/>
                    <a:pt x="27453" y="34180"/>
                    <a:pt x="26152" y="34547"/>
                  </a:cubicBezTo>
                  <a:cubicBezTo>
                    <a:pt x="26152" y="34614"/>
                    <a:pt x="26152" y="34647"/>
                    <a:pt x="26152" y="34714"/>
                  </a:cubicBezTo>
                  <a:cubicBezTo>
                    <a:pt x="26586" y="34647"/>
                    <a:pt x="27020" y="34647"/>
                    <a:pt x="27420" y="34547"/>
                  </a:cubicBezTo>
                  <a:cubicBezTo>
                    <a:pt x="28287" y="34280"/>
                    <a:pt x="29155" y="33913"/>
                    <a:pt x="30022" y="33746"/>
                  </a:cubicBezTo>
                  <a:cubicBezTo>
                    <a:pt x="30054" y="33740"/>
                    <a:pt x="30087" y="33738"/>
                    <a:pt x="30121" y="33738"/>
                  </a:cubicBezTo>
                  <a:cubicBezTo>
                    <a:pt x="30467" y="33738"/>
                    <a:pt x="30873" y="34031"/>
                    <a:pt x="31390" y="34213"/>
                  </a:cubicBezTo>
                  <a:cubicBezTo>
                    <a:pt x="30989" y="34547"/>
                    <a:pt x="30789" y="34714"/>
                    <a:pt x="30589" y="34880"/>
                  </a:cubicBezTo>
                  <a:cubicBezTo>
                    <a:pt x="30813" y="34789"/>
                    <a:pt x="31012" y="34741"/>
                    <a:pt x="31191" y="34741"/>
                  </a:cubicBezTo>
                  <a:cubicBezTo>
                    <a:pt x="31601" y="34741"/>
                    <a:pt x="31912" y="34991"/>
                    <a:pt x="32190" y="35548"/>
                  </a:cubicBezTo>
                  <a:cubicBezTo>
                    <a:pt x="31289" y="35848"/>
                    <a:pt x="30389" y="36148"/>
                    <a:pt x="29488" y="36482"/>
                  </a:cubicBezTo>
                  <a:cubicBezTo>
                    <a:pt x="29288" y="36548"/>
                    <a:pt x="29155" y="36715"/>
                    <a:pt x="29055" y="36949"/>
                  </a:cubicBezTo>
                  <a:cubicBezTo>
                    <a:pt x="30022" y="36648"/>
                    <a:pt x="30956" y="36348"/>
                    <a:pt x="31923" y="36081"/>
                  </a:cubicBezTo>
                  <a:cubicBezTo>
                    <a:pt x="31957" y="36115"/>
                    <a:pt x="32023" y="36181"/>
                    <a:pt x="32057" y="36215"/>
                  </a:cubicBezTo>
                  <a:cubicBezTo>
                    <a:pt x="31923" y="36348"/>
                    <a:pt x="31790" y="36515"/>
                    <a:pt x="31623" y="36582"/>
                  </a:cubicBezTo>
                  <a:cubicBezTo>
                    <a:pt x="30789" y="36848"/>
                    <a:pt x="29922" y="37082"/>
                    <a:pt x="29055" y="37349"/>
                  </a:cubicBezTo>
                  <a:cubicBezTo>
                    <a:pt x="28921" y="37382"/>
                    <a:pt x="28788" y="37482"/>
                    <a:pt x="28654" y="37582"/>
                  </a:cubicBezTo>
                  <a:cubicBezTo>
                    <a:pt x="28688" y="37616"/>
                    <a:pt x="28721" y="37682"/>
                    <a:pt x="28721" y="37716"/>
                  </a:cubicBezTo>
                  <a:cubicBezTo>
                    <a:pt x="29488" y="37516"/>
                    <a:pt x="30222" y="37249"/>
                    <a:pt x="30989" y="37115"/>
                  </a:cubicBezTo>
                  <a:cubicBezTo>
                    <a:pt x="31478" y="37045"/>
                    <a:pt x="31951" y="36716"/>
                    <a:pt x="32532" y="36716"/>
                  </a:cubicBezTo>
                  <a:cubicBezTo>
                    <a:pt x="32784" y="36716"/>
                    <a:pt x="33055" y="36777"/>
                    <a:pt x="33358" y="36949"/>
                  </a:cubicBezTo>
                  <a:cubicBezTo>
                    <a:pt x="32924" y="37115"/>
                    <a:pt x="32657" y="37215"/>
                    <a:pt x="32424" y="37349"/>
                  </a:cubicBezTo>
                  <a:cubicBezTo>
                    <a:pt x="32086" y="37533"/>
                    <a:pt x="31804" y="37717"/>
                    <a:pt x="31501" y="37928"/>
                  </a:cubicBezTo>
                  <a:lnTo>
                    <a:pt x="31501" y="37928"/>
                  </a:lnTo>
                  <a:cubicBezTo>
                    <a:pt x="32209" y="37735"/>
                    <a:pt x="32917" y="37542"/>
                    <a:pt x="33624" y="37349"/>
                  </a:cubicBezTo>
                  <a:cubicBezTo>
                    <a:pt x="33758" y="37649"/>
                    <a:pt x="33825" y="37849"/>
                    <a:pt x="33891" y="38016"/>
                  </a:cubicBezTo>
                  <a:cubicBezTo>
                    <a:pt x="33358" y="38350"/>
                    <a:pt x="32690" y="38416"/>
                    <a:pt x="32190" y="38817"/>
                  </a:cubicBezTo>
                  <a:cubicBezTo>
                    <a:pt x="32257" y="38917"/>
                    <a:pt x="32290" y="38983"/>
                    <a:pt x="32324" y="39050"/>
                  </a:cubicBezTo>
                  <a:cubicBezTo>
                    <a:pt x="32657" y="38917"/>
                    <a:pt x="33024" y="38817"/>
                    <a:pt x="33358" y="38683"/>
                  </a:cubicBezTo>
                  <a:cubicBezTo>
                    <a:pt x="33736" y="38526"/>
                    <a:pt x="33967" y="38431"/>
                    <a:pt x="34141" y="38431"/>
                  </a:cubicBezTo>
                  <a:cubicBezTo>
                    <a:pt x="34412" y="38431"/>
                    <a:pt x="34547" y="38662"/>
                    <a:pt x="34892" y="39250"/>
                  </a:cubicBezTo>
                  <a:lnTo>
                    <a:pt x="32466" y="40480"/>
                  </a:lnTo>
                  <a:lnTo>
                    <a:pt x="32466" y="40480"/>
                  </a:lnTo>
                  <a:cubicBezTo>
                    <a:pt x="32463" y="40470"/>
                    <a:pt x="32460" y="40460"/>
                    <a:pt x="32457" y="40451"/>
                  </a:cubicBezTo>
                  <a:lnTo>
                    <a:pt x="32457" y="40484"/>
                  </a:lnTo>
                  <a:lnTo>
                    <a:pt x="32466" y="40480"/>
                  </a:lnTo>
                  <a:lnTo>
                    <a:pt x="32466" y="40480"/>
                  </a:lnTo>
                  <a:cubicBezTo>
                    <a:pt x="32491" y="40576"/>
                    <a:pt x="32493" y="40694"/>
                    <a:pt x="32524" y="40785"/>
                  </a:cubicBezTo>
                  <a:cubicBezTo>
                    <a:pt x="33391" y="40351"/>
                    <a:pt x="34225" y="39951"/>
                    <a:pt x="35126" y="39484"/>
                  </a:cubicBezTo>
                  <a:cubicBezTo>
                    <a:pt x="35326" y="39751"/>
                    <a:pt x="35526" y="40084"/>
                    <a:pt x="35759" y="40451"/>
                  </a:cubicBezTo>
                  <a:cubicBezTo>
                    <a:pt x="35025" y="40718"/>
                    <a:pt x="34258" y="40951"/>
                    <a:pt x="33558" y="41218"/>
                  </a:cubicBezTo>
                  <a:cubicBezTo>
                    <a:pt x="33358" y="41285"/>
                    <a:pt x="32824" y="41185"/>
                    <a:pt x="33091" y="41719"/>
                  </a:cubicBezTo>
                  <a:cubicBezTo>
                    <a:pt x="33258" y="41752"/>
                    <a:pt x="33458" y="41785"/>
                    <a:pt x="33624" y="41852"/>
                  </a:cubicBezTo>
                  <a:cubicBezTo>
                    <a:pt x="34258" y="41685"/>
                    <a:pt x="34959" y="41619"/>
                    <a:pt x="35559" y="41385"/>
                  </a:cubicBezTo>
                  <a:cubicBezTo>
                    <a:pt x="35679" y="41339"/>
                    <a:pt x="35779" y="41318"/>
                    <a:pt x="35863" y="41318"/>
                  </a:cubicBezTo>
                  <a:cubicBezTo>
                    <a:pt x="36083" y="41318"/>
                    <a:pt x="36197" y="41459"/>
                    <a:pt x="36293" y="41652"/>
                  </a:cubicBezTo>
                  <a:cubicBezTo>
                    <a:pt x="36460" y="42019"/>
                    <a:pt x="36293" y="42186"/>
                    <a:pt x="35893" y="42286"/>
                  </a:cubicBezTo>
                  <a:cubicBezTo>
                    <a:pt x="34725" y="42619"/>
                    <a:pt x="33558" y="43020"/>
                    <a:pt x="32390" y="43420"/>
                  </a:cubicBezTo>
                  <a:cubicBezTo>
                    <a:pt x="31623" y="43720"/>
                    <a:pt x="30889" y="44087"/>
                    <a:pt x="30155" y="44387"/>
                  </a:cubicBezTo>
                  <a:cubicBezTo>
                    <a:pt x="30227" y="44430"/>
                    <a:pt x="30324" y="44452"/>
                    <a:pt x="30451" y="44452"/>
                  </a:cubicBezTo>
                  <a:cubicBezTo>
                    <a:pt x="30918" y="44452"/>
                    <a:pt x="31783" y="44163"/>
                    <a:pt x="33224" y="43587"/>
                  </a:cubicBezTo>
                  <a:cubicBezTo>
                    <a:pt x="34325" y="43153"/>
                    <a:pt x="35426" y="42786"/>
                    <a:pt x="36593" y="42386"/>
                  </a:cubicBezTo>
                  <a:cubicBezTo>
                    <a:pt x="36693" y="42719"/>
                    <a:pt x="36827" y="43086"/>
                    <a:pt x="36960" y="43420"/>
                  </a:cubicBezTo>
                  <a:cubicBezTo>
                    <a:pt x="34725" y="44154"/>
                    <a:pt x="32557" y="44854"/>
                    <a:pt x="30222" y="45588"/>
                  </a:cubicBezTo>
                  <a:cubicBezTo>
                    <a:pt x="32457" y="45455"/>
                    <a:pt x="34392" y="44521"/>
                    <a:pt x="36360" y="44220"/>
                  </a:cubicBezTo>
                  <a:cubicBezTo>
                    <a:pt x="36560" y="44020"/>
                    <a:pt x="36760" y="43853"/>
                    <a:pt x="37094" y="43587"/>
                  </a:cubicBezTo>
                  <a:lnTo>
                    <a:pt x="37094" y="43587"/>
                  </a:lnTo>
                  <a:cubicBezTo>
                    <a:pt x="36927" y="44421"/>
                    <a:pt x="36893" y="44387"/>
                    <a:pt x="36260" y="44587"/>
                  </a:cubicBezTo>
                  <a:cubicBezTo>
                    <a:pt x="35259" y="44921"/>
                    <a:pt x="34292" y="45288"/>
                    <a:pt x="33324" y="45688"/>
                  </a:cubicBezTo>
                  <a:cubicBezTo>
                    <a:pt x="33224" y="45721"/>
                    <a:pt x="33157" y="45888"/>
                    <a:pt x="33091" y="45988"/>
                  </a:cubicBezTo>
                  <a:cubicBezTo>
                    <a:pt x="33491" y="45922"/>
                    <a:pt x="33891" y="45922"/>
                    <a:pt x="34258" y="45788"/>
                  </a:cubicBezTo>
                  <a:cubicBezTo>
                    <a:pt x="35059" y="45488"/>
                    <a:pt x="35859" y="45154"/>
                    <a:pt x="36660" y="44854"/>
                  </a:cubicBezTo>
                  <a:cubicBezTo>
                    <a:pt x="36780" y="44794"/>
                    <a:pt x="36912" y="44782"/>
                    <a:pt x="37042" y="44782"/>
                  </a:cubicBezTo>
                  <a:cubicBezTo>
                    <a:pt x="37128" y="44782"/>
                    <a:pt x="37214" y="44787"/>
                    <a:pt x="37294" y="44787"/>
                  </a:cubicBezTo>
                  <a:cubicBezTo>
                    <a:pt x="37527" y="45688"/>
                    <a:pt x="37527" y="45655"/>
                    <a:pt x="36627" y="45888"/>
                  </a:cubicBezTo>
                  <a:cubicBezTo>
                    <a:pt x="36260" y="45988"/>
                    <a:pt x="35859" y="46155"/>
                    <a:pt x="35459" y="46289"/>
                  </a:cubicBezTo>
                  <a:cubicBezTo>
                    <a:pt x="33725" y="46922"/>
                    <a:pt x="31990" y="47523"/>
                    <a:pt x="30222" y="48290"/>
                  </a:cubicBezTo>
                  <a:cubicBezTo>
                    <a:pt x="30333" y="48290"/>
                    <a:pt x="30459" y="48320"/>
                    <a:pt x="30570" y="48320"/>
                  </a:cubicBezTo>
                  <a:cubicBezTo>
                    <a:pt x="30626" y="48320"/>
                    <a:pt x="30678" y="48312"/>
                    <a:pt x="30722" y="48290"/>
                  </a:cubicBezTo>
                  <a:cubicBezTo>
                    <a:pt x="31823" y="47956"/>
                    <a:pt x="32891" y="47556"/>
                    <a:pt x="33991" y="47223"/>
                  </a:cubicBezTo>
                  <a:cubicBezTo>
                    <a:pt x="34759" y="46989"/>
                    <a:pt x="35559" y="46822"/>
                    <a:pt x="36326" y="46589"/>
                  </a:cubicBezTo>
                  <a:cubicBezTo>
                    <a:pt x="36660" y="46489"/>
                    <a:pt x="36960" y="46289"/>
                    <a:pt x="37294" y="46122"/>
                  </a:cubicBezTo>
                  <a:cubicBezTo>
                    <a:pt x="37394" y="46355"/>
                    <a:pt x="37494" y="46622"/>
                    <a:pt x="37661" y="46956"/>
                  </a:cubicBezTo>
                  <a:cubicBezTo>
                    <a:pt x="37260" y="47122"/>
                    <a:pt x="36827" y="47289"/>
                    <a:pt x="36393" y="47456"/>
                  </a:cubicBezTo>
                  <a:cubicBezTo>
                    <a:pt x="36493" y="47556"/>
                    <a:pt x="36593" y="47656"/>
                    <a:pt x="36727" y="47790"/>
                  </a:cubicBezTo>
                  <a:cubicBezTo>
                    <a:pt x="36994" y="47656"/>
                    <a:pt x="37294" y="47523"/>
                    <a:pt x="37627" y="47389"/>
                  </a:cubicBezTo>
                  <a:cubicBezTo>
                    <a:pt x="37694" y="47656"/>
                    <a:pt x="37761" y="47890"/>
                    <a:pt x="37827" y="48190"/>
                  </a:cubicBezTo>
                  <a:cubicBezTo>
                    <a:pt x="36460" y="48624"/>
                    <a:pt x="35126" y="49024"/>
                    <a:pt x="33791" y="49457"/>
                  </a:cubicBezTo>
                  <a:cubicBezTo>
                    <a:pt x="33791" y="49442"/>
                    <a:pt x="33791" y="49412"/>
                    <a:pt x="33791" y="49391"/>
                  </a:cubicBezTo>
                  <a:cubicBezTo>
                    <a:pt x="33258" y="49591"/>
                    <a:pt x="32757" y="49824"/>
                    <a:pt x="32223" y="50025"/>
                  </a:cubicBezTo>
                  <a:cubicBezTo>
                    <a:pt x="31790" y="50158"/>
                    <a:pt x="31323" y="50191"/>
                    <a:pt x="30889" y="50325"/>
                  </a:cubicBezTo>
                  <a:cubicBezTo>
                    <a:pt x="30689" y="50391"/>
                    <a:pt x="30556" y="50592"/>
                    <a:pt x="30489" y="50825"/>
                  </a:cubicBezTo>
                  <a:cubicBezTo>
                    <a:pt x="32190" y="50391"/>
                    <a:pt x="33891" y="49958"/>
                    <a:pt x="35559" y="49491"/>
                  </a:cubicBezTo>
                  <a:cubicBezTo>
                    <a:pt x="36126" y="49324"/>
                    <a:pt x="36627" y="49024"/>
                    <a:pt x="37194" y="48857"/>
                  </a:cubicBezTo>
                  <a:cubicBezTo>
                    <a:pt x="37240" y="48838"/>
                    <a:pt x="37305" y="48830"/>
                    <a:pt x="37376" y="48830"/>
                  </a:cubicBezTo>
                  <a:cubicBezTo>
                    <a:pt x="37558" y="48830"/>
                    <a:pt x="37779" y="48885"/>
                    <a:pt x="37827" y="48957"/>
                  </a:cubicBezTo>
                  <a:cubicBezTo>
                    <a:pt x="37894" y="49191"/>
                    <a:pt x="37861" y="49424"/>
                    <a:pt x="37461" y="49558"/>
                  </a:cubicBezTo>
                  <a:cubicBezTo>
                    <a:pt x="36693" y="49791"/>
                    <a:pt x="35959" y="50191"/>
                    <a:pt x="35192" y="50492"/>
                  </a:cubicBezTo>
                  <a:cubicBezTo>
                    <a:pt x="34025" y="50892"/>
                    <a:pt x="32857" y="51292"/>
                    <a:pt x="31690" y="51692"/>
                  </a:cubicBezTo>
                  <a:cubicBezTo>
                    <a:pt x="31556" y="51726"/>
                    <a:pt x="31456" y="51793"/>
                    <a:pt x="31323" y="51826"/>
                  </a:cubicBezTo>
                  <a:cubicBezTo>
                    <a:pt x="31289" y="51859"/>
                    <a:pt x="31256" y="51926"/>
                    <a:pt x="31223" y="51959"/>
                  </a:cubicBezTo>
                  <a:cubicBezTo>
                    <a:pt x="31223" y="52026"/>
                    <a:pt x="31256" y="52093"/>
                    <a:pt x="31289" y="52159"/>
                  </a:cubicBezTo>
                  <a:cubicBezTo>
                    <a:pt x="32123" y="51926"/>
                    <a:pt x="32957" y="51659"/>
                    <a:pt x="33891" y="51426"/>
                  </a:cubicBezTo>
                  <a:cubicBezTo>
                    <a:pt x="33991" y="51592"/>
                    <a:pt x="34125" y="51826"/>
                    <a:pt x="34292" y="52059"/>
                  </a:cubicBezTo>
                  <a:cubicBezTo>
                    <a:pt x="34892" y="51893"/>
                    <a:pt x="35726" y="52059"/>
                    <a:pt x="36193" y="51259"/>
                  </a:cubicBezTo>
                  <a:cubicBezTo>
                    <a:pt x="35793" y="51225"/>
                    <a:pt x="35526" y="51192"/>
                    <a:pt x="35226" y="51159"/>
                  </a:cubicBezTo>
                  <a:cubicBezTo>
                    <a:pt x="35226" y="51125"/>
                    <a:pt x="35226" y="51059"/>
                    <a:pt x="35226" y="51025"/>
                  </a:cubicBezTo>
                  <a:cubicBezTo>
                    <a:pt x="36126" y="50592"/>
                    <a:pt x="37027" y="50191"/>
                    <a:pt x="37928" y="49791"/>
                  </a:cubicBezTo>
                  <a:cubicBezTo>
                    <a:pt x="37928" y="50258"/>
                    <a:pt x="37961" y="50758"/>
                    <a:pt x="37928" y="51225"/>
                  </a:cubicBezTo>
                  <a:cubicBezTo>
                    <a:pt x="37928" y="51726"/>
                    <a:pt x="37661" y="51993"/>
                    <a:pt x="37127" y="52126"/>
                  </a:cubicBezTo>
                  <a:cubicBezTo>
                    <a:pt x="36160" y="52360"/>
                    <a:pt x="35226" y="52727"/>
                    <a:pt x="34258" y="53060"/>
                  </a:cubicBezTo>
                  <a:cubicBezTo>
                    <a:pt x="34202" y="53088"/>
                    <a:pt x="34169" y="53164"/>
                    <a:pt x="34120" y="53227"/>
                  </a:cubicBezTo>
                  <a:lnTo>
                    <a:pt x="34120" y="53227"/>
                  </a:lnTo>
                  <a:cubicBezTo>
                    <a:pt x="34285" y="53229"/>
                    <a:pt x="34467" y="53249"/>
                    <a:pt x="34647" y="53249"/>
                  </a:cubicBezTo>
                  <a:cubicBezTo>
                    <a:pt x="34789" y="53249"/>
                    <a:pt x="34930" y="53236"/>
                    <a:pt x="35059" y="53194"/>
                  </a:cubicBezTo>
                  <a:cubicBezTo>
                    <a:pt x="35893" y="52927"/>
                    <a:pt x="36760" y="52593"/>
                    <a:pt x="37627" y="52326"/>
                  </a:cubicBezTo>
                  <a:lnTo>
                    <a:pt x="37627" y="52326"/>
                  </a:lnTo>
                  <a:cubicBezTo>
                    <a:pt x="36193" y="53761"/>
                    <a:pt x="34225" y="54061"/>
                    <a:pt x="32424" y="54761"/>
                  </a:cubicBezTo>
                  <a:cubicBezTo>
                    <a:pt x="32540" y="54895"/>
                    <a:pt x="32599" y="54953"/>
                    <a:pt x="32732" y="54953"/>
                  </a:cubicBezTo>
                  <a:cubicBezTo>
                    <a:pt x="32866" y="54953"/>
                    <a:pt x="33074" y="54895"/>
                    <a:pt x="33491" y="54795"/>
                  </a:cubicBezTo>
                  <a:cubicBezTo>
                    <a:pt x="33858" y="54661"/>
                    <a:pt x="34258" y="54595"/>
                    <a:pt x="34825" y="54428"/>
                  </a:cubicBezTo>
                  <a:lnTo>
                    <a:pt x="34825" y="54428"/>
                  </a:lnTo>
                  <a:cubicBezTo>
                    <a:pt x="34458" y="55729"/>
                    <a:pt x="33191" y="55462"/>
                    <a:pt x="32590" y="56129"/>
                  </a:cubicBezTo>
                  <a:cubicBezTo>
                    <a:pt x="32750" y="56222"/>
                    <a:pt x="32851" y="56283"/>
                    <a:pt x="32989" y="56283"/>
                  </a:cubicBezTo>
                  <a:cubicBezTo>
                    <a:pt x="33197" y="56283"/>
                    <a:pt x="33489" y="56143"/>
                    <a:pt x="34192" y="55762"/>
                  </a:cubicBezTo>
                  <a:cubicBezTo>
                    <a:pt x="34692" y="55462"/>
                    <a:pt x="35259" y="55428"/>
                    <a:pt x="35726" y="55028"/>
                  </a:cubicBezTo>
                  <a:cubicBezTo>
                    <a:pt x="36160" y="54628"/>
                    <a:pt x="36793" y="54461"/>
                    <a:pt x="37360" y="54194"/>
                  </a:cubicBezTo>
                  <a:lnTo>
                    <a:pt x="37360" y="54194"/>
                  </a:lnTo>
                  <a:cubicBezTo>
                    <a:pt x="37360" y="55162"/>
                    <a:pt x="36827" y="55529"/>
                    <a:pt x="35959" y="55762"/>
                  </a:cubicBezTo>
                  <a:cubicBezTo>
                    <a:pt x="35192" y="55996"/>
                    <a:pt x="34458" y="56496"/>
                    <a:pt x="33658" y="56930"/>
                  </a:cubicBezTo>
                  <a:cubicBezTo>
                    <a:pt x="33514" y="56816"/>
                    <a:pt x="33386" y="56767"/>
                    <a:pt x="33267" y="56767"/>
                  </a:cubicBezTo>
                  <a:cubicBezTo>
                    <a:pt x="32999" y="56767"/>
                    <a:pt x="32777" y="57017"/>
                    <a:pt x="32524" y="57363"/>
                  </a:cubicBezTo>
                  <a:cubicBezTo>
                    <a:pt x="32290" y="57663"/>
                    <a:pt x="31790" y="57797"/>
                    <a:pt x="31390" y="57964"/>
                  </a:cubicBezTo>
                  <a:cubicBezTo>
                    <a:pt x="30255" y="58431"/>
                    <a:pt x="29121" y="58864"/>
                    <a:pt x="27954" y="59298"/>
                  </a:cubicBezTo>
                  <a:cubicBezTo>
                    <a:pt x="27987" y="59365"/>
                    <a:pt x="27987" y="59431"/>
                    <a:pt x="27987" y="59498"/>
                  </a:cubicBezTo>
                  <a:cubicBezTo>
                    <a:pt x="28121" y="59498"/>
                    <a:pt x="28254" y="59541"/>
                    <a:pt x="28370" y="59541"/>
                  </a:cubicBezTo>
                  <a:cubicBezTo>
                    <a:pt x="28399" y="59541"/>
                    <a:pt x="28427" y="59538"/>
                    <a:pt x="28454" y="59531"/>
                  </a:cubicBezTo>
                  <a:cubicBezTo>
                    <a:pt x="30389" y="58764"/>
                    <a:pt x="32290" y="57964"/>
                    <a:pt x="34225" y="57196"/>
                  </a:cubicBezTo>
                  <a:cubicBezTo>
                    <a:pt x="34759" y="56963"/>
                    <a:pt x="35292" y="56829"/>
                    <a:pt x="35826" y="56596"/>
                  </a:cubicBezTo>
                  <a:cubicBezTo>
                    <a:pt x="36060" y="56496"/>
                    <a:pt x="36226" y="56262"/>
                    <a:pt x="36460" y="56096"/>
                  </a:cubicBezTo>
                  <a:cubicBezTo>
                    <a:pt x="36541" y="56069"/>
                    <a:pt x="36665" y="56020"/>
                    <a:pt x="36728" y="56020"/>
                  </a:cubicBezTo>
                  <a:cubicBezTo>
                    <a:pt x="36742" y="56020"/>
                    <a:pt x="36754" y="56022"/>
                    <a:pt x="36760" y="56029"/>
                  </a:cubicBezTo>
                  <a:cubicBezTo>
                    <a:pt x="36827" y="56096"/>
                    <a:pt x="36893" y="56262"/>
                    <a:pt x="36860" y="56362"/>
                  </a:cubicBezTo>
                  <a:cubicBezTo>
                    <a:pt x="36660" y="56963"/>
                    <a:pt x="36226" y="57397"/>
                    <a:pt x="35626" y="57630"/>
                  </a:cubicBezTo>
                  <a:cubicBezTo>
                    <a:pt x="35259" y="57763"/>
                    <a:pt x="34925" y="57964"/>
                    <a:pt x="34558" y="58097"/>
                  </a:cubicBezTo>
                  <a:cubicBezTo>
                    <a:pt x="34558" y="58197"/>
                    <a:pt x="34592" y="58297"/>
                    <a:pt x="34625" y="58364"/>
                  </a:cubicBezTo>
                  <a:cubicBezTo>
                    <a:pt x="34859" y="58264"/>
                    <a:pt x="35059" y="58164"/>
                    <a:pt x="35326" y="58064"/>
                  </a:cubicBezTo>
                  <a:cubicBezTo>
                    <a:pt x="35526" y="57997"/>
                    <a:pt x="35759" y="57964"/>
                    <a:pt x="35959" y="57930"/>
                  </a:cubicBezTo>
                  <a:cubicBezTo>
                    <a:pt x="35993" y="58164"/>
                    <a:pt x="35993" y="58397"/>
                    <a:pt x="36026" y="58531"/>
                  </a:cubicBezTo>
                  <a:cubicBezTo>
                    <a:pt x="35559" y="58697"/>
                    <a:pt x="35226" y="58831"/>
                    <a:pt x="34859" y="58964"/>
                  </a:cubicBezTo>
                  <a:cubicBezTo>
                    <a:pt x="34091" y="59198"/>
                    <a:pt x="33324" y="59465"/>
                    <a:pt x="32557" y="59698"/>
                  </a:cubicBezTo>
                  <a:cubicBezTo>
                    <a:pt x="32257" y="59798"/>
                    <a:pt x="31957" y="59832"/>
                    <a:pt x="31623" y="59865"/>
                  </a:cubicBezTo>
                  <a:cubicBezTo>
                    <a:pt x="31156" y="60132"/>
                    <a:pt x="30656" y="60465"/>
                    <a:pt x="30155" y="60666"/>
                  </a:cubicBezTo>
                  <a:cubicBezTo>
                    <a:pt x="29321" y="61032"/>
                    <a:pt x="28487" y="61366"/>
                    <a:pt x="27654" y="61700"/>
                  </a:cubicBezTo>
                  <a:cubicBezTo>
                    <a:pt x="27587" y="61733"/>
                    <a:pt x="27587" y="61833"/>
                    <a:pt x="27520" y="62100"/>
                  </a:cubicBezTo>
                  <a:cubicBezTo>
                    <a:pt x="28154" y="61833"/>
                    <a:pt x="28654" y="61633"/>
                    <a:pt x="29155" y="61466"/>
                  </a:cubicBezTo>
                  <a:cubicBezTo>
                    <a:pt x="30255" y="61066"/>
                    <a:pt x="31356" y="60699"/>
                    <a:pt x="32457" y="60332"/>
                  </a:cubicBezTo>
                  <a:cubicBezTo>
                    <a:pt x="32477" y="60322"/>
                    <a:pt x="32500" y="60317"/>
                    <a:pt x="32524" y="60317"/>
                  </a:cubicBezTo>
                  <a:cubicBezTo>
                    <a:pt x="32659" y="60317"/>
                    <a:pt x="32849" y="60467"/>
                    <a:pt x="32991" y="60666"/>
                  </a:cubicBezTo>
                  <a:cubicBezTo>
                    <a:pt x="30956" y="61433"/>
                    <a:pt x="28888" y="62200"/>
                    <a:pt x="26853" y="62967"/>
                  </a:cubicBezTo>
                  <a:lnTo>
                    <a:pt x="26986" y="63301"/>
                  </a:lnTo>
                  <a:cubicBezTo>
                    <a:pt x="29922" y="62167"/>
                    <a:pt x="32824" y="61032"/>
                    <a:pt x="35759" y="59898"/>
                  </a:cubicBezTo>
                  <a:lnTo>
                    <a:pt x="35759" y="59898"/>
                  </a:lnTo>
                  <a:cubicBezTo>
                    <a:pt x="35726" y="60699"/>
                    <a:pt x="35526" y="61032"/>
                    <a:pt x="34725" y="61133"/>
                  </a:cubicBezTo>
                  <a:cubicBezTo>
                    <a:pt x="33791" y="61266"/>
                    <a:pt x="33057" y="61800"/>
                    <a:pt x="32324" y="62200"/>
                  </a:cubicBezTo>
                  <a:cubicBezTo>
                    <a:pt x="31423" y="62700"/>
                    <a:pt x="30456" y="63001"/>
                    <a:pt x="29522" y="63367"/>
                  </a:cubicBezTo>
                  <a:cubicBezTo>
                    <a:pt x="29822" y="63401"/>
                    <a:pt x="30122" y="63468"/>
                    <a:pt x="30389" y="63501"/>
                  </a:cubicBezTo>
                  <a:cubicBezTo>
                    <a:pt x="31156" y="63167"/>
                    <a:pt x="31923" y="62834"/>
                    <a:pt x="32690" y="62467"/>
                  </a:cubicBezTo>
                  <a:lnTo>
                    <a:pt x="32690" y="62467"/>
                  </a:lnTo>
                  <a:cubicBezTo>
                    <a:pt x="32657" y="62800"/>
                    <a:pt x="32657" y="62800"/>
                    <a:pt x="31890" y="63134"/>
                  </a:cubicBezTo>
                  <a:cubicBezTo>
                    <a:pt x="31523" y="63301"/>
                    <a:pt x="31156" y="63468"/>
                    <a:pt x="30822" y="63634"/>
                  </a:cubicBezTo>
                  <a:cubicBezTo>
                    <a:pt x="30789" y="63768"/>
                    <a:pt x="30756" y="63935"/>
                    <a:pt x="30722" y="64101"/>
                  </a:cubicBezTo>
                  <a:cubicBezTo>
                    <a:pt x="29822" y="64502"/>
                    <a:pt x="28921" y="64902"/>
                    <a:pt x="28020" y="65302"/>
                  </a:cubicBezTo>
                  <a:cubicBezTo>
                    <a:pt x="28000" y="65309"/>
                    <a:pt x="27978" y="65312"/>
                    <a:pt x="27953" y="65312"/>
                  </a:cubicBezTo>
                  <a:cubicBezTo>
                    <a:pt x="27855" y="65312"/>
                    <a:pt x="27727" y="65269"/>
                    <a:pt x="27620" y="65269"/>
                  </a:cubicBezTo>
                  <a:cubicBezTo>
                    <a:pt x="27487" y="65369"/>
                    <a:pt x="27320" y="65436"/>
                    <a:pt x="27153" y="65502"/>
                  </a:cubicBezTo>
                  <a:cubicBezTo>
                    <a:pt x="26986" y="65569"/>
                    <a:pt x="26853" y="65636"/>
                    <a:pt x="26753" y="65769"/>
                  </a:cubicBezTo>
                  <a:cubicBezTo>
                    <a:pt x="26788" y="65770"/>
                    <a:pt x="26823" y="65771"/>
                    <a:pt x="26857" y="65771"/>
                  </a:cubicBezTo>
                  <a:cubicBezTo>
                    <a:pt x="28115" y="65771"/>
                    <a:pt x="29224" y="65193"/>
                    <a:pt x="30522" y="64869"/>
                  </a:cubicBezTo>
                  <a:lnTo>
                    <a:pt x="30522" y="64869"/>
                  </a:lnTo>
                  <a:cubicBezTo>
                    <a:pt x="30355" y="65035"/>
                    <a:pt x="30255" y="65269"/>
                    <a:pt x="30055" y="65336"/>
                  </a:cubicBezTo>
                  <a:cubicBezTo>
                    <a:pt x="28954" y="65736"/>
                    <a:pt x="27820" y="66103"/>
                    <a:pt x="26686" y="66503"/>
                  </a:cubicBezTo>
                  <a:cubicBezTo>
                    <a:pt x="26619" y="66503"/>
                    <a:pt x="26586" y="66603"/>
                    <a:pt x="26586" y="66803"/>
                  </a:cubicBezTo>
                  <a:cubicBezTo>
                    <a:pt x="27887" y="66403"/>
                    <a:pt x="29188" y="66003"/>
                    <a:pt x="30456" y="65602"/>
                  </a:cubicBezTo>
                  <a:lnTo>
                    <a:pt x="30456" y="65602"/>
                  </a:lnTo>
                  <a:cubicBezTo>
                    <a:pt x="28988" y="66703"/>
                    <a:pt x="27187" y="67070"/>
                    <a:pt x="25519" y="67737"/>
                  </a:cubicBezTo>
                  <a:cubicBezTo>
                    <a:pt x="25552" y="67837"/>
                    <a:pt x="25585" y="67904"/>
                    <a:pt x="25619" y="68004"/>
                  </a:cubicBezTo>
                  <a:cubicBezTo>
                    <a:pt x="26720" y="67637"/>
                    <a:pt x="27820" y="67270"/>
                    <a:pt x="28921" y="66903"/>
                  </a:cubicBezTo>
                  <a:cubicBezTo>
                    <a:pt x="29255" y="66803"/>
                    <a:pt x="29555" y="66570"/>
                    <a:pt x="29888" y="66470"/>
                  </a:cubicBezTo>
                  <a:cubicBezTo>
                    <a:pt x="30005" y="66436"/>
                    <a:pt x="30130" y="66428"/>
                    <a:pt x="30255" y="66428"/>
                  </a:cubicBezTo>
                  <a:cubicBezTo>
                    <a:pt x="30380" y="66428"/>
                    <a:pt x="30506" y="66436"/>
                    <a:pt x="30622" y="66436"/>
                  </a:cubicBezTo>
                  <a:cubicBezTo>
                    <a:pt x="30656" y="66503"/>
                    <a:pt x="30656" y="66570"/>
                    <a:pt x="30656" y="66670"/>
                  </a:cubicBezTo>
                  <a:cubicBezTo>
                    <a:pt x="30489" y="66770"/>
                    <a:pt x="30322" y="66870"/>
                    <a:pt x="30122" y="66970"/>
                  </a:cubicBezTo>
                  <a:cubicBezTo>
                    <a:pt x="29321" y="67304"/>
                    <a:pt x="28487" y="67637"/>
                    <a:pt x="27720" y="68037"/>
                  </a:cubicBezTo>
                  <a:cubicBezTo>
                    <a:pt x="27475" y="68129"/>
                    <a:pt x="27314" y="68334"/>
                    <a:pt x="27135" y="68522"/>
                  </a:cubicBezTo>
                  <a:lnTo>
                    <a:pt x="27135" y="68522"/>
                  </a:lnTo>
                  <a:cubicBezTo>
                    <a:pt x="27419" y="68427"/>
                    <a:pt x="27703" y="68331"/>
                    <a:pt x="27987" y="68204"/>
                  </a:cubicBezTo>
                  <a:cubicBezTo>
                    <a:pt x="28020" y="68338"/>
                    <a:pt x="28054" y="68438"/>
                    <a:pt x="28087" y="68571"/>
                  </a:cubicBezTo>
                  <a:cubicBezTo>
                    <a:pt x="27954" y="68605"/>
                    <a:pt x="27854" y="68671"/>
                    <a:pt x="27820" y="68671"/>
                  </a:cubicBezTo>
                  <a:cubicBezTo>
                    <a:pt x="27520" y="68871"/>
                    <a:pt x="27320" y="69072"/>
                    <a:pt x="27086" y="69205"/>
                  </a:cubicBezTo>
                  <a:cubicBezTo>
                    <a:pt x="26219" y="69572"/>
                    <a:pt x="25352" y="69939"/>
                    <a:pt x="24485" y="70339"/>
                  </a:cubicBezTo>
                  <a:cubicBezTo>
                    <a:pt x="26086" y="70206"/>
                    <a:pt x="27520" y="69505"/>
                    <a:pt x="28988" y="68938"/>
                  </a:cubicBezTo>
                  <a:cubicBezTo>
                    <a:pt x="29021" y="69005"/>
                    <a:pt x="29055" y="69105"/>
                    <a:pt x="29088" y="69172"/>
                  </a:cubicBezTo>
                  <a:lnTo>
                    <a:pt x="22950" y="71907"/>
                  </a:lnTo>
                  <a:cubicBezTo>
                    <a:pt x="22984" y="71974"/>
                    <a:pt x="23017" y="72040"/>
                    <a:pt x="23050" y="72140"/>
                  </a:cubicBezTo>
                  <a:cubicBezTo>
                    <a:pt x="23851" y="71807"/>
                    <a:pt x="24685" y="71507"/>
                    <a:pt x="25552" y="71173"/>
                  </a:cubicBezTo>
                  <a:cubicBezTo>
                    <a:pt x="25585" y="71407"/>
                    <a:pt x="25585" y="71607"/>
                    <a:pt x="25619" y="71740"/>
                  </a:cubicBezTo>
                  <a:cubicBezTo>
                    <a:pt x="24852" y="72074"/>
                    <a:pt x="24118" y="72374"/>
                    <a:pt x="23384" y="72707"/>
                  </a:cubicBezTo>
                  <a:cubicBezTo>
                    <a:pt x="23317" y="72707"/>
                    <a:pt x="23217" y="72808"/>
                    <a:pt x="23217" y="72874"/>
                  </a:cubicBezTo>
                  <a:cubicBezTo>
                    <a:pt x="23284" y="73575"/>
                    <a:pt x="22617" y="73541"/>
                    <a:pt x="22283" y="73908"/>
                  </a:cubicBezTo>
                  <a:cubicBezTo>
                    <a:pt x="23217" y="73842"/>
                    <a:pt x="24084" y="73375"/>
                    <a:pt x="25018" y="73174"/>
                  </a:cubicBezTo>
                  <a:lnTo>
                    <a:pt x="25018" y="73174"/>
                  </a:lnTo>
                  <a:cubicBezTo>
                    <a:pt x="24151" y="73708"/>
                    <a:pt x="23250" y="74242"/>
                    <a:pt x="22350" y="74776"/>
                  </a:cubicBezTo>
                  <a:cubicBezTo>
                    <a:pt x="22383" y="74842"/>
                    <a:pt x="22383" y="74909"/>
                    <a:pt x="22416" y="74976"/>
                  </a:cubicBezTo>
                  <a:cubicBezTo>
                    <a:pt x="22683" y="74876"/>
                    <a:pt x="22984" y="74776"/>
                    <a:pt x="23250" y="74709"/>
                  </a:cubicBezTo>
                  <a:lnTo>
                    <a:pt x="23284" y="74909"/>
                  </a:lnTo>
                  <a:cubicBezTo>
                    <a:pt x="22817" y="75209"/>
                    <a:pt x="22350" y="75509"/>
                    <a:pt x="21816" y="75876"/>
                  </a:cubicBezTo>
                  <a:cubicBezTo>
                    <a:pt x="21549" y="75610"/>
                    <a:pt x="21216" y="75309"/>
                    <a:pt x="20882" y="75009"/>
                  </a:cubicBezTo>
                  <a:cubicBezTo>
                    <a:pt x="20815" y="74942"/>
                    <a:pt x="20815" y="74876"/>
                    <a:pt x="20749" y="74842"/>
                  </a:cubicBezTo>
                  <a:cubicBezTo>
                    <a:pt x="20515" y="74776"/>
                    <a:pt x="20282" y="74742"/>
                    <a:pt x="20048" y="74676"/>
                  </a:cubicBezTo>
                  <a:lnTo>
                    <a:pt x="20048" y="74676"/>
                  </a:lnTo>
                  <a:cubicBezTo>
                    <a:pt x="20081" y="74942"/>
                    <a:pt x="20015" y="75209"/>
                    <a:pt x="20148" y="75443"/>
                  </a:cubicBezTo>
                  <a:cubicBezTo>
                    <a:pt x="20387" y="75943"/>
                    <a:pt x="20881" y="76202"/>
                    <a:pt x="21399" y="76202"/>
                  </a:cubicBezTo>
                  <a:cubicBezTo>
                    <a:pt x="21676" y="76202"/>
                    <a:pt x="21961" y="76128"/>
                    <a:pt x="22216" y="75976"/>
                  </a:cubicBezTo>
                  <a:cubicBezTo>
                    <a:pt x="22483" y="75810"/>
                    <a:pt x="22817" y="75710"/>
                    <a:pt x="23150" y="75610"/>
                  </a:cubicBezTo>
                  <a:lnTo>
                    <a:pt x="23217" y="75776"/>
                  </a:lnTo>
                  <a:cubicBezTo>
                    <a:pt x="22750" y="76077"/>
                    <a:pt x="22283" y="76343"/>
                    <a:pt x="21816" y="76644"/>
                  </a:cubicBezTo>
                  <a:cubicBezTo>
                    <a:pt x="21683" y="76744"/>
                    <a:pt x="21482" y="76777"/>
                    <a:pt x="21382" y="76910"/>
                  </a:cubicBezTo>
                  <a:cubicBezTo>
                    <a:pt x="21124" y="77168"/>
                    <a:pt x="20929" y="77286"/>
                    <a:pt x="20720" y="77286"/>
                  </a:cubicBezTo>
                  <a:cubicBezTo>
                    <a:pt x="20497" y="77286"/>
                    <a:pt x="20259" y="77152"/>
                    <a:pt x="19915" y="76910"/>
                  </a:cubicBezTo>
                  <a:cubicBezTo>
                    <a:pt x="18781" y="76110"/>
                    <a:pt x="18247" y="74909"/>
                    <a:pt x="17580" y="73775"/>
                  </a:cubicBezTo>
                  <a:cubicBezTo>
                    <a:pt x="17213" y="73141"/>
                    <a:pt x="16579" y="72641"/>
                    <a:pt x="16045" y="72140"/>
                  </a:cubicBezTo>
                  <a:cubicBezTo>
                    <a:pt x="15278" y="71340"/>
                    <a:pt x="14444" y="70573"/>
                    <a:pt x="13644" y="69805"/>
                  </a:cubicBezTo>
                  <a:cubicBezTo>
                    <a:pt x="13343" y="69505"/>
                    <a:pt x="13010" y="69272"/>
                    <a:pt x="12676" y="69038"/>
                  </a:cubicBezTo>
                  <a:cubicBezTo>
                    <a:pt x="11909" y="68471"/>
                    <a:pt x="11108" y="67937"/>
                    <a:pt x="10341" y="67337"/>
                  </a:cubicBezTo>
                  <a:cubicBezTo>
                    <a:pt x="9874" y="66970"/>
                    <a:pt x="9407" y="66503"/>
                    <a:pt x="8974" y="66036"/>
                  </a:cubicBezTo>
                  <a:cubicBezTo>
                    <a:pt x="8140" y="65169"/>
                    <a:pt x="7406" y="64201"/>
                    <a:pt x="6538" y="63334"/>
                  </a:cubicBezTo>
                  <a:cubicBezTo>
                    <a:pt x="5338" y="62200"/>
                    <a:pt x="4537" y="60799"/>
                    <a:pt x="3736" y="59398"/>
                  </a:cubicBezTo>
                  <a:cubicBezTo>
                    <a:pt x="2636" y="57463"/>
                    <a:pt x="1768" y="55428"/>
                    <a:pt x="1401" y="53260"/>
                  </a:cubicBezTo>
                  <a:cubicBezTo>
                    <a:pt x="1201" y="52093"/>
                    <a:pt x="1135" y="50925"/>
                    <a:pt x="1135" y="49758"/>
                  </a:cubicBezTo>
                  <a:cubicBezTo>
                    <a:pt x="1135" y="48257"/>
                    <a:pt x="1168" y="46756"/>
                    <a:pt x="1301" y="45254"/>
                  </a:cubicBezTo>
                  <a:cubicBezTo>
                    <a:pt x="1368" y="44454"/>
                    <a:pt x="1602" y="43653"/>
                    <a:pt x="1868" y="42886"/>
                  </a:cubicBezTo>
                  <a:cubicBezTo>
                    <a:pt x="2269" y="41652"/>
                    <a:pt x="2669" y="40418"/>
                    <a:pt x="3236" y="39284"/>
                  </a:cubicBezTo>
                  <a:cubicBezTo>
                    <a:pt x="4337" y="37082"/>
                    <a:pt x="5504" y="34914"/>
                    <a:pt x="7306" y="33179"/>
                  </a:cubicBezTo>
                  <a:cubicBezTo>
                    <a:pt x="8540" y="31978"/>
                    <a:pt x="9674" y="30644"/>
                    <a:pt x="10775" y="29310"/>
                  </a:cubicBezTo>
                  <a:cubicBezTo>
                    <a:pt x="11776" y="28076"/>
                    <a:pt x="12576" y="26675"/>
                    <a:pt x="13577" y="25440"/>
                  </a:cubicBezTo>
                  <a:cubicBezTo>
                    <a:pt x="14377" y="24406"/>
                    <a:pt x="14578" y="23205"/>
                    <a:pt x="15011" y="22038"/>
                  </a:cubicBezTo>
                  <a:cubicBezTo>
                    <a:pt x="15311" y="21271"/>
                    <a:pt x="15678" y="20537"/>
                    <a:pt x="16412" y="20036"/>
                  </a:cubicBezTo>
                  <a:close/>
                  <a:moveTo>
                    <a:pt x="15459" y="0"/>
                  </a:moveTo>
                  <a:cubicBezTo>
                    <a:pt x="14909" y="0"/>
                    <a:pt x="14342" y="76"/>
                    <a:pt x="13844" y="456"/>
                  </a:cubicBezTo>
                  <a:cubicBezTo>
                    <a:pt x="12976" y="1123"/>
                    <a:pt x="12042" y="1723"/>
                    <a:pt x="11208" y="2457"/>
                  </a:cubicBezTo>
                  <a:cubicBezTo>
                    <a:pt x="10808" y="2824"/>
                    <a:pt x="10575" y="3391"/>
                    <a:pt x="10375" y="3925"/>
                  </a:cubicBezTo>
                  <a:cubicBezTo>
                    <a:pt x="10141" y="4459"/>
                    <a:pt x="10775" y="4425"/>
                    <a:pt x="10975" y="4692"/>
                  </a:cubicBezTo>
                  <a:cubicBezTo>
                    <a:pt x="11342" y="5159"/>
                    <a:pt x="11709" y="5626"/>
                    <a:pt x="12042" y="6093"/>
                  </a:cubicBezTo>
                  <a:cubicBezTo>
                    <a:pt x="12643" y="6960"/>
                    <a:pt x="13410" y="7794"/>
                    <a:pt x="13810" y="8762"/>
                  </a:cubicBezTo>
                  <a:cubicBezTo>
                    <a:pt x="14444" y="10263"/>
                    <a:pt x="14911" y="11864"/>
                    <a:pt x="15378" y="13465"/>
                  </a:cubicBezTo>
                  <a:cubicBezTo>
                    <a:pt x="15678" y="14466"/>
                    <a:pt x="15979" y="15500"/>
                    <a:pt x="16179" y="16534"/>
                  </a:cubicBezTo>
                  <a:cubicBezTo>
                    <a:pt x="16312" y="17368"/>
                    <a:pt x="16379" y="18235"/>
                    <a:pt x="16412" y="19102"/>
                  </a:cubicBezTo>
                  <a:cubicBezTo>
                    <a:pt x="16412" y="19269"/>
                    <a:pt x="16212" y="19569"/>
                    <a:pt x="16045" y="19636"/>
                  </a:cubicBezTo>
                  <a:cubicBezTo>
                    <a:pt x="14878" y="20203"/>
                    <a:pt x="14644" y="21371"/>
                    <a:pt x="14177" y="22405"/>
                  </a:cubicBezTo>
                  <a:cubicBezTo>
                    <a:pt x="13810" y="23305"/>
                    <a:pt x="13610" y="24340"/>
                    <a:pt x="13043" y="25140"/>
                  </a:cubicBezTo>
                  <a:cubicBezTo>
                    <a:pt x="11342" y="27375"/>
                    <a:pt x="9541" y="29510"/>
                    <a:pt x="7773" y="31645"/>
                  </a:cubicBezTo>
                  <a:cubicBezTo>
                    <a:pt x="7039" y="32512"/>
                    <a:pt x="6172" y="33279"/>
                    <a:pt x="5471" y="34147"/>
                  </a:cubicBezTo>
                  <a:cubicBezTo>
                    <a:pt x="4804" y="34980"/>
                    <a:pt x="4203" y="35914"/>
                    <a:pt x="3636" y="36815"/>
                  </a:cubicBezTo>
                  <a:cubicBezTo>
                    <a:pt x="3203" y="37449"/>
                    <a:pt x="2769" y="38116"/>
                    <a:pt x="2469" y="38817"/>
                  </a:cubicBezTo>
                  <a:cubicBezTo>
                    <a:pt x="1969" y="40051"/>
                    <a:pt x="1568" y="41285"/>
                    <a:pt x="1101" y="42519"/>
                  </a:cubicBezTo>
                  <a:cubicBezTo>
                    <a:pt x="768" y="43520"/>
                    <a:pt x="201" y="44487"/>
                    <a:pt x="401" y="45621"/>
                  </a:cubicBezTo>
                  <a:cubicBezTo>
                    <a:pt x="534" y="46422"/>
                    <a:pt x="467" y="47189"/>
                    <a:pt x="234" y="47990"/>
                  </a:cubicBezTo>
                  <a:cubicBezTo>
                    <a:pt x="134" y="48290"/>
                    <a:pt x="0" y="48590"/>
                    <a:pt x="34" y="48890"/>
                  </a:cubicBezTo>
                  <a:cubicBezTo>
                    <a:pt x="134" y="50058"/>
                    <a:pt x="267" y="51225"/>
                    <a:pt x="434" y="52393"/>
                  </a:cubicBezTo>
                  <a:cubicBezTo>
                    <a:pt x="467" y="52893"/>
                    <a:pt x="634" y="53360"/>
                    <a:pt x="734" y="53861"/>
                  </a:cubicBezTo>
                  <a:cubicBezTo>
                    <a:pt x="968" y="54828"/>
                    <a:pt x="1135" y="55795"/>
                    <a:pt x="1435" y="56729"/>
                  </a:cubicBezTo>
                  <a:cubicBezTo>
                    <a:pt x="1635" y="57263"/>
                    <a:pt x="2202" y="57663"/>
                    <a:pt x="2402" y="58164"/>
                  </a:cubicBezTo>
                  <a:cubicBezTo>
                    <a:pt x="3036" y="59865"/>
                    <a:pt x="3736" y="61499"/>
                    <a:pt x="4971" y="62867"/>
                  </a:cubicBezTo>
                  <a:cubicBezTo>
                    <a:pt x="5538" y="63468"/>
                    <a:pt x="6038" y="64101"/>
                    <a:pt x="6605" y="64668"/>
                  </a:cubicBezTo>
                  <a:cubicBezTo>
                    <a:pt x="7005" y="65102"/>
                    <a:pt x="7439" y="65469"/>
                    <a:pt x="7873" y="65836"/>
                  </a:cubicBezTo>
                  <a:cubicBezTo>
                    <a:pt x="8673" y="66636"/>
                    <a:pt x="9474" y="67470"/>
                    <a:pt x="10341" y="68238"/>
                  </a:cubicBezTo>
                  <a:cubicBezTo>
                    <a:pt x="11042" y="68871"/>
                    <a:pt x="11876" y="69338"/>
                    <a:pt x="12576" y="69972"/>
                  </a:cubicBezTo>
                  <a:cubicBezTo>
                    <a:pt x="13510" y="70839"/>
                    <a:pt x="14377" y="71807"/>
                    <a:pt x="15311" y="72707"/>
                  </a:cubicBezTo>
                  <a:cubicBezTo>
                    <a:pt x="15445" y="72841"/>
                    <a:pt x="15645" y="72874"/>
                    <a:pt x="15778" y="73008"/>
                  </a:cubicBezTo>
                  <a:cubicBezTo>
                    <a:pt x="16212" y="73441"/>
                    <a:pt x="16679" y="73842"/>
                    <a:pt x="17046" y="74309"/>
                  </a:cubicBezTo>
                  <a:cubicBezTo>
                    <a:pt x="17446" y="74876"/>
                    <a:pt x="17680" y="75576"/>
                    <a:pt x="18113" y="76143"/>
                  </a:cubicBezTo>
                  <a:cubicBezTo>
                    <a:pt x="18896" y="77205"/>
                    <a:pt x="19772" y="78197"/>
                    <a:pt x="21114" y="78197"/>
                  </a:cubicBezTo>
                  <a:cubicBezTo>
                    <a:pt x="21374" y="78197"/>
                    <a:pt x="21652" y="78159"/>
                    <a:pt x="21949" y="78078"/>
                  </a:cubicBezTo>
                  <a:cubicBezTo>
                    <a:pt x="22517" y="77945"/>
                    <a:pt x="23150" y="77744"/>
                    <a:pt x="23584" y="77377"/>
                  </a:cubicBezTo>
                  <a:cubicBezTo>
                    <a:pt x="24551" y="76610"/>
                    <a:pt x="24718" y="75343"/>
                    <a:pt x="25319" y="74342"/>
                  </a:cubicBezTo>
                  <a:cubicBezTo>
                    <a:pt x="25719" y="73641"/>
                    <a:pt x="26152" y="72908"/>
                    <a:pt x="26720" y="72374"/>
                  </a:cubicBezTo>
                  <a:cubicBezTo>
                    <a:pt x="28421" y="70839"/>
                    <a:pt x="30189" y="69438"/>
                    <a:pt x="31923" y="67971"/>
                  </a:cubicBezTo>
                  <a:cubicBezTo>
                    <a:pt x="32490" y="67504"/>
                    <a:pt x="33091" y="67103"/>
                    <a:pt x="33591" y="66570"/>
                  </a:cubicBezTo>
                  <a:cubicBezTo>
                    <a:pt x="33858" y="66270"/>
                    <a:pt x="33825" y="65736"/>
                    <a:pt x="34058" y="65369"/>
                  </a:cubicBezTo>
                  <a:cubicBezTo>
                    <a:pt x="34392" y="64768"/>
                    <a:pt x="34859" y="64235"/>
                    <a:pt x="35259" y="63668"/>
                  </a:cubicBezTo>
                  <a:cubicBezTo>
                    <a:pt x="35426" y="63434"/>
                    <a:pt x="35626" y="63201"/>
                    <a:pt x="35726" y="62934"/>
                  </a:cubicBezTo>
                  <a:cubicBezTo>
                    <a:pt x="36160" y="61800"/>
                    <a:pt x="36593" y="60666"/>
                    <a:pt x="36994" y="59531"/>
                  </a:cubicBezTo>
                  <a:cubicBezTo>
                    <a:pt x="37394" y="58331"/>
                    <a:pt x="37794" y="57096"/>
                    <a:pt x="38094" y="55862"/>
                  </a:cubicBezTo>
                  <a:cubicBezTo>
                    <a:pt x="38328" y="54995"/>
                    <a:pt x="38361" y="54061"/>
                    <a:pt x="38528" y="53194"/>
                  </a:cubicBezTo>
                  <a:cubicBezTo>
                    <a:pt x="38595" y="52626"/>
                    <a:pt x="38862" y="52059"/>
                    <a:pt x="38828" y="51526"/>
                  </a:cubicBezTo>
                  <a:cubicBezTo>
                    <a:pt x="38761" y="50158"/>
                    <a:pt x="38928" y="48757"/>
                    <a:pt x="38561" y="47423"/>
                  </a:cubicBezTo>
                  <a:cubicBezTo>
                    <a:pt x="38528" y="47289"/>
                    <a:pt x="38628" y="47156"/>
                    <a:pt x="38595" y="47022"/>
                  </a:cubicBezTo>
                  <a:cubicBezTo>
                    <a:pt x="38595" y="46756"/>
                    <a:pt x="38528" y="46455"/>
                    <a:pt x="38495" y="46188"/>
                  </a:cubicBezTo>
                  <a:cubicBezTo>
                    <a:pt x="38428" y="45755"/>
                    <a:pt x="38328" y="45321"/>
                    <a:pt x="38228" y="44888"/>
                  </a:cubicBezTo>
                  <a:cubicBezTo>
                    <a:pt x="38194" y="44687"/>
                    <a:pt x="38194" y="44521"/>
                    <a:pt x="38161" y="44354"/>
                  </a:cubicBezTo>
                  <a:cubicBezTo>
                    <a:pt x="37727" y="43186"/>
                    <a:pt x="37294" y="42019"/>
                    <a:pt x="36860" y="40851"/>
                  </a:cubicBezTo>
                  <a:cubicBezTo>
                    <a:pt x="36727" y="40551"/>
                    <a:pt x="36493" y="40284"/>
                    <a:pt x="36326" y="39984"/>
                  </a:cubicBezTo>
                  <a:cubicBezTo>
                    <a:pt x="36160" y="39784"/>
                    <a:pt x="36026" y="39584"/>
                    <a:pt x="35893" y="39350"/>
                  </a:cubicBezTo>
                  <a:cubicBezTo>
                    <a:pt x="35693" y="38950"/>
                    <a:pt x="35526" y="38516"/>
                    <a:pt x="35259" y="38149"/>
                  </a:cubicBezTo>
                  <a:cubicBezTo>
                    <a:pt x="34825" y="37482"/>
                    <a:pt x="34325" y="36848"/>
                    <a:pt x="33825" y="36215"/>
                  </a:cubicBezTo>
                  <a:cubicBezTo>
                    <a:pt x="32957" y="35081"/>
                    <a:pt x="32157" y="33880"/>
                    <a:pt x="31189" y="32879"/>
                  </a:cubicBezTo>
                  <a:cubicBezTo>
                    <a:pt x="30222" y="31912"/>
                    <a:pt x="29088" y="31178"/>
                    <a:pt x="28020" y="30344"/>
                  </a:cubicBezTo>
                  <a:cubicBezTo>
                    <a:pt x="26653" y="29243"/>
                    <a:pt x="25018" y="28509"/>
                    <a:pt x="23951" y="27041"/>
                  </a:cubicBezTo>
                  <a:cubicBezTo>
                    <a:pt x="23451" y="26341"/>
                    <a:pt x="22917" y="25674"/>
                    <a:pt x="22483" y="24940"/>
                  </a:cubicBezTo>
                  <a:cubicBezTo>
                    <a:pt x="21849" y="23839"/>
                    <a:pt x="21349" y="22638"/>
                    <a:pt x="20749" y="21471"/>
                  </a:cubicBezTo>
                  <a:cubicBezTo>
                    <a:pt x="20282" y="20637"/>
                    <a:pt x="19748" y="19836"/>
                    <a:pt x="18747" y="19436"/>
                  </a:cubicBezTo>
                  <a:cubicBezTo>
                    <a:pt x="18747" y="19269"/>
                    <a:pt x="18747" y="19069"/>
                    <a:pt x="18714" y="18969"/>
                  </a:cubicBezTo>
                  <a:lnTo>
                    <a:pt x="18714" y="18969"/>
                  </a:lnTo>
                  <a:cubicBezTo>
                    <a:pt x="19248" y="19036"/>
                    <a:pt x="19715" y="19102"/>
                    <a:pt x="20215" y="19102"/>
                  </a:cubicBezTo>
                  <a:cubicBezTo>
                    <a:pt x="20332" y="19111"/>
                    <a:pt x="20450" y="19115"/>
                    <a:pt x="20570" y="19115"/>
                  </a:cubicBezTo>
                  <a:cubicBezTo>
                    <a:pt x="20930" y="19115"/>
                    <a:pt x="21299" y="19077"/>
                    <a:pt x="21649" y="19002"/>
                  </a:cubicBezTo>
                  <a:cubicBezTo>
                    <a:pt x="22650" y="18869"/>
                    <a:pt x="23684" y="18802"/>
                    <a:pt x="24618" y="18435"/>
                  </a:cubicBezTo>
                  <a:cubicBezTo>
                    <a:pt x="25952" y="17902"/>
                    <a:pt x="27187" y="17168"/>
                    <a:pt x="28421" y="16467"/>
                  </a:cubicBezTo>
                  <a:cubicBezTo>
                    <a:pt x="29055" y="16100"/>
                    <a:pt x="29722" y="15800"/>
                    <a:pt x="30255" y="15200"/>
                  </a:cubicBezTo>
                  <a:cubicBezTo>
                    <a:pt x="30956" y="14399"/>
                    <a:pt x="31923" y="13865"/>
                    <a:pt x="32657" y="13131"/>
                  </a:cubicBezTo>
                  <a:cubicBezTo>
                    <a:pt x="33324" y="12464"/>
                    <a:pt x="34058" y="11764"/>
                    <a:pt x="34458" y="10930"/>
                  </a:cubicBezTo>
                  <a:cubicBezTo>
                    <a:pt x="35292" y="9129"/>
                    <a:pt x="35993" y="7227"/>
                    <a:pt x="36693" y="5359"/>
                  </a:cubicBezTo>
                  <a:cubicBezTo>
                    <a:pt x="36927" y="4692"/>
                    <a:pt x="37027" y="3958"/>
                    <a:pt x="37194" y="3124"/>
                  </a:cubicBezTo>
                  <a:cubicBezTo>
                    <a:pt x="36627" y="3058"/>
                    <a:pt x="36026" y="2891"/>
                    <a:pt x="35426" y="2891"/>
                  </a:cubicBezTo>
                  <a:cubicBezTo>
                    <a:pt x="34592" y="2891"/>
                    <a:pt x="33725" y="2991"/>
                    <a:pt x="32891" y="3124"/>
                  </a:cubicBezTo>
                  <a:cubicBezTo>
                    <a:pt x="32123" y="3224"/>
                    <a:pt x="31356" y="3358"/>
                    <a:pt x="30656" y="3625"/>
                  </a:cubicBezTo>
                  <a:cubicBezTo>
                    <a:pt x="29355" y="4092"/>
                    <a:pt x="28054" y="4592"/>
                    <a:pt x="26953" y="5459"/>
                  </a:cubicBezTo>
                  <a:cubicBezTo>
                    <a:pt x="25986" y="6227"/>
                    <a:pt x="24918" y="6894"/>
                    <a:pt x="24018" y="7694"/>
                  </a:cubicBezTo>
                  <a:cubicBezTo>
                    <a:pt x="23150" y="8461"/>
                    <a:pt x="22383" y="9362"/>
                    <a:pt x="21683" y="10229"/>
                  </a:cubicBezTo>
                  <a:cubicBezTo>
                    <a:pt x="21015" y="11063"/>
                    <a:pt x="20448" y="11964"/>
                    <a:pt x="19915" y="12898"/>
                  </a:cubicBezTo>
                  <a:cubicBezTo>
                    <a:pt x="19514" y="13532"/>
                    <a:pt x="19248" y="14232"/>
                    <a:pt x="19014" y="14733"/>
                  </a:cubicBezTo>
                  <a:cubicBezTo>
                    <a:pt x="18881" y="12364"/>
                    <a:pt x="18781" y="9862"/>
                    <a:pt x="18614" y="7361"/>
                  </a:cubicBezTo>
                  <a:cubicBezTo>
                    <a:pt x="18414" y="4759"/>
                    <a:pt x="17146" y="2457"/>
                    <a:pt x="16112" y="22"/>
                  </a:cubicBezTo>
                  <a:cubicBezTo>
                    <a:pt x="15901" y="12"/>
                    <a:pt x="15681" y="0"/>
                    <a:pt x="15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8"/>
            <p:cNvSpPr/>
            <p:nvPr/>
          </p:nvSpPr>
          <p:spPr>
            <a:xfrm>
              <a:off x="2225925" y="2101125"/>
              <a:ext cx="101775" cy="46725"/>
            </a:xfrm>
            <a:custGeom>
              <a:avLst/>
              <a:gdLst/>
              <a:ahLst/>
              <a:cxnLst/>
              <a:rect l="l" t="t" r="r" b="b"/>
              <a:pathLst>
                <a:path w="4071" h="1869" extrusionOk="0">
                  <a:moveTo>
                    <a:pt x="4003" y="0"/>
                  </a:moveTo>
                  <a:cubicBezTo>
                    <a:pt x="3136" y="367"/>
                    <a:pt x="2302" y="701"/>
                    <a:pt x="1435" y="1034"/>
                  </a:cubicBezTo>
                  <a:cubicBezTo>
                    <a:pt x="968" y="1268"/>
                    <a:pt x="468" y="1501"/>
                    <a:pt x="1" y="1735"/>
                  </a:cubicBezTo>
                  <a:cubicBezTo>
                    <a:pt x="34" y="1768"/>
                    <a:pt x="34" y="1835"/>
                    <a:pt x="34" y="1868"/>
                  </a:cubicBezTo>
                  <a:cubicBezTo>
                    <a:pt x="401" y="1835"/>
                    <a:pt x="734" y="1801"/>
                    <a:pt x="1068" y="1801"/>
                  </a:cubicBezTo>
                  <a:cubicBezTo>
                    <a:pt x="2069" y="1301"/>
                    <a:pt x="3069" y="801"/>
                    <a:pt x="4070" y="267"/>
                  </a:cubicBezTo>
                  <a:cubicBezTo>
                    <a:pt x="4037" y="200"/>
                    <a:pt x="4037" y="100"/>
                    <a:pt x="4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8"/>
            <p:cNvSpPr/>
            <p:nvPr/>
          </p:nvSpPr>
          <p:spPr>
            <a:xfrm>
              <a:off x="2285975" y="1835100"/>
              <a:ext cx="94250" cy="37550"/>
            </a:xfrm>
            <a:custGeom>
              <a:avLst/>
              <a:gdLst/>
              <a:ahLst/>
              <a:cxnLst/>
              <a:rect l="l" t="t" r="r" b="b"/>
              <a:pathLst>
                <a:path w="3770" h="1502" extrusionOk="0">
                  <a:moveTo>
                    <a:pt x="3469" y="0"/>
                  </a:moveTo>
                  <a:cubicBezTo>
                    <a:pt x="2369" y="534"/>
                    <a:pt x="1101" y="634"/>
                    <a:pt x="0" y="1234"/>
                  </a:cubicBezTo>
                  <a:cubicBezTo>
                    <a:pt x="34" y="1301"/>
                    <a:pt x="67" y="1401"/>
                    <a:pt x="100" y="1501"/>
                  </a:cubicBezTo>
                  <a:cubicBezTo>
                    <a:pt x="1335" y="1101"/>
                    <a:pt x="2535" y="701"/>
                    <a:pt x="3770" y="334"/>
                  </a:cubicBezTo>
                  <a:cubicBezTo>
                    <a:pt x="3670" y="234"/>
                    <a:pt x="3570" y="100"/>
                    <a:pt x="3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8"/>
            <p:cNvSpPr/>
            <p:nvPr/>
          </p:nvSpPr>
          <p:spPr>
            <a:xfrm>
              <a:off x="2213425" y="1691650"/>
              <a:ext cx="91625" cy="33375"/>
            </a:xfrm>
            <a:custGeom>
              <a:avLst/>
              <a:gdLst/>
              <a:ahLst/>
              <a:cxnLst/>
              <a:rect l="l" t="t" r="r" b="b"/>
              <a:pathLst>
                <a:path w="3665" h="1335" extrusionOk="0">
                  <a:moveTo>
                    <a:pt x="3069" y="1"/>
                  </a:moveTo>
                  <a:cubicBezTo>
                    <a:pt x="2269" y="868"/>
                    <a:pt x="1034" y="701"/>
                    <a:pt x="0" y="1268"/>
                  </a:cubicBezTo>
                  <a:cubicBezTo>
                    <a:pt x="167" y="1302"/>
                    <a:pt x="234" y="1335"/>
                    <a:pt x="267" y="1335"/>
                  </a:cubicBezTo>
                  <a:cubicBezTo>
                    <a:pt x="1201" y="1101"/>
                    <a:pt x="2102" y="868"/>
                    <a:pt x="3002" y="534"/>
                  </a:cubicBezTo>
                  <a:cubicBezTo>
                    <a:pt x="3017" y="531"/>
                    <a:pt x="3035" y="530"/>
                    <a:pt x="3054" y="530"/>
                  </a:cubicBezTo>
                  <a:cubicBezTo>
                    <a:pt x="3119" y="530"/>
                    <a:pt x="3208" y="543"/>
                    <a:pt x="3295" y="543"/>
                  </a:cubicBezTo>
                  <a:cubicBezTo>
                    <a:pt x="3482" y="543"/>
                    <a:pt x="3665" y="486"/>
                    <a:pt x="3603" y="134"/>
                  </a:cubicBezTo>
                  <a:cubicBezTo>
                    <a:pt x="3403" y="101"/>
                    <a:pt x="3236" y="67"/>
                    <a:pt x="3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8"/>
            <p:cNvSpPr/>
            <p:nvPr/>
          </p:nvSpPr>
          <p:spPr>
            <a:xfrm>
              <a:off x="1980750" y="1068700"/>
              <a:ext cx="40050" cy="14800"/>
            </a:xfrm>
            <a:custGeom>
              <a:avLst/>
              <a:gdLst/>
              <a:ahLst/>
              <a:cxnLst/>
              <a:rect l="l" t="t" r="r" b="b"/>
              <a:pathLst>
                <a:path w="1602" h="592" extrusionOk="0">
                  <a:moveTo>
                    <a:pt x="1302" y="1"/>
                  </a:moveTo>
                  <a:cubicBezTo>
                    <a:pt x="1135" y="1"/>
                    <a:pt x="935" y="67"/>
                    <a:pt x="768" y="67"/>
                  </a:cubicBezTo>
                  <a:cubicBezTo>
                    <a:pt x="501" y="67"/>
                    <a:pt x="234" y="34"/>
                    <a:pt x="1" y="1"/>
                  </a:cubicBezTo>
                  <a:lnTo>
                    <a:pt x="1" y="1"/>
                  </a:lnTo>
                  <a:cubicBezTo>
                    <a:pt x="135" y="296"/>
                    <a:pt x="852" y="591"/>
                    <a:pt x="1266" y="591"/>
                  </a:cubicBezTo>
                  <a:cubicBezTo>
                    <a:pt x="1367" y="591"/>
                    <a:pt x="1449" y="574"/>
                    <a:pt x="1502" y="534"/>
                  </a:cubicBezTo>
                  <a:cubicBezTo>
                    <a:pt x="1568" y="501"/>
                    <a:pt x="1568" y="334"/>
                    <a:pt x="1602" y="234"/>
                  </a:cubicBezTo>
                  <a:cubicBezTo>
                    <a:pt x="1502" y="168"/>
                    <a:pt x="1402" y="67"/>
                    <a:pt x="1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8"/>
            <p:cNvSpPr/>
            <p:nvPr/>
          </p:nvSpPr>
          <p:spPr>
            <a:xfrm>
              <a:off x="1991600" y="1055375"/>
              <a:ext cx="46725" cy="20850"/>
            </a:xfrm>
            <a:custGeom>
              <a:avLst/>
              <a:gdLst/>
              <a:ahLst/>
              <a:cxnLst/>
              <a:rect l="l" t="t" r="r" b="b"/>
              <a:pathLst>
                <a:path w="1869" h="834" extrusionOk="0">
                  <a:moveTo>
                    <a:pt x="567" y="0"/>
                  </a:moveTo>
                  <a:cubicBezTo>
                    <a:pt x="574" y="2"/>
                    <a:pt x="580" y="5"/>
                    <a:pt x="586" y="7"/>
                  </a:cubicBezTo>
                  <a:lnTo>
                    <a:pt x="586" y="7"/>
                  </a:lnTo>
                  <a:cubicBezTo>
                    <a:pt x="591" y="5"/>
                    <a:pt x="596" y="2"/>
                    <a:pt x="601" y="0"/>
                  </a:cubicBezTo>
                  <a:close/>
                  <a:moveTo>
                    <a:pt x="586" y="7"/>
                  </a:moveTo>
                  <a:lnTo>
                    <a:pt x="586" y="7"/>
                  </a:lnTo>
                  <a:cubicBezTo>
                    <a:pt x="455" y="72"/>
                    <a:pt x="290" y="138"/>
                    <a:pt x="0" y="267"/>
                  </a:cubicBezTo>
                  <a:cubicBezTo>
                    <a:pt x="401" y="367"/>
                    <a:pt x="634" y="467"/>
                    <a:pt x="868" y="534"/>
                  </a:cubicBezTo>
                  <a:cubicBezTo>
                    <a:pt x="968" y="600"/>
                    <a:pt x="1068" y="701"/>
                    <a:pt x="1168" y="767"/>
                  </a:cubicBezTo>
                  <a:cubicBezTo>
                    <a:pt x="1201" y="801"/>
                    <a:pt x="1234" y="801"/>
                    <a:pt x="1268" y="834"/>
                  </a:cubicBezTo>
                  <a:cubicBezTo>
                    <a:pt x="1468" y="701"/>
                    <a:pt x="1668" y="567"/>
                    <a:pt x="1868" y="467"/>
                  </a:cubicBezTo>
                  <a:cubicBezTo>
                    <a:pt x="1474" y="303"/>
                    <a:pt x="1014" y="171"/>
                    <a:pt x="586" y="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8"/>
            <p:cNvSpPr/>
            <p:nvPr/>
          </p:nvSpPr>
          <p:spPr>
            <a:xfrm>
              <a:off x="2229275" y="921925"/>
              <a:ext cx="38375" cy="14825"/>
            </a:xfrm>
            <a:custGeom>
              <a:avLst/>
              <a:gdLst/>
              <a:ahLst/>
              <a:cxnLst/>
              <a:rect l="l" t="t" r="r" b="b"/>
              <a:pathLst>
                <a:path w="1535" h="593" extrusionOk="0">
                  <a:moveTo>
                    <a:pt x="1001" y="1"/>
                  </a:moveTo>
                  <a:cubicBezTo>
                    <a:pt x="667" y="168"/>
                    <a:pt x="334" y="301"/>
                    <a:pt x="0" y="435"/>
                  </a:cubicBezTo>
                  <a:cubicBezTo>
                    <a:pt x="222" y="539"/>
                    <a:pt x="419" y="593"/>
                    <a:pt x="611" y="593"/>
                  </a:cubicBezTo>
                  <a:cubicBezTo>
                    <a:pt x="907" y="593"/>
                    <a:pt x="1190" y="465"/>
                    <a:pt x="1534" y="201"/>
                  </a:cubicBezTo>
                  <a:cubicBezTo>
                    <a:pt x="1368" y="134"/>
                    <a:pt x="1201" y="68"/>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8"/>
            <p:cNvSpPr/>
            <p:nvPr/>
          </p:nvSpPr>
          <p:spPr>
            <a:xfrm>
              <a:off x="1684700" y="2228700"/>
              <a:ext cx="130125" cy="86750"/>
            </a:xfrm>
            <a:custGeom>
              <a:avLst/>
              <a:gdLst/>
              <a:ahLst/>
              <a:cxnLst/>
              <a:rect l="l" t="t" r="r" b="b"/>
              <a:pathLst>
                <a:path w="5205" h="3470" extrusionOk="0">
                  <a:moveTo>
                    <a:pt x="201" y="1"/>
                  </a:moveTo>
                  <a:cubicBezTo>
                    <a:pt x="1" y="634"/>
                    <a:pt x="568" y="868"/>
                    <a:pt x="868" y="1168"/>
                  </a:cubicBezTo>
                  <a:cubicBezTo>
                    <a:pt x="1235" y="1535"/>
                    <a:pt x="1669" y="1835"/>
                    <a:pt x="2069" y="2136"/>
                  </a:cubicBezTo>
                  <a:cubicBezTo>
                    <a:pt x="1969" y="2336"/>
                    <a:pt x="1869" y="2469"/>
                    <a:pt x="1835" y="2502"/>
                  </a:cubicBezTo>
                  <a:cubicBezTo>
                    <a:pt x="2236" y="2569"/>
                    <a:pt x="2836" y="2502"/>
                    <a:pt x="2936" y="2703"/>
                  </a:cubicBezTo>
                  <a:cubicBezTo>
                    <a:pt x="3236" y="3336"/>
                    <a:pt x="3737" y="3470"/>
                    <a:pt x="4337" y="3470"/>
                  </a:cubicBezTo>
                  <a:cubicBezTo>
                    <a:pt x="3804" y="3070"/>
                    <a:pt x="3270" y="2669"/>
                    <a:pt x="2703" y="2236"/>
                  </a:cubicBezTo>
                  <a:cubicBezTo>
                    <a:pt x="2934" y="2019"/>
                    <a:pt x="3146" y="1934"/>
                    <a:pt x="3348" y="1934"/>
                  </a:cubicBezTo>
                  <a:cubicBezTo>
                    <a:pt x="3612" y="1934"/>
                    <a:pt x="3858" y="2080"/>
                    <a:pt x="4104" y="2269"/>
                  </a:cubicBezTo>
                  <a:cubicBezTo>
                    <a:pt x="4437" y="2502"/>
                    <a:pt x="4738" y="2736"/>
                    <a:pt x="5104" y="3003"/>
                  </a:cubicBezTo>
                  <a:cubicBezTo>
                    <a:pt x="5171" y="2769"/>
                    <a:pt x="5205" y="2669"/>
                    <a:pt x="5171" y="2636"/>
                  </a:cubicBezTo>
                  <a:cubicBezTo>
                    <a:pt x="4771" y="2336"/>
                    <a:pt x="4337" y="2002"/>
                    <a:pt x="3870" y="1669"/>
                  </a:cubicBezTo>
                  <a:cubicBezTo>
                    <a:pt x="4137" y="1435"/>
                    <a:pt x="4371" y="1235"/>
                    <a:pt x="4604" y="1068"/>
                  </a:cubicBezTo>
                  <a:cubicBezTo>
                    <a:pt x="4571" y="1001"/>
                    <a:pt x="4537" y="935"/>
                    <a:pt x="4537" y="901"/>
                  </a:cubicBezTo>
                  <a:cubicBezTo>
                    <a:pt x="4216" y="1158"/>
                    <a:pt x="3934" y="1267"/>
                    <a:pt x="3677" y="1267"/>
                  </a:cubicBezTo>
                  <a:cubicBezTo>
                    <a:pt x="3266" y="1267"/>
                    <a:pt x="2918" y="991"/>
                    <a:pt x="2569" y="601"/>
                  </a:cubicBezTo>
                  <a:cubicBezTo>
                    <a:pt x="2369" y="368"/>
                    <a:pt x="2102" y="201"/>
                    <a:pt x="1835" y="34"/>
                  </a:cubicBezTo>
                  <a:cubicBezTo>
                    <a:pt x="1802" y="101"/>
                    <a:pt x="1735" y="134"/>
                    <a:pt x="1702" y="201"/>
                  </a:cubicBezTo>
                  <a:cubicBezTo>
                    <a:pt x="2136" y="668"/>
                    <a:pt x="2636" y="1101"/>
                    <a:pt x="3236" y="1735"/>
                  </a:cubicBezTo>
                  <a:cubicBezTo>
                    <a:pt x="2919" y="1758"/>
                    <a:pt x="2617" y="1827"/>
                    <a:pt x="2404" y="1827"/>
                  </a:cubicBezTo>
                  <a:cubicBezTo>
                    <a:pt x="2303" y="1827"/>
                    <a:pt x="2223" y="1811"/>
                    <a:pt x="2169" y="1769"/>
                  </a:cubicBezTo>
                  <a:cubicBezTo>
                    <a:pt x="1469" y="1235"/>
                    <a:pt x="868" y="6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8"/>
            <p:cNvSpPr/>
            <p:nvPr/>
          </p:nvSpPr>
          <p:spPr>
            <a:xfrm>
              <a:off x="1562125" y="1641625"/>
              <a:ext cx="54225" cy="170150"/>
            </a:xfrm>
            <a:custGeom>
              <a:avLst/>
              <a:gdLst/>
              <a:ahLst/>
              <a:cxnLst/>
              <a:rect l="l" t="t" r="r" b="b"/>
              <a:pathLst>
                <a:path w="2169" h="6806" extrusionOk="0">
                  <a:moveTo>
                    <a:pt x="2169" y="0"/>
                  </a:moveTo>
                  <a:lnTo>
                    <a:pt x="2169" y="0"/>
                  </a:lnTo>
                  <a:cubicBezTo>
                    <a:pt x="1835" y="567"/>
                    <a:pt x="1568" y="1134"/>
                    <a:pt x="1368" y="1735"/>
                  </a:cubicBezTo>
                  <a:cubicBezTo>
                    <a:pt x="968" y="2902"/>
                    <a:pt x="601" y="4036"/>
                    <a:pt x="301" y="5237"/>
                  </a:cubicBezTo>
                  <a:cubicBezTo>
                    <a:pt x="167" y="5704"/>
                    <a:pt x="0" y="6271"/>
                    <a:pt x="601" y="6805"/>
                  </a:cubicBezTo>
                  <a:cubicBezTo>
                    <a:pt x="534" y="4303"/>
                    <a:pt x="1635" y="2235"/>
                    <a:pt x="2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8"/>
            <p:cNvSpPr/>
            <p:nvPr/>
          </p:nvSpPr>
          <p:spPr>
            <a:xfrm>
              <a:off x="1651350" y="1473175"/>
              <a:ext cx="84250" cy="110100"/>
            </a:xfrm>
            <a:custGeom>
              <a:avLst/>
              <a:gdLst/>
              <a:ahLst/>
              <a:cxnLst/>
              <a:rect l="l" t="t" r="r" b="b"/>
              <a:pathLst>
                <a:path w="3370" h="4404" extrusionOk="0">
                  <a:moveTo>
                    <a:pt x="3370" y="0"/>
                  </a:moveTo>
                  <a:lnTo>
                    <a:pt x="3370" y="0"/>
                  </a:lnTo>
                  <a:cubicBezTo>
                    <a:pt x="2069" y="734"/>
                    <a:pt x="1" y="3536"/>
                    <a:pt x="67" y="4403"/>
                  </a:cubicBezTo>
                  <a:cubicBezTo>
                    <a:pt x="1235" y="2869"/>
                    <a:pt x="2302" y="1434"/>
                    <a:pt x="3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8"/>
            <p:cNvSpPr/>
            <p:nvPr/>
          </p:nvSpPr>
          <p:spPr>
            <a:xfrm>
              <a:off x="2206750" y="1979350"/>
              <a:ext cx="110925" cy="42575"/>
            </a:xfrm>
            <a:custGeom>
              <a:avLst/>
              <a:gdLst/>
              <a:ahLst/>
              <a:cxnLst/>
              <a:rect l="l" t="t" r="r" b="b"/>
              <a:pathLst>
                <a:path w="4437" h="1703" extrusionOk="0">
                  <a:moveTo>
                    <a:pt x="4303" y="1"/>
                  </a:moveTo>
                  <a:lnTo>
                    <a:pt x="4303" y="34"/>
                  </a:lnTo>
                  <a:cubicBezTo>
                    <a:pt x="2902" y="468"/>
                    <a:pt x="1468" y="902"/>
                    <a:pt x="0" y="1369"/>
                  </a:cubicBezTo>
                  <a:cubicBezTo>
                    <a:pt x="67" y="1535"/>
                    <a:pt x="134" y="1602"/>
                    <a:pt x="167" y="1702"/>
                  </a:cubicBezTo>
                  <a:cubicBezTo>
                    <a:pt x="234" y="1635"/>
                    <a:pt x="267" y="1602"/>
                    <a:pt x="334" y="1569"/>
                  </a:cubicBezTo>
                  <a:cubicBezTo>
                    <a:pt x="1468" y="1235"/>
                    <a:pt x="2636" y="902"/>
                    <a:pt x="3770" y="535"/>
                  </a:cubicBezTo>
                  <a:cubicBezTo>
                    <a:pt x="4003" y="468"/>
                    <a:pt x="4437" y="501"/>
                    <a:pt x="4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8"/>
            <p:cNvSpPr/>
            <p:nvPr/>
          </p:nvSpPr>
          <p:spPr>
            <a:xfrm>
              <a:off x="1722225" y="1469000"/>
              <a:ext cx="73425" cy="85925"/>
            </a:xfrm>
            <a:custGeom>
              <a:avLst/>
              <a:gdLst/>
              <a:ahLst/>
              <a:cxnLst/>
              <a:rect l="l" t="t" r="r" b="b"/>
              <a:pathLst>
                <a:path w="2937" h="3437" extrusionOk="0">
                  <a:moveTo>
                    <a:pt x="2770" y="0"/>
                  </a:moveTo>
                  <a:cubicBezTo>
                    <a:pt x="1969" y="868"/>
                    <a:pt x="1135" y="1701"/>
                    <a:pt x="368" y="2602"/>
                  </a:cubicBezTo>
                  <a:cubicBezTo>
                    <a:pt x="168" y="2802"/>
                    <a:pt x="101" y="3102"/>
                    <a:pt x="1" y="3336"/>
                  </a:cubicBezTo>
                  <a:cubicBezTo>
                    <a:pt x="34" y="3369"/>
                    <a:pt x="34" y="3403"/>
                    <a:pt x="68" y="3436"/>
                  </a:cubicBezTo>
                  <a:cubicBezTo>
                    <a:pt x="134" y="3436"/>
                    <a:pt x="234" y="3436"/>
                    <a:pt x="268" y="3369"/>
                  </a:cubicBezTo>
                  <a:cubicBezTo>
                    <a:pt x="1035" y="2469"/>
                    <a:pt x="1769" y="1568"/>
                    <a:pt x="2536" y="667"/>
                  </a:cubicBezTo>
                  <a:cubicBezTo>
                    <a:pt x="2703" y="501"/>
                    <a:pt x="2803" y="300"/>
                    <a:pt x="2936" y="134"/>
                  </a:cubicBezTo>
                  <a:cubicBezTo>
                    <a:pt x="2870" y="67"/>
                    <a:pt x="2803" y="34"/>
                    <a:pt x="2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8"/>
            <p:cNvSpPr/>
            <p:nvPr/>
          </p:nvSpPr>
          <p:spPr>
            <a:xfrm>
              <a:off x="2153375" y="2057750"/>
              <a:ext cx="104275" cy="45900"/>
            </a:xfrm>
            <a:custGeom>
              <a:avLst/>
              <a:gdLst/>
              <a:ahLst/>
              <a:cxnLst/>
              <a:rect l="l" t="t" r="r" b="b"/>
              <a:pathLst>
                <a:path w="4171" h="1836" extrusionOk="0">
                  <a:moveTo>
                    <a:pt x="4070" y="0"/>
                  </a:moveTo>
                  <a:cubicBezTo>
                    <a:pt x="2736" y="501"/>
                    <a:pt x="1368" y="1035"/>
                    <a:pt x="1" y="1568"/>
                  </a:cubicBezTo>
                  <a:cubicBezTo>
                    <a:pt x="34" y="1635"/>
                    <a:pt x="67" y="1735"/>
                    <a:pt x="101" y="1835"/>
                  </a:cubicBezTo>
                  <a:cubicBezTo>
                    <a:pt x="1502" y="1401"/>
                    <a:pt x="2803" y="734"/>
                    <a:pt x="4170" y="267"/>
                  </a:cubicBezTo>
                  <a:cubicBezTo>
                    <a:pt x="4137" y="167"/>
                    <a:pt x="4103" y="67"/>
                    <a:pt x="4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8"/>
            <p:cNvSpPr/>
            <p:nvPr/>
          </p:nvSpPr>
          <p:spPr>
            <a:xfrm>
              <a:off x="1673025" y="1552375"/>
              <a:ext cx="52575" cy="77600"/>
            </a:xfrm>
            <a:custGeom>
              <a:avLst/>
              <a:gdLst/>
              <a:ahLst/>
              <a:cxnLst/>
              <a:rect l="l" t="t" r="r" b="b"/>
              <a:pathLst>
                <a:path w="2103" h="3104" extrusionOk="0">
                  <a:moveTo>
                    <a:pt x="1969" y="1"/>
                  </a:moveTo>
                  <a:cubicBezTo>
                    <a:pt x="1735" y="234"/>
                    <a:pt x="1502" y="401"/>
                    <a:pt x="1335" y="668"/>
                  </a:cubicBezTo>
                  <a:cubicBezTo>
                    <a:pt x="901" y="1269"/>
                    <a:pt x="468" y="1836"/>
                    <a:pt x="68" y="2469"/>
                  </a:cubicBezTo>
                  <a:cubicBezTo>
                    <a:pt x="1" y="2603"/>
                    <a:pt x="101" y="2870"/>
                    <a:pt x="134" y="3103"/>
                  </a:cubicBezTo>
                  <a:cubicBezTo>
                    <a:pt x="401" y="2836"/>
                    <a:pt x="434" y="2569"/>
                    <a:pt x="601" y="2369"/>
                  </a:cubicBezTo>
                  <a:cubicBezTo>
                    <a:pt x="1068" y="1669"/>
                    <a:pt x="1569" y="968"/>
                    <a:pt x="2069" y="268"/>
                  </a:cubicBezTo>
                  <a:cubicBezTo>
                    <a:pt x="2102" y="234"/>
                    <a:pt x="2069" y="168"/>
                    <a:pt x="2036" y="101"/>
                  </a:cubicBezTo>
                  <a:cubicBezTo>
                    <a:pt x="2002" y="68"/>
                    <a:pt x="2002" y="34"/>
                    <a:pt x="19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8"/>
            <p:cNvSpPr/>
            <p:nvPr/>
          </p:nvSpPr>
          <p:spPr>
            <a:xfrm>
              <a:off x="2168375" y="1589075"/>
              <a:ext cx="80100" cy="26725"/>
            </a:xfrm>
            <a:custGeom>
              <a:avLst/>
              <a:gdLst/>
              <a:ahLst/>
              <a:cxnLst/>
              <a:rect l="l" t="t" r="r" b="b"/>
              <a:pathLst>
                <a:path w="3204" h="1069" extrusionOk="0">
                  <a:moveTo>
                    <a:pt x="3170" y="1"/>
                  </a:moveTo>
                  <a:cubicBezTo>
                    <a:pt x="2102" y="301"/>
                    <a:pt x="1068" y="601"/>
                    <a:pt x="1" y="868"/>
                  </a:cubicBezTo>
                  <a:lnTo>
                    <a:pt x="68" y="1068"/>
                  </a:lnTo>
                  <a:cubicBezTo>
                    <a:pt x="401" y="1035"/>
                    <a:pt x="735" y="1035"/>
                    <a:pt x="1068" y="935"/>
                  </a:cubicBezTo>
                  <a:cubicBezTo>
                    <a:pt x="1769" y="768"/>
                    <a:pt x="2469" y="534"/>
                    <a:pt x="3203" y="368"/>
                  </a:cubicBezTo>
                  <a:lnTo>
                    <a:pt x="3170" y="368"/>
                  </a:lnTo>
                  <a:cubicBezTo>
                    <a:pt x="3170" y="234"/>
                    <a:pt x="3170" y="134"/>
                    <a:pt x="31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8"/>
            <p:cNvSpPr/>
            <p:nvPr/>
          </p:nvSpPr>
          <p:spPr>
            <a:xfrm>
              <a:off x="2130850" y="2232875"/>
              <a:ext cx="80100" cy="27550"/>
            </a:xfrm>
            <a:custGeom>
              <a:avLst/>
              <a:gdLst/>
              <a:ahLst/>
              <a:cxnLst/>
              <a:rect l="l" t="t" r="r" b="b"/>
              <a:pathLst>
                <a:path w="3204" h="1102" extrusionOk="0">
                  <a:moveTo>
                    <a:pt x="2770" y="0"/>
                  </a:moveTo>
                  <a:lnTo>
                    <a:pt x="2770" y="0"/>
                  </a:lnTo>
                  <a:cubicBezTo>
                    <a:pt x="1869" y="301"/>
                    <a:pt x="935" y="634"/>
                    <a:pt x="1" y="934"/>
                  </a:cubicBezTo>
                  <a:lnTo>
                    <a:pt x="34" y="1101"/>
                  </a:lnTo>
                  <a:cubicBezTo>
                    <a:pt x="334" y="1068"/>
                    <a:pt x="601" y="1001"/>
                    <a:pt x="902" y="968"/>
                  </a:cubicBezTo>
                  <a:cubicBezTo>
                    <a:pt x="1276" y="918"/>
                    <a:pt x="1613" y="607"/>
                    <a:pt x="2010" y="607"/>
                  </a:cubicBezTo>
                  <a:cubicBezTo>
                    <a:pt x="2144" y="607"/>
                    <a:pt x="2285" y="642"/>
                    <a:pt x="2436" y="734"/>
                  </a:cubicBezTo>
                  <a:cubicBezTo>
                    <a:pt x="2369" y="401"/>
                    <a:pt x="3203" y="501"/>
                    <a:pt x="2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8"/>
            <p:cNvSpPr/>
            <p:nvPr/>
          </p:nvSpPr>
          <p:spPr>
            <a:xfrm>
              <a:off x="2189225" y="2032725"/>
              <a:ext cx="52575" cy="27550"/>
            </a:xfrm>
            <a:custGeom>
              <a:avLst/>
              <a:gdLst/>
              <a:ahLst/>
              <a:cxnLst/>
              <a:rect l="l" t="t" r="r" b="b"/>
              <a:pathLst>
                <a:path w="2103" h="1102" extrusionOk="0">
                  <a:moveTo>
                    <a:pt x="2036" y="1"/>
                  </a:moveTo>
                  <a:cubicBezTo>
                    <a:pt x="1068" y="201"/>
                    <a:pt x="68" y="668"/>
                    <a:pt x="1" y="1102"/>
                  </a:cubicBezTo>
                  <a:cubicBezTo>
                    <a:pt x="735" y="768"/>
                    <a:pt x="1435" y="501"/>
                    <a:pt x="2102" y="201"/>
                  </a:cubicBezTo>
                  <a:cubicBezTo>
                    <a:pt x="2069" y="134"/>
                    <a:pt x="2069" y="67"/>
                    <a:pt x="2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8"/>
            <p:cNvSpPr/>
            <p:nvPr/>
          </p:nvSpPr>
          <p:spPr>
            <a:xfrm>
              <a:off x="2261775" y="1950300"/>
              <a:ext cx="51750" cy="20750"/>
            </a:xfrm>
            <a:custGeom>
              <a:avLst/>
              <a:gdLst/>
              <a:ahLst/>
              <a:cxnLst/>
              <a:rect l="l" t="t" r="r" b="b"/>
              <a:pathLst>
                <a:path w="2070" h="830" extrusionOk="0">
                  <a:moveTo>
                    <a:pt x="1727" y="1"/>
                  </a:moveTo>
                  <a:cubicBezTo>
                    <a:pt x="1046" y="1"/>
                    <a:pt x="29" y="521"/>
                    <a:pt x="1" y="829"/>
                  </a:cubicBezTo>
                  <a:cubicBezTo>
                    <a:pt x="668" y="596"/>
                    <a:pt x="1302" y="362"/>
                    <a:pt x="2069" y="62"/>
                  </a:cubicBezTo>
                  <a:cubicBezTo>
                    <a:pt x="1973" y="19"/>
                    <a:pt x="1856" y="1"/>
                    <a:pt x="1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8"/>
            <p:cNvSpPr/>
            <p:nvPr/>
          </p:nvSpPr>
          <p:spPr>
            <a:xfrm>
              <a:off x="2195900" y="1966850"/>
              <a:ext cx="57575" cy="24200"/>
            </a:xfrm>
            <a:custGeom>
              <a:avLst/>
              <a:gdLst/>
              <a:ahLst/>
              <a:cxnLst/>
              <a:rect l="l" t="t" r="r" b="b"/>
              <a:pathLst>
                <a:path w="2303" h="968" extrusionOk="0">
                  <a:moveTo>
                    <a:pt x="2302" y="1"/>
                  </a:moveTo>
                  <a:lnTo>
                    <a:pt x="2302" y="1"/>
                  </a:lnTo>
                  <a:cubicBezTo>
                    <a:pt x="1435" y="301"/>
                    <a:pt x="735" y="534"/>
                    <a:pt x="1" y="768"/>
                  </a:cubicBezTo>
                  <a:lnTo>
                    <a:pt x="101" y="968"/>
                  </a:lnTo>
                  <a:cubicBezTo>
                    <a:pt x="735" y="801"/>
                    <a:pt x="1335" y="634"/>
                    <a:pt x="1935" y="401"/>
                  </a:cubicBezTo>
                  <a:cubicBezTo>
                    <a:pt x="2036" y="367"/>
                    <a:pt x="2136" y="201"/>
                    <a:pt x="2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8"/>
            <p:cNvSpPr/>
            <p:nvPr/>
          </p:nvSpPr>
          <p:spPr>
            <a:xfrm>
              <a:off x="2116675" y="1466500"/>
              <a:ext cx="59250" cy="17525"/>
            </a:xfrm>
            <a:custGeom>
              <a:avLst/>
              <a:gdLst/>
              <a:ahLst/>
              <a:cxnLst/>
              <a:rect l="l" t="t" r="r" b="b"/>
              <a:pathLst>
                <a:path w="2370" h="701" extrusionOk="0">
                  <a:moveTo>
                    <a:pt x="2336" y="0"/>
                  </a:moveTo>
                  <a:cubicBezTo>
                    <a:pt x="1535" y="134"/>
                    <a:pt x="768" y="300"/>
                    <a:pt x="1" y="434"/>
                  </a:cubicBezTo>
                  <a:cubicBezTo>
                    <a:pt x="1" y="534"/>
                    <a:pt x="34" y="601"/>
                    <a:pt x="34" y="701"/>
                  </a:cubicBezTo>
                  <a:cubicBezTo>
                    <a:pt x="801" y="534"/>
                    <a:pt x="1602" y="400"/>
                    <a:pt x="2369" y="234"/>
                  </a:cubicBezTo>
                  <a:cubicBezTo>
                    <a:pt x="2369" y="167"/>
                    <a:pt x="2336" y="67"/>
                    <a:pt x="2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8"/>
            <p:cNvSpPr/>
            <p:nvPr/>
          </p:nvSpPr>
          <p:spPr>
            <a:xfrm>
              <a:off x="1846500" y="1244675"/>
              <a:ext cx="20025" cy="49225"/>
            </a:xfrm>
            <a:custGeom>
              <a:avLst/>
              <a:gdLst/>
              <a:ahLst/>
              <a:cxnLst/>
              <a:rect l="l" t="t" r="r" b="b"/>
              <a:pathLst>
                <a:path w="801" h="1969" extrusionOk="0">
                  <a:moveTo>
                    <a:pt x="801" y="0"/>
                  </a:moveTo>
                  <a:lnTo>
                    <a:pt x="801" y="0"/>
                  </a:lnTo>
                  <a:cubicBezTo>
                    <a:pt x="200" y="400"/>
                    <a:pt x="0" y="1535"/>
                    <a:pt x="400" y="1968"/>
                  </a:cubicBezTo>
                  <a:cubicBezTo>
                    <a:pt x="534" y="1301"/>
                    <a:pt x="667" y="701"/>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8"/>
            <p:cNvSpPr/>
            <p:nvPr/>
          </p:nvSpPr>
          <p:spPr>
            <a:xfrm>
              <a:off x="1993250" y="1338700"/>
              <a:ext cx="49250" cy="10250"/>
            </a:xfrm>
            <a:custGeom>
              <a:avLst/>
              <a:gdLst/>
              <a:ahLst/>
              <a:cxnLst/>
              <a:rect l="l" t="t" r="r" b="b"/>
              <a:pathLst>
                <a:path w="1970" h="410" extrusionOk="0">
                  <a:moveTo>
                    <a:pt x="1969" y="142"/>
                  </a:moveTo>
                  <a:cubicBezTo>
                    <a:pt x="1960" y="148"/>
                    <a:pt x="1950" y="155"/>
                    <a:pt x="1941" y="161"/>
                  </a:cubicBezTo>
                  <a:lnTo>
                    <a:pt x="1941" y="161"/>
                  </a:lnTo>
                  <a:cubicBezTo>
                    <a:pt x="1950" y="166"/>
                    <a:pt x="1960" y="170"/>
                    <a:pt x="1969" y="175"/>
                  </a:cubicBezTo>
                  <a:cubicBezTo>
                    <a:pt x="1969" y="175"/>
                    <a:pt x="1969" y="142"/>
                    <a:pt x="1969" y="142"/>
                  </a:cubicBezTo>
                  <a:close/>
                  <a:moveTo>
                    <a:pt x="1260" y="1"/>
                  </a:moveTo>
                  <a:cubicBezTo>
                    <a:pt x="828" y="1"/>
                    <a:pt x="415" y="167"/>
                    <a:pt x="1" y="275"/>
                  </a:cubicBezTo>
                  <a:cubicBezTo>
                    <a:pt x="337" y="328"/>
                    <a:pt x="692" y="410"/>
                    <a:pt x="1045" y="410"/>
                  </a:cubicBezTo>
                  <a:cubicBezTo>
                    <a:pt x="1349" y="410"/>
                    <a:pt x="1651" y="350"/>
                    <a:pt x="1941" y="161"/>
                  </a:cubicBezTo>
                  <a:lnTo>
                    <a:pt x="1941" y="161"/>
                  </a:lnTo>
                  <a:cubicBezTo>
                    <a:pt x="1707" y="44"/>
                    <a:pt x="1481" y="1"/>
                    <a:pt x="1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8"/>
            <p:cNvSpPr/>
            <p:nvPr/>
          </p:nvSpPr>
          <p:spPr>
            <a:xfrm>
              <a:off x="2220100" y="1660800"/>
              <a:ext cx="54225" cy="30875"/>
            </a:xfrm>
            <a:custGeom>
              <a:avLst/>
              <a:gdLst/>
              <a:ahLst/>
              <a:cxnLst/>
              <a:rect l="l" t="t" r="r" b="b"/>
              <a:pathLst>
                <a:path w="2169" h="1235" extrusionOk="0">
                  <a:moveTo>
                    <a:pt x="2168" y="0"/>
                  </a:moveTo>
                  <a:lnTo>
                    <a:pt x="2168" y="0"/>
                  </a:lnTo>
                  <a:cubicBezTo>
                    <a:pt x="1635" y="201"/>
                    <a:pt x="1068" y="367"/>
                    <a:pt x="534" y="567"/>
                  </a:cubicBezTo>
                  <a:cubicBezTo>
                    <a:pt x="334" y="634"/>
                    <a:pt x="167" y="834"/>
                    <a:pt x="0" y="968"/>
                  </a:cubicBezTo>
                  <a:cubicBezTo>
                    <a:pt x="67" y="1068"/>
                    <a:pt x="134" y="1135"/>
                    <a:pt x="200" y="1235"/>
                  </a:cubicBezTo>
                  <a:cubicBezTo>
                    <a:pt x="867" y="834"/>
                    <a:pt x="1501" y="401"/>
                    <a:pt x="2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8"/>
            <p:cNvSpPr/>
            <p:nvPr/>
          </p:nvSpPr>
          <p:spPr>
            <a:xfrm>
              <a:off x="2185900" y="2242050"/>
              <a:ext cx="45050" cy="20500"/>
            </a:xfrm>
            <a:custGeom>
              <a:avLst/>
              <a:gdLst/>
              <a:ahLst/>
              <a:cxnLst/>
              <a:rect l="l" t="t" r="r" b="b"/>
              <a:pathLst>
                <a:path w="1802" h="820" extrusionOk="0">
                  <a:moveTo>
                    <a:pt x="1468" y="0"/>
                  </a:moveTo>
                  <a:lnTo>
                    <a:pt x="201" y="334"/>
                  </a:lnTo>
                  <a:cubicBezTo>
                    <a:pt x="134" y="434"/>
                    <a:pt x="67" y="534"/>
                    <a:pt x="0" y="634"/>
                  </a:cubicBezTo>
                  <a:cubicBezTo>
                    <a:pt x="105" y="773"/>
                    <a:pt x="205" y="820"/>
                    <a:pt x="303" y="820"/>
                  </a:cubicBezTo>
                  <a:cubicBezTo>
                    <a:pt x="486" y="820"/>
                    <a:pt x="660" y="656"/>
                    <a:pt x="834" y="634"/>
                  </a:cubicBezTo>
                  <a:cubicBezTo>
                    <a:pt x="1088" y="583"/>
                    <a:pt x="1284" y="301"/>
                    <a:pt x="1539" y="301"/>
                  </a:cubicBezTo>
                  <a:cubicBezTo>
                    <a:pt x="1620" y="301"/>
                    <a:pt x="1706" y="329"/>
                    <a:pt x="1802" y="401"/>
                  </a:cubicBezTo>
                  <a:lnTo>
                    <a:pt x="14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8"/>
            <p:cNvSpPr/>
            <p:nvPr/>
          </p:nvSpPr>
          <p:spPr>
            <a:xfrm>
              <a:off x="1628825" y="1579900"/>
              <a:ext cx="23375" cy="40900"/>
            </a:xfrm>
            <a:custGeom>
              <a:avLst/>
              <a:gdLst/>
              <a:ahLst/>
              <a:cxnLst/>
              <a:rect l="l" t="t" r="r" b="b"/>
              <a:pathLst>
                <a:path w="935" h="1636" extrusionOk="0">
                  <a:moveTo>
                    <a:pt x="701" y="1"/>
                  </a:moveTo>
                  <a:cubicBezTo>
                    <a:pt x="468" y="434"/>
                    <a:pt x="234" y="868"/>
                    <a:pt x="1" y="1335"/>
                  </a:cubicBezTo>
                  <a:cubicBezTo>
                    <a:pt x="1" y="1402"/>
                    <a:pt x="101" y="1502"/>
                    <a:pt x="134" y="1635"/>
                  </a:cubicBezTo>
                  <a:cubicBezTo>
                    <a:pt x="201" y="1569"/>
                    <a:pt x="301" y="1502"/>
                    <a:pt x="334" y="1435"/>
                  </a:cubicBezTo>
                  <a:cubicBezTo>
                    <a:pt x="401" y="1268"/>
                    <a:pt x="435" y="1102"/>
                    <a:pt x="501" y="968"/>
                  </a:cubicBezTo>
                  <a:cubicBezTo>
                    <a:pt x="635" y="668"/>
                    <a:pt x="801" y="401"/>
                    <a:pt x="935" y="101"/>
                  </a:cubicBezTo>
                  <a:cubicBezTo>
                    <a:pt x="868" y="67"/>
                    <a:pt x="801"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8"/>
            <p:cNvSpPr/>
            <p:nvPr/>
          </p:nvSpPr>
          <p:spPr>
            <a:xfrm>
              <a:off x="2203400" y="1625775"/>
              <a:ext cx="42575" cy="15025"/>
            </a:xfrm>
            <a:custGeom>
              <a:avLst/>
              <a:gdLst/>
              <a:ahLst/>
              <a:cxnLst/>
              <a:rect l="l" t="t" r="r" b="b"/>
              <a:pathLst>
                <a:path w="1703" h="601" extrusionOk="0">
                  <a:moveTo>
                    <a:pt x="1602" y="0"/>
                  </a:moveTo>
                  <a:lnTo>
                    <a:pt x="1" y="434"/>
                  </a:lnTo>
                  <a:cubicBezTo>
                    <a:pt x="1" y="501"/>
                    <a:pt x="34" y="567"/>
                    <a:pt x="34" y="601"/>
                  </a:cubicBezTo>
                  <a:cubicBezTo>
                    <a:pt x="601" y="501"/>
                    <a:pt x="1135" y="401"/>
                    <a:pt x="1702" y="301"/>
                  </a:cubicBezTo>
                  <a:cubicBezTo>
                    <a:pt x="1669" y="201"/>
                    <a:pt x="1635" y="100"/>
                    <a:pt x="1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8"/>
            <p:cNvSpPr/>
            <p:nvPr/>
          </p:nvSpPr>
          <p:spPr>
            <a:xfrm>
              <a:off x="2110000" y="2361850"/>
              <a:ext cx="30050" cy="19500"/>
            </a:xfrm>
            <a:custGeom>
              <a:avLst/>
              <a:gdLst/>
              <a:ahLst/>
              <a:cxnLst/>
              <a:rect l="l" t="t" r="r" b="b"/>
              <a:pathLst>
                <a:path w="1202" h="780" extrusionOk="0">
                  <a:moveTo>
                    <a:pt x="913" y="1"/>
                  </a:moveTo>
                  <a:cubicBezTo>
                    <a:pt x="523" y="1"/>
                    <a:pt x="273" y="267"/>
                    <a:pt x="1" y="512"/>
                  </a:cubicBezTo>
                  <a:lnTo>
                    <a:pt x="134" y="779"/>
                  </a:lnTo>
                  <a:cubicBezTo>
                    <a:pt x="501" y="512"/>
                    <a:pt x="868" y="279"/>
                    <a:pt x="1202" y="45"/>
                  </a:cubicBezTo>
                  <a:cubicBezTo>
                    <a:pt x="1097" y="14"/>
                    <a:pt x="1001"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8"/>
            <p:cNvSpPr/>
            <p:nvPr/>
          </p:nvSpPr>
          <p:spPr>
            <a:xfrm>
              <a:off x="2247600" y="1798400"/>
              <a:ext cx="42575" cy="14200"/>
            </a:xfrm>
            <a:custGeom>
              <a:avLst/>
              <a:gdLst/>
              <a:ahLst/>
              <a:cxnLst/>
              <a:rect l="l" t="t" r="r" b="b"/>
              <a:pathLst>
                <a:path w="1703" h="568" extrusionOk="0">
                  <a:moveTo>
                    <a:pt x="1702" y="0"/>
                  </a:moveTo>
                  <a:cubicBezTo>
                    <a:pt x="1654" y="17"/>
                    <a:pt x="1606" y="34"/>
                    <a:pt x="1558" y="51"/>
                  </a:cubicBezTo>
                  <a:lnTo>
                    <a:pt x="1558" y="51"/>
                  </a:lnTo>
                  <a:cubicBezTo>
                    <a:pt x="1606" y="45"/>
                    <a:pt x="1654" y="39"/>
                    <a:pt x="1702" y="34"/>
                  </a:cubicBezTo>
                  <a:lnTo>
                    <a:pt x="1702" y="0"/>
                  </a:lnTo>
                  <a:close/>
                  <a:moveTo>
                    <a:pt x="1558" y="51"/>
                  </a:moveTo>
                  <a:lnTo>
                    <a:pt x="1558" y="51"/>
                  </a:lnTo>
                  <a:cubicBezTo>
                    <a:pt x="1039" y="117"/>
                    <a:pt x="520" y="209"/>
                    <a:pt x="1" y="301"/>
                  </a:cubicBezTo>
                  <a:lnTo>
                    <a:pt x="68" y="567"/>
                  </a:lnTo>
                  <a:cubicBezTo>
                    <a:pt x="556" y="415"/>
                    <a:pt x="1044" y="234"/>
                    <a:pt x="1558" y="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8"/>
            <p:cNvSpPr/>
            <p:nvPr/>
          </p:nvSpPr>
          <p:spPr>
            <a:xfrm>
              <a:off x="2228425" y="1878450"/>
              <a:ext cx="32550" cy="16700"/>
            </a:xfrm>
            <a:custGeom>
              <a:avLst/>
              <a:gdLst/>
              <a:ahLst/>
              <a:cxnLst/>
              <a:rect l="l" t="t" r="r" b="b"/>
              <a:pathLst>
                <a:path w="1302" h="668" extrusionOk="0">
                  <a:moveTo>
                    <a:pt x="1235" y="1"/>
                  </a:moveTo>
                  <a:cubicBezTo>
                    <a:pt x="835" y="134"/>
                    <a:pt x="401" y="267"/>
                    <a:pt x="1" y="401"/>
                  </a:cubicBezTo>
                  <a:lnTo>
                    <a:pt x="67" y="668"/>
                  </a:lnTo>
                  <a:cubicBezTo>
                    <a:pt x="468" y="534"/>
                    <a:pt x="901" y="401"/>
                    <a:pt x="1302" y="267"/>
                  </a:cubicBezTo>
                  <a:cubicBezTo>
                    <a:pt x="1302" y="167"/>
                    <a:pt x="1268" y="10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8"/>
            <p:cNvSpPr/>
            <p:nvPr/>
          </p:nvSpPr>
          <p:spPr>
            <a:xfrm>
              <a:off x="2130025" y="981150"/>
              <a:ext cx="100925" cy="13725"/>
            </a:xfrm>
            <a:custGeom>
              <a:avLst/>
              <a:gdLst/>
              <a:ahLst/>
              <a:cxnLst/>
              <a:rect l="l" t="t" r="r" b="b"/>
              <a:pathLst>
                <a:path w="4037" h="549" extrusionOk="0">
                  <a:moveTo>
                    <a:pt x="3703" y="0"/>
                  </a:moveTo>
                  <a:cubicBezTo>
                    <a:pt x="3003" y="34"/>
                    <a:pt x="2336" y="67"/>
                    <a:pt x="1635" y="134"/>
                  </a:cubicBezTo>
                  <a:cubicBezTo>
                    <a:pt x="1168" y="167"/>
                    <a:pt x="734" y="234"/>
                    <a:pt x="267" y="267"/>
                  </a:cubicBezTo>
                  <a:cubicBezTo>
                    <a:pt x="167" y="300"/>
                    <a:pt x="101" y="367"/>
                    <a:pt x="1" y="401"/>
                  </a:cubicBezTo>
                  <a:cubicBezTo>
                    <a:pt x="490" y="490"/>
                    <a:pt x="979" y="549"/>
                    <a:pt x="1458" y="549"/>
                  </a:cubicBezTo>
                  <a:cubicBezTo>
                    <a:pt x="1698" y="549"/>
                    <a:pt x="1935" y="534"/>
                    <a:pt x="2169" y="501"/>
                  </a:cubicBezTo>
                  <a:cubicBezTo>
                    <a:pt x="2803" y="467"/>
                    <a:pt x="3403" y="267"/>
                    <a:pt x="4037" y="134"/>
                  </a:cubicBezTo>
                  <a:lnTo>
                    <a:pt x="4003" y="134"/>
                  </a:lnTo>
                  <a:cubicBezTo>
                    <a:pt x="3903" y="100"/>
                    <a:pt x="3803" y="0"/>
                    <a:pt x="3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 name="Google Shape;569;p8"/>
          <p:cNvGrpSpPr/>
          <p:nvPr/>
        </p:nvGrpSpPr>
        <p:grpSpPr>
          <a:xfrm rot="-561525">
            <a:off x="791779" y="3222736"/>
            <a:ext cx="501224" cy="1584231"/>
            <a:chOff x="4895550" y="2860525"/>
            <a:chExt cx="725150" cy="2292000"/>
          </a:xfrm>
        </p:grpSpPr>
        <p:sp>
          <p:nvSpPr>
            <p:cNvPr id="570" name="Google Shape;570;p8"/>
            <p:cNvSpPr/>
            <p:nvPr/>
          </p:nvSpPr>
          <p:spPr>
            <a:xfrm>
              <a:off x="5267225" y="2860525"/>
              <a:ext cx="185250" cy="840525"/>
            </a:xfrm>
            <a:custGeom>
              <a:avLst/>
              <a:gdLst/>
              <a:ahLst/>
              <a:cxnLst/>
              <a:rect l="l" t="t" r="r" b="b"/>
              <a:pathLst>
                <a:path w="7410" h="33621" extrusionOk="0">
                  <a:moveTo>
                    <a:pt x="2940" y="0"/>
                  </a:moveTo>
                  <a:cubicBezTo>
                    <a:pt x="2187" y="6827"/>
                    <a:pt x="1434" y="13677"/>
                    <a:pt x="680" y="20503"/>
                  </a:cubicBezTo>
                  <a:cubicBezTo>
                    <a:pt x="462" y="22349"/>
                    <a:pt x="268" y="24196"/>
                    <a:pt x="268" y="26042"/>
                  </a:cubicBezTo>
                  <a:cubicBezTo>
                    <a:pt x="268" y="28617"/>
                    <a:pt x="0" y="31556"/>
                    <a:pt x="1409" y="33621"/>
                  </a:cubicBezTo>
                  <a:cubicBezTo>
                    <a:pt x="4494" y="29977"/>
                    <a:pt x="4324" y="25143"/>
                    <a:pt x="5272" y="20455"/>
                  </a:cubicBezTo>
                  <a:cubicBezTo>
                    <a:pt x="5976" y="17078"/>
                    <a:pt x="7409" y="13774"/>
                    <a:pt x="7264" y="10325"/>
                  </a:cubicBezTo>
                  <a:cubicBezTo>
                    <a:pt x="7094" y="6584"/>
                    <a:pt x="4883" y="3207"/>
                    <a:pt x="294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8"/>
            <p:cNvSpPr/>
            <p:nvPr/>
          </p:nvSpPr>
          <p:spPr>
            <a:xfrm>
              <a:off x="5083200" y="2914575"/>
              <a:ext cx="201650" cy="748825"/>
            </a:xfrm>
            <a:custGeom>
              <a:avLst/>
              <a:gdLst/>
              <a:ahLst/>
              <a:cxnLst/>
              <a:rect l="l" t="t" r="r" b="b"/>
              <a:pathLst>
                <a:path w="8066" h="29953" extrusionOk="0">
                  <a:moveTo>
                    <a:pt x="1" y="0"/>
                  </a:moveTo>
                  <a:lnTo>
                    <a:pt x="1" y="0"/>
                  </a:lnTo>
                  <a:cubicBezTo>
                    <a:pt x="317" y="2333"/>
                    <a:pt x="632" y="4665"/>
                    <a:pt x="948" y="6997"/>
                  </a:cubicBezTo>
                  <a:cubicBezTo>
                    <a:pt x="1361" y="10130"/>
                    <a:pt x="1798" y="13264"/>
                    <a:pt x="2381" y="16373"/>
                  </a:cubicBezTo>
                  <a:cubicBezTo>
                    <a:pt x="2746" y="18341"/>
                    <a:pt x="3159" y="20285"/>
                    <a:pt x="3645" y="22204"/>
                  </a:cubicBezTo>
                  <a:cubicBezTo>
                    <a:pt x="4398" y="25264"/>
                    <a:pt x="5564" y="28009"/>
                    <a:pt x="8066" y="29953"/>
                  </a:cubicBezTo>
                  <a:cubicBezTo>
                    <a:pt x="6997" y="25872"/>
                    <a:pt x="7094" y="22349"/>
                    <a:pt x="6803" y="18147"/>
                  </a:cubicBezTo>
                  <a:cubicBezTo>
                    <a:pt x="6705" y="16446"/>
                    <a:pt x="6705" y="14722"/>
                    <a:pt x="6463" y="13045"/>
                  </a:cubicBezTo>
                  <a:cubicBezTo>
                    <a:pt x="5734" y="8066"/>
                    <a:pt x="2819" y="4130"/>
                    <a:pt x="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8"/>
            <p:cNvSpPr/>
            <p:nvPr/>
          </p:nvSpPr>
          <p:spPr>
            <a:xfrm>
              <a:off x="5125100" y="3617475"/>
              <a:ext cx="171125" cy="370850"/>
            </a:xfrm>
            <a:custGeom>
              <a:avLst/>
              <a:gdLst/>
              <a:ahLst/>
              <a:cxnLst/>
              <a:rect l="l" t="t" r="r" b="b"/>
              <a:pathLst>
                <a:path w="6845" h="14834" extrusionOk="0">
                  <a:moveTo>
                    <a:pt x="1724" y="0"/>
                  </a:moveTo>
                  <a:cubicBezTo>
                    <a:pt x="1653" y="0"/>
                    <a:pt x="1578" y="6"/>
                    <a:pt x="1507" y="15"/>
                  </a:cubicBezTo>
                  <a:cubicBezTo>
                    <a:pt x="973" y="88"/>
                    <a:pt x="560" y="476"/>
                    <a:pt x="414" y="987"/>
                  </a:cubicBezTo>
                  <a:cubicBezTo>
                    <a:pt x="50" y="2055"/>
                    <a:pt x="1" y="3246"/>
                    <a:pt x="171" y="4388"/>
                  </a:cubicBezTo>
                  <a:cubicBezTo>
                    <a:pt x="341" y="5796"/>
                    <a:pt x="803" y="7133"/>
                    <a:pt x="1313" y="8469"/>
                  </a:cubicBezTo>
                  <a:cubicBezTo>
                    <a:pt x="1847" y="9878"/>
                    <a:pt x="3256" y="10631"/>
                    <a:pt x="4301" y="11724"/>
                  </a:cubicBezTo>
                  <a:cubicBezTo>
                    <a:pt x="5199" y="12623"/>
                    <a:pt x="6171" y="13789"/>
                    <a:pt x="6754" y="14833"/>
                  </a:cubicBezTo>
                  <a:cubicBezTo>
                    <a:pt x="6730" y="12598"/>
                    <a:pt x="6608" y="9926"/>
                    <a:pt x="6827" y="7521"/>
                  </a:cubicBezTo>
                  <a:cubicBezTo>
                    <a:pt x="6844" y="7453"/>
                    <a:pt x="6825" y="7384"/>
                    <a:pt x="6786" y="7384"/>
                  </a:cubicBezTo>
                  <a:cubicBezTo>
                    <a:pt x="6770" y="7384"/>
                    <a:pt x="6751" y="7396"/>
                    <a:pt x="6730" y="7424"/>
                  </a:cubicBezTo>
                  <a:cubicBezTo>
                    <a:pt x="5831" y="4849"/>
                    <a:pt x="4374" y="2468"/>
                    <a:pt x="2527" y="476"/>
                  </a:cubicBezTo>
                  <a:cubicBezTo>
                    <a:pt x="2382" y="306"/>
                    <a:pt x="2236" y="161"/>
                    <a:pt x="2041" y="64"/>
                  </a:cubicBezTo>
                  <a:cubicBezTo>
                    <a:pt x="1964" y="17"/>
                    <a:pt x="1848" y="0"/>
                    <a:pt x="172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8"/>
            <p:cNvSpPr/>
            <p:nvPr/>
          </p:nvSpPr>
          <p:spPr>
            <a:xfrm>
              <a:off x="5130575" y="3661550"/>
              <a:ext cx="78975" cy="29175"/>
            </a:xfrm>
            <a:custGeom>
              <a:avLst/>
              <a:gdLst/>
              <a:ahLst/>
              <a:cxnLst/>
              <a:rect l="l" t="t" r="r" b="b"/>
              <a:pathLst>
                <a:path w="3159" h="1167" fill="none" extrusionOk="0">
                  <a:moveTo>
                    <a:pt x="1" y="1167"/>
                  </a:moveTo>
                  <a:cubicBezTo>
                    <a:pt x="1094" y="948"/>
                    <a:pt x="3159" y="1"/>
                    <a:pt x="3159"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8"/>
            <p:cNvSpPr/>
            <p:nvPr/>
          </p:nvSpPr>
          <p:spPr>
            <a:xfrm>
              <a:off x="5134225" y="3698600"/>
              <a:ext cx="102650" cy="43150"/>
            </a:xfrm>
            <a:custGeom>
              <a:avLst/>
              <a:gdLst/>
              <a:ahLst/>
              <a:cxnLst/>
              <a:rect l="l" t="t" r="r" b="b"/>
              <a:pathLst>
                <a:path w="4106" h="1726" fill="none" extrusionOk="0">
                  <a:moveTo>
                    <a:pt x="0" y="1726"/>
                  </a:moveTo>
                  <a:cubicBezTo>
                    <a:pt x="0" y="1726"/>
                    <a:pt x="559" y="1531"/>
                    <a:pt x="899" y="1385"/>
                  </a:cubicBezTo>
                  <a:cubicBezTo>
                    <a:pt x="1968" y="924"/>
                    <a:pt x="3037" y="462"/>
                    <a:pt x="4106"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8"/>
            <p:cNvSpPr/>
            <p:nvPr/>
          </p:nvSpPr>
          <p:spPr>
            <a:xfrm>
              <a:off x="5146975" y="3738700"/>
              <a:ext cx="115400" cy="52850"/>
            </a:xfrm>
            <a:custGeom>
              <a:avLst/>
              <a:gdLst/>
              <a:ahLst/>
              <a:cxnLst/>
              <a:rect l="l" t="t" r="r" b="b"/>
              <a:pathLst>
                <a:path w="4616" h="2114" fill="none" extrusionOk="0">
                  <a:moveTo>
                    <a:pt x="0" y="2114"/>
                  </a:moveTo>
                  <a:lnTo>
                    <a:pt x="4616" y="0"/>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8"/>
            <p:cNvSpPr/>
            <p:nvPr/>
          </p:nvSpPr>
          <p:spPr>
            <a:xfrm>
              <a:off x="5162150" y="3786050"/>
              <a:ext cx="122100" cy="49225"/>
            </a:xfrm>
            <a:custGeom>
              <a:avLst/>
              <a:gdLst/>
              <a:ahLst/>
              <a:cxnLst/>
              <a:rect l="l" t="t" r="r" b="b"/>
              <a:pathLst>
                <a:path w="4884" h="1969" fill="none" extrusionOk="0">
                  <a:moveTo>
                    <a:pt x="1" y="1969"/>
                  </a:moveTo>
                  <a:cubicBezTo>
                    <a:pt x="1555" y="1458"/>
                    <a:pt x="3426" y="730"/>
                    <a:pt x="4883"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8"/>
            <p:cNvSpPr/>
            <p:nvPr/>
          </p:nvSpPr>
          <p:spPr>
            <a:xfrm>
              <a:off x="5195550" y="3837675"/>
              <a:ext cx="86275" cy="34050"/>
            </a:xfrm>
            <a:custGeom>
              <a:avLst/>
              <a:gdLst/>
              <a:ahLst/>
              <a:cxnLst/>
              <a:rect l="l" t="t" r="r" b="b"/>
              <a:pathLst>
                <a:path w="3451" h="1362" fill="none" extrusionOk="0">
                  <a:moveTo>
                    <a:pt x="1" y="1361"/>
                  </a:moveTo>
                  <a:cubicBezTo>
                    <a:pt x="1070" y="875"/>
                    <a:pt x="3450" y="1"/>
                    <a:pt x="3450"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8"/>
            <p:cNvSpPr/>
            <p:nvPr/>
          </p:nvSpPr>
          <p:spPr>
            <a:xfrm>
              <a:off x="5235650" y="3881400"/>
              <a:ext cx="51625" cy="21275"/>
            </a:xfrm>
            <a:custGeom>
              <a:avLst/>
              <a:gdLst/>
              <a:ahLst/>
              <a:cxnLst/>
              <a:rect l="l" t="t" r="r" b="b"/>
              <a:pathLst>
                <a:path w="2065" h="851" fill="none" extrusionOk="0">
                  <a:moveTo>
                    <a:pt x="0" y="851"/>
                  </a:moveTo>
                  <a:lnTo>
                    <a:pt x="2065" y="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8"/>
            <p:cNvSpPr/>
            <p:nvPr/>
          </p:nvSpPr>
          <p:spPr>
            <a:xfrm>
              <a:off x="5170050" y="3631800"/>
              <a:ext cx="114200" cy="283025"/>
            </a:xfrm>
            <a:custGeom>
              <a:avLst/>
              <a:gdLst/>
              <a:ahLst/>
              <a:cxnLst/>
              <a:rect l="l" t="t" r="r" b="b"/>
              <a:pathLst>
                <a:path w="4568" h="11321" fill="none" extrusionOk="0">
                  <a:moveTo>
                    <a:pt x="1" y="1"/>
                  </a:moveTo>
                  <a:lnTo>
                    <a:pt x="4567" y="1132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8"/>
            <p:cNvSpPr/>
            <p:nvPr/>
          </p:nvSpPr>
          <p:spPr>
            <a:xfrm>
              <a:off x="5136650" y="3656700"/>
              <a:ext cx="104475" cy="258125"/>
            </a:xfrm>
            <a:custGeom>
              <a:avLst/>
              <a:gdLst/>
              <a:ahLst/>
              <a:cxnLst/>
              <a:rect l="l" t="t" r="r" b="b"/>
              <a:pathLst>
                <a:path w="4179" h="10325" fill="none" extrusionOk="0">
                  <a:moveTo>
                    <a:pt x="0" y="1"/>
                  </a:moveTo>
                  <a:lnTo>
                    <a:pt x="4179" y="1032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8"/>
            <p:cNvSpPr/>
            <p:nvPr/>
          </p:nvSpPr>
          <p:spPr>
            <a:xfrm>
              <a:off x="5306700" y="3786825"/>
              <a:ext cx="181600" cy="271800"/>
            </a:xfrm>
            <a:custGeom>
              <a:avLst/>
              <a:gdLst/>
              <a:ahLst/>
              <a:cxnLst/>
              <a:rect l="l" t="t" r="r" b="b"/>
              <a:pathLst>
                <a:path w="7264" h="10872" extrusionOk="0">
                  <a:moveTo>
                    <a:pt x="5579" y="1"/>
                  </a:moveTo>
                  <a:cubicBezTo>
                    <a:pt x="5327" y="1"/>
                    <a:pt x="5076" y="115"/>
                    <a:pt x="4907" y="334"/>
                  </a:cubicBezTo>
                  <a:cubicBezTo>
                    <a:pt x="3693" y="1792"/>
                    <a:pt x="316" y="6310"/>
                    <a:pt x="0" y="10537"/>
                  </a:cubicBezTo>
                  <a:cubicBezTo>
                    <a:pt x="122" y="10731"/>
                    <a:pt x="219" y="10853"/>
                    <a:pt x="438" y="10853"/>
                  </a:cubicBezTo>
                  <a:cubicBezTo>
                    <a:pt x="462" y="10865"/>
                    <a:pt x="486" y="10871"/>
                    <a:pt x="510" y="10871"/>
                  </a:cubicBezTo>
                  <a:cubicBezTo>
                    <a:pt x="535" y="10871"/>
                    <a:pt x="559" y="10865"/>
                    <a:pt x="583" y="10853"/>
                  </a:cubicBezTo>
                  <a:cubicBezTo>
                    <a:pt x="632" y="10804"/>
                    <a:pt x="656" y="10731"/>
                    <a:pt x="680" y="10683"/>
                  </a:cubicBezTo>
                  <a:cubicBezTo>
                    <a:pt x="802" y="10318"/>
                    <a:pt x="899" y="9978"/>
                    <a:pt x="1021" y="9638"/>
                  </a:cubicBezTo>
                  <a:cubicBezTo>
                    <a:pt x="1093" y="9420"/>
                    <a:pt x="1191" y="9177"/>
                    <a:pt x="1312" y="8982"/>
                  </a:cubicBezTo>
                  <a:cubicBezTo>
                    <a:pt x="1579" y="8594"/>
                    <a:pt x="1992" y="8351"/>
                    <a:pt x="2430" y="8181"/>
                  </a:cubicBezTo>
                  <a:cubicBezTo>
                    <a:pt x="3377" y="7768"/>
                    <a:pt x="4349" y="7500"/>
                    <a:pt x="5393" y="7452"/>
                  </a:cubicBezTo>
                  <a:cubicBezTo>
                    <a:pt x="5903" y="6237"/>
                    <a:pt x="6778" y="2885"/>
                    <a:pt x="7142" y="1379"/>
                  </a:cubicBezTo>
                  <a:cubicBezTo>
                    <a:pt x="7264" y="942"/>
                    <a:pt x="7021" y="504"/>
                    <a:pt x="6608" y="334"/>
                  </a:cubicBezTo>
                  <a:lnTo>
                    <a:pt x="5903" y="67"/>
                  </a:lnTo>
                  <a:cubicBezTo>
                    <a:pt x="5800" y="23"/>
                    <a:pt x="5689" y="1"/>
                    <a:pt x="557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8"/>
            <p:cNvSpPr/>
            <p:nvPr/>
          </p:nvSpPr>
          <p:spPr>
            <a:xfrm>
              <a:off x="5346175" y="3794550"/>
              <a:ext cx="100225" cy="178575"/>
            </a:xfrm>
            <a:custGeom>
              <a:avLst/>
              <a:gdLst/>
              <a:ahLst/>
              <a:cxnLst/>
              <a:rect l="l" t="t" r="r" b="b"/>
              <a:pathLst>
                <a:path w="4009" h="7143" fill="none" extrusionOk="0">
                  <a:moveTo>
                    <a:pt x="4009" y="1"/>
                  </a:moveTo>
                  <a:lnTo>
                    <a:pt x="0" y="7143"/>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8"/>
            <p:cNvSpPr/>
            <p:nvPr/>
          </p:nvSpPr>
          <p:spPr>
            <a:xfrm>
              <a:off x="5400225" y="3803675"/>
              <a:ext cx="73500" cy="154875"/>
            </a:xfrm>
            <a:custGeom>
              <a:avLst/>
              <a:gdLst/>
              <a:ahLst/>
              <a:cxnLst/>
              <a:rect l="l" t="t" r="r" b="b"/>
              <a:pathLst>
                <a:path w="2940" h="6195" fill="none" extrusionOk="0">
                  <a:moveTo>
                    <a:pt x="2940" y="0"/>
                  </a:moveTo>
                  <a:lnTo>
                    <a:pt x="0" y="619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8"/>
            <p:cNvSpPr/>
            <p:nvPr/>
          </p:nvSpPr>
          <p:spPr>
            <a:xfrm>
              <a:off x="5422075" y="3812175"/>
              <a:ext cx="56525" cy="22500"/>
            </a:xfrm>
            <a:custGeom>
              <a:avLst/>
              <a:gdLst/>
              <a:ahLst/>
              <a:cxnLst/>
              <a:rect l="l" t="t" r="r" b="b"/>
              <a:pathLst>
                <a:path w="2261" h="900" fill="none" extrusionOk="0">
                  <a:moveTo>
                    <a:pt x="1" y="0"/>
                  </a:moveTo>
                  <a:cubicBezTo>
                    <a:pt x="875" y="365"/>
                    <a:pt x="1361" y="535"/>
                    <a:pt x="2260" y="899"/>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8"/>
            <p:cNvSpPr/>
            <p:nvPr/>
          </p:nvSpPr>
          <p:spPr>
            <a:xfrm>
              <a:off x="5400225" y="3840100"/>
              <a:ext cx="66225" cy="26150"/>
            </a:xfrm>
            <a:custGeom>
              <a:avLst/>
              <a:gdLst/>
              <a:ahLst/>
              <a:cxnLst/>
              <a:rect l="l" t="t" r="r" b="b"/>
              <a:pathLst>
                <a:path w="2649" h="1046" fill="none" extrusionOk="0">
                  <a:moveTo>
                    <a:pt x="0" y="1"/>
                  </a:moveTo>
                  <a:cubicBezTo>
                    <a:pt x="899" y="365"/>
                    <a:pt x="1774" y="705"/>
                    <a:pt x="2648" y="1045"/>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8"/>
            <p:cNvSpPr/>
            <p:nvPr/>
          </p:nvSpPr>
          <p:spPr>
            <a:xfrm>
              <a:off x="5378975" y="3870475"/>
              <a:ext cx="80775" cy="32200"/>
            </a:xfrm>
            <a:custGeom>
              <a:avLst/>
              <a:gdLst/>
              <a:ahLst/>
              <a:cxnLst/>
              <a:rect l="l" t="t" r="r" b="b"/>
              <a:pathLst>
                <a:path w="3231" h="1288" fill="none" extrusionOk="0">
                  <a:moveTo>
                    <a:pt x="0" y="1"/>
                  </a:moveTo>
                  <a:cubicBezTo>
                    <a:pt x="1045" y="413"/>
                    <a:pt x="3231" y="1288"/>
                    <a:pt x="3231" y="128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8"/>
            <p:cNvSpPr/>
            <p:nvPr/>
          </p:nvSpPr>
          <p:spPr>
            <a:xfrm>
              <a:off x="5362575" y="3897200"/>
              <a:ext cx="87475" cy="36450"/>
            </a:xfrm>
            <a:custGeom>
              <a:avLst/>
              <a:gdLst/>
              <a:ahLst/>
              <a:cxnLst/>
              <a:rect l="l" t="t" r="r" b="b"/>
              <a:pathLst>
                <a:path w="3499" h="1458" fill="none" extrusionOk="0">
                  <a:moveTo>
                    <a:pt x="0" y="0"/>
                  </a:moveTo>
                  <a:cubicBezTo>
                    <a:pt x="1045" y="438"/>
                    <a:pt x="3498" y="1458"/>
                    <a:pt x="3498" y="145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8"/>
            <p:cNvSpPr/>
            <p:nvPr/>
          </p:nvSpPr>
          <p:spPr>
            <a:xfrm>
              <a:off x="5349825" y="3928775"/>
              <a:ext cx="90500" cy="34025"/>
            </a:xfrm>
            <a:custGeom>
              <a:avLst/>
              <a:gdLst/>
              <a:ahLst/>
              <a:cxnLst/>
              <a:rect l="l" t="t" r="r" b="b"/>
              <a:pathLst>
                <a:path w="3620" h="1361" fill="none" extrusionOk="0">
                  <a:moveTo>
                    <a:pt x="0" y="1"/>
                  </a:moveTo>
                  <a:cubicBezTo>
                    <a:pt x="1045" y="438"/>
                    <a:pt x="3620" y="1361"/>
                    <a:pt x="3620" y="136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8"/>
            <p:cNvSpPr/>
            <p:nvPr/>
          </p:nvSpPr>
          <p:spPr>
            <a:xfrm>
              <a:off x="5313975" y="3985875"/>
              <a:ext cx="94175" cy="359550"/>
            </a:xfrm>
            <a:custGeom>
              <a:avLst/>
              <a:gdLst/>
              <a:ahLst/>
              <a:cxnLst/>
              <a:rect l="l" t="t" r="r" b="b"/>
              <a:pathLst>
                <a:path w="3767" h="14382" extrusionOk="0">
                  <a:moveTo>
                    <a:pt x="948" y="0"/>
                  </a:moveTo>
                  <a:cubicBezTo>
                    <a:pt x="438" y="1360"/>
                    <a:pt x="195" y="2696"/>
                    <a:pt x="1" y="4154"/>
                  </a:cubicBezTo>
                  <a:lnTo>
                    <a:pt x="341" y="14381"/>
                  </a:lnTo>
                  <a:cubicBezTo>
                    <a:pt x="1118" y="11150"/>
                    <a:pt x="2333" y="7749"/>
                    <a:pt x="3766" y="4737"/>
                  </a:cubicBezTo>
                  <a:lnTo>
                    <a:pt x="94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8"/>
            <p:cNvSpPr/>
            <p:nvPr/>
          </p:nvSpPr>
          <p:spPr>
            <a:xfrm>
              <a:off x="5337675" y="3966875"/>
              <a:ext cx="223500" cy="367600"/>
            </a:xfrm>
            <a:custGeom>
              <a:avLst/>
              <a:gdLst/>
              <a:ahLst/>
              <a:cxnLst/>
              <a:rect l="l" t="t" r="r" b="b"/>
              <a:pathLst>
                <a:path w="8940" h="14704" extrusionOk="0">
                  <a:moveTo>
                    <a:pt x="3550" y="1"/>
                  </a:moveTo>
                  <a:cubicBezTo>
                    <a:pt x="2510" y="1"/>
                    <a:pt x="1397" y="531"/>
                    <a:pt x="413" y="760"/>
                  </a:cubicBezTo>
                  <a:lnTo>
                    <a:pt x="0" y="784"/>
                  </a:lnTo>
                  <a:cubicBezTo>
                    <a:pt x="292" y="1197"/>
                    <a:pt x="705" y="1902"/>
                    <a:pt x="948" y="2363"/>
                  </a:cubicBezTo>
                  <a:cubicBezTo>
                    <a:pt x="2162" y="4598"/>
                    <a:pt x="3498" y="6785"/>
                    <a:pt x="4932" y="8874"/>
                  </a:cubicBezTo>
                  <a:cubicBezTo>
                    <a:pt x="6073" y="10574"/>
                    <a:pt x="7531" y="12688"/>
                    <a:pt x="7385" y="14704"/>
                  </a:cubicBezTo>
                  <a:cubicBezTo>
                    <a:pt x="8138" y="13562"/>
                    <a:pt x="8940" y="12299"/>
                    <a:pt x="8915" y="10890"/>
                  </a:cubicBezTo>
                  <a:cubicBezTo>
                    <a:pt x="8891" y="9821"/>
                    <a:pt x="8381" y="8801"/>
                    <a:pt x="8114" y="7756"/>
                  </a:cubicBezTo>
                  <a:cubicBezTo>
                    <a:pt x="7604" y="5546"/>
                    <a:pt x="8138" y="2946"/>
                    <a:pt x="6632" y="1270"/>
                  </a:cubicBezTo>
                  <a:cubicBezTo>
                    <a:pt x="5903" y="493"/>
                    <a:pt x="4810" y="80"/>
                    <a:pt x="3741" y="7"/>
                  </a:cubicBezTo>
                  <a:cubicBezTo>
                    <a:pt x="3678" y="3"/>
                    <a:pt x="3614" y="1"/>
                    <a:pt x="355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8"/>
            <p:cNvSpPr/>
            <p:nvPr/>
          </p:nvSpPr>
          <p:spPr>
            <a:xfrm>
              <a:off x="5406900" y="3975550"/>
              <a:ext cx="122100" cy="359550"/>
            </a:xfrm>
            <a:custGeom>
              <a:avLst/>
              <a:gdLst/>
              <a:ahLst/>
              <a:cxnLst/>
              <a:rect l="l" t="t" r="r" b="b"/>
              <a:pathLst>
                <a:path w="4884" h="14382" fill="none" extrusionOk="0">
                  <a:moveTo>
                    <a:pt x="1" y="0"/>
                  </a:moveTo>
                  <a:cubicBezTo>
                    <a:pt x="899" y="1020"/>
                    <a:pt x="1652" y="2186"/>
                    <a:pt x="2211" y="3425"/>
                  </a:cubicBezTo>
                  <a:cubicBezTo>
                    <a:pt x="2648" y="4397"/>
                    <a:pt x="2988" y="5442"/>
                    <a:pt x="3304" y="6462"/>
                  </a:cubicBezTo>
                  <a:cubicBezTo>
                    <a:pt x="3669" y="7701"/>
                    <a:pt x="4057" y="8915"/>
                    <a:pt x="4446" y="10130"/>
                  </a:cubicBezTo>
                  <a:cubicBezTo>
                    <a:pt x="4835" y="11393"/>
                    <a:pt x="4883" y="13069"/>
                    <a:pt x="4592" y="1438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8"/>
            <p:cNvSpPr/>
            <p:nvPr/>
          </p:nvSpPr>
          <p:spPr>
            <a:xfrm>
              <a:off x="5049800" y="3802450"/>
              <a:ext cx="249025" cy="194375"/>
            </a:xfrm>
            <a:custGeom>
              <a:avLst/>
              <a:gdLst/>
              <a:ahLst/>
              <a:cxnLst/>
              <a:rect l="l" t="t" r="r" b="b"/>
              <a:pathLst>
                <a:path w="9961" h="7775" extrusionOk="0">
                  <a:moveTo>
                    <a:pt x="2066" y="1"/>
                  </a:moveTo>
                  <a:lnTo>
                    <a:pt x="1" y="1896"/>
                  </a:lnTo>
                  <a:cubicBezTo>
                    <a:pt x="754" y="2138"/>
                    <a:pt x="1483" y="2527"/>
                    <a:pt x="2066" y="3062"/>
                  </a:cubicBezTo>
                  <a:cubicBezTo>
                    <a:pt x="2843" y="3742"/>
                    <a:pt x="3426" y="4592"/>
                    <a:pt x="4130" y="5321"/>
                  </a:cubicBezTo>
                  <a:cubicBezTo>
                    <a:pt x="5078" y="6292"/>
                    <a:pt x="6244" y="7021"/>
                    <a:pt x="7531" y="7458"/>
                  </a:cubicBezTo>
                  <a:cubicBezTo>
                    <a:pt x="8211" y="7677"/>
                    <a:pt x="9353" y="7386"/>
                    <a:pt x="9961" y="7774"/>
                  </a:cubicBezTo>
                  <a:cubicBezTo>
                    <a:pt x="8357" y="4641"/>
                    <a:pt x="5053" y="1823"/>
                    <a:pt x="20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8"/>
            <p:cNvSpPr/>
            <p:nvPr/>
          </p:nvSpPr>
          <p:spPr>
            <a:xfrm>
              <a:off x="4895550" y="3786050"/>
              <a:ext cx="205900" cy="280000"/>
            </a:xfrm>
            <a:custGeom>
              <a:avLst/>
              <a:gdLst/>
              <a:ahLst/>
              <a:cxnLst/>
              <a:rect l="l" t="t" r="r" b="b"/>
              <a:pathLst>
                <a:path w="8236" h="11200" extrusionOk="0">
                  <a:moveTo>
                    <a:pt x="4640" y="1"/>
                  </a:moveTo>
                  <a:cubicBezTo>
                    <a:pt x="2697" y="1823"/>
                    <a:pt x="170" y="3402"/>
                    <a:pt x="73" y="6074"/>
                  </a:cubicBezTo>
                  <a:cubicBezTo>
                    <a:pt x="0" y="7750"/>
                    <a:pt x="438" y="9523"/>
                    <a:pt x="681" y="11200"/>
                  </a:cubicBezTo>
                  <a:cubicBezTo>
                    <a:pt x="1191" y="9402"/>
                    <a:pt x="2162" y="7799"/>
                    <a:pt x="3134" y="6220"/>
                  </a:cubicBezTo>
                  <a:cubicBezTo>
                    <a:pt x="3693" y="5297"/>
                    <a:pt x="4252" y="4373"/>
                    <a:pt x="5005" y="3620"/>
                  </a:cubicBezTo>
                  <a:cubicBezTo>
                    <a:pt x="5369" y="3256"/>
                    <a:pt x="5806" y="2916"/>
                    <a:pt x="6195" y="2552"/>
                  </a:cubicBezTo>
                  <a:cubicBezTo>
                    <a:pt x="6899" y="1969"/>
                    <a:pt x="7580" y="1337"/>
                    <a:pt x="8236" y="657"/>
                  </a:cubicBezTo>
                  <a:cubicBezTo>
                    <a:pt x="7021" y="438"/>
                    <a:pt x="5855" y="1"/>
                    <a:pt x="46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8"/>
            <p:cNvSpPr/>
            <p:nvPr/>
          </p:nvSpPr>
          <p:spPr>
            <a:xfrm>
              <a:off x="5008500" y="4127975"/>
              <a:ext cx="194375" cy="200425"/>
            </a:xfrm>
            <a:custGeom>
              <a:avLst/>
              <a:gdLst/>
              <a:ahLst/>
              <a:cxnLst/>
              <a:rect l="l" t="t" r="r" b="b"/>
              <a:pathLst>
                <a:path w="7775" h="8017" extrusionOk="0">
                  <a:moveTo>
                    <a:pt x="2843" y="0"/>
                  </a:moveTo>
                  <a:cubicBezTo>
                    <a:pt x="1968" y="705"/>
                    <a:pt x="1240" y="1555"/>
                    <a:pt x="681" y="2527"/>
                  </a:cubicBezTo>
                  <a:cubicBezTo>
                    <a:pt x="438" y="2988"/>
                    <a:pt x="244" y="3474"/>
                    <a:pt x="147" y="3960"/>
                  </a:cubicBezTo>
                  <a:cubicBezTo>
                    <a:pt x="1" y="4616"/>
                    <a:pt x="74" y="5272"/>
                    <a:pt x="195" y="5928"/>
                  </a:cubicBezTo>
                  <a:cubicBezTo>
                    <a:pt x="365" y="6681"/>
                    <a:pt x="1021" y="7725"/>
                    <a:pt x="1337" y="8017"/>
                  </a:cubicBezTo>
                  <a:cubicBezTo>
                    <a:pt x="1847" y="6535"/>
                    <a:pt x="2770" y="5175"/>
                    <a:pt x="3960" y="4154"/>
                  </a:cubicBezTo>
                  <a:cubicBezTo>
                    <a:pt x="4422" y="3741"/>
                    <a:pt x="4932" y="3401"/>
                    <a:pt x="5394" y="2988"/>
                  </a:cubicBezTo>
                  <a:cubicBezTo>
                    <a:pt x="6171" y="2308"/>
                    <a:pt x="6827" y="535"/>
                    <a:pt x="7774" y="316"/>
                  </a:cubicBezTo>
                  <a:cubicBezTo>
                    <a:pt x="6147" y="268"/>
                    <a:pt x="4471" y="49"/>
                    <a:pt x="284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8"/>
            <p:cNvSpPr/>
            <p:nvPr/>
          </p:nvSpPr>
          <p:spPr>
            <a:xfrm>
              <a:off x="5106275" y="4135875"/>
              <a:ext cx="210150" cy="238075"/>
            </a:xfrm>
            <a:custGeom>
              <a:avLst/>
              <a:gdLst/>
              <a:ahLst/>
              <a:cxnLst/>
              <a:rect l="l" t="t" r="r" b="b"/>
              <a:pathLst>
                <a:path w="8406" h="9523" extrusionOk="0">
                  <a:moveTo>
                    <a:pt x="3863" y="0"/>
                  </a:moveTo>
                  <a:cubicBezTo>
                    <a:pt x="3450" y="122"/>
                    <a:pt x="3110" y="292"/>
                    <a:pt x="2746" y="875"/>
                  </a:cubicBezTo>
                  <a:cubicBezTo>
                    <a:pt x="1969" y="2065"/>
                    <a:pt x="973" y="3231"/>
                    <a:pt x="1" y="3838"/>
                  </a:cubicBezTo>
                  <a:cubicBezTo>
                    <a:pt x="194" y="3798"/>
                    <a:pt x="406" y="3769"/>
                    <a:pt x="642" y="3769"/>
                  </a:cubicBezTo>
                  <a:cubicBezTo>
                    <a:pt x="1267" y="3769"/>
                    <a:pt x="2066" y="3972"/>
                    <a:pt x="3159" y="4713"/>
                  </a:cubicBezTo>
                  <a:cubicBezTo>
                    <a:pt x="3936" y="5247"/>
                    <a:pt x="4471" y="6098"/>
                    <a:pt x="5102" y="6826"/>
                  </a:cubicBezTo>
                  <a:cubicBezTo>
                    <a:pt x="6098" y="7992"/>
                    <a:pt x="7118" y="8697"/>
                    <a:pt x="8406" y="9523"/>
                  </a:cubicBezTo>
                  <a:cubicBezTo>
                    <a:pt x="6876" y="7871"/>
                    <a:pt x="6414" y="5515"/>
                    <a:pt x="5734" y="3377"/>
                  </a:cubicBezTo>
                  <a:cubicBezTo>
                    <a:pt x="5564" y="2818"/>
                    <a:pt x="5369" y="2284"/>
                    <a:pt x="5102" y="1774"/>
                  </a:cubicBezTo>
                  <a:cubicBezTo>
                    <a:pt x="4786" y="1166"/>
                    <a:pt x="4398" y="437"/>
                    <a:pt x="38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8"/>
            <p:cNvSpPr/>
            <p:nvPr/>
          </p:nvSpPr>
          <p:spPr>
            <a:xfrm>
              <a:off x="5032800" y="4129800"/>
              <a:ext cx="99625" cy="198000"/>
            </a:xfrm>
            <a:custGeom>
              <a:avLst/>
              <a:gdLst/>
              <a:ahLst/>
              <a:cxnLst/>
              <a:rect l="l" t="t" r="r" b="b"/>
              <a:pathLst>
                <a:path w="3985" h="7920" fill="none" extrusionOk="0">
                  <a:moveTo>
                    <a:pt x="365" y="7920"/>
                  </a:moveTo>
                  <a:cubicBezTo>
                    <a:pt x="0" y="6243"/>
                    <a:pt x="413" y="4397"/>
                    <a:pt x="1482" y="3037"/>
                  </a:cubicBezTo>
                  <a:cubicBezTo>
                    <a:pt x="1822" y="2624"/>
                    <a:pt x="2211" y="2235"/>
                    <a:pt x="2575" y="1822"/>
                  </a:cubicBezTo>
                  <a:cubicBezTo>
                    <a:pt x="3110" y="1263"/>
                    <a:pt x="3571" y="656"/>
                    <a:pt x="3984"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8"/>
            <p:cNvSpPr/>
            <p:nvPr/>
          </p:nvSpPr>
          <p:spPr>
            <a:xfrm>
              <a:off x="5304875" y="4432850"/>
              <a:ext cx="220475" cy="284225"/>
            </a:xfrm>
            <a:custGeom>
              <a:avLst/>
              <a:gdLst/>
              <a:ahLst/>
              <a:cxnLst/>
              <a:rect l="l" t="t" r="r" b="b"/>
              <a:pathLst>
                <a:path w="8819" h="11369" extrusionOk="0">
                  <a:moveTo>
                    <a:pt x="4737" y="0"/>
                  </a:moveTo>
                  <a:cubicBezTo>
                    <a:pt x="3377" y="948"/>
                    <a:pt x="2551" y="2332"/>
                    <a:pt x="1822" y="3814"/>
                  </a:cubicBezTo>
                  <a:cubicBezTo>
                    <a:pt x="1118" y="5320"/>
                    <a:pt x="656" y="6923"/>
                    <a:pt x="243" y="8551"/>
                  </a:cubicBezTo>
                  <a:cubicBezTo>
                    <a:pt x="0" y="9401"/>
                    <a:pt x="608" y="10470"/>
                    <a:pt x="583" y="11369"/>
                  </a:cubicBezTo>
                  <a:cubicBezTo>
                    <a:pt x="1288" y="9936"/>
                    <a:pt x="2114" y="8381"/>
                    <a:pt x="2891" y="6996"/>
                  </a:cubicBezTo>
                  <a:cubicBezTo>
                    <a:pt x="3911" y="5199"/>
                    <a:pt x="7288" y="1579"/>
                    <a:pt x="8819" y="194"/>
                  </a:cubicBezTo>
                  <a:lnTo>
                    <a:pt x="8819" y="194"/>
                  </a:lnTo>
                  <a:lnTo>
                    <a:pt x="6584" y="365"/>
                  </a:lnTo>
                  <a:lnTo>
                    <a:pt x="4737"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8"/>
            <p:cNvSpPr/>
            <p:nvPr/>
          </p:nvSpPr>
          <p:spPr>
            <a:xfrm>
              <a:off x="5423300" y="4426775"/>
              <a:ext cx="197400" cy="219250"/>
            </a:xfrm>
            <a:custGeom>
              <a:avLst/>
              <a:gdLst/>
              <a:ahLst/>
              <a:cxnLst/>
              <a:rect l="l" t="t" r="r" b="b"/>
              <a:pathLst>
                <a:path w="7896" h="8770" extrusionOk="0">
                  <a:moveTo>
                    <a:pt x="4130" y="0"/>
                  </a:moveTo>
                  <a:cubicBezTo>
                    <a:pt x="3060" y="143"/>
                    <a:pt x="2120" y="325"/>
                    <a:pt x="1119" y="325"/>
                  </a:cubicBezTo>
                  <a:cubicBezTo>
                    <a:pt x="757" y="325"/>
                    <a:pt x="387" y="301"/>
                    <a:pt x="0" y="243"/>
                  </a:cubicBezTo>
                  <a:lnTo>
                    <a:pt x="0" y="243"/>
                  </a:lnTo>
                  <a:cubicBezTo>
                    <a:pt x="1191" y="1531"/>
                    <a:pt x="2017" y="3085"/>
                    <a:pt x="3061" y="4494"/>
                  </a:cubicBezTo>
                  <a:cubicBezTo>
                    <a:pt x="4082" y="5903"/>
                    <a:pt x="6559" y="8187"/>
                    <a:pt x="7823" y="8770"/>
                  </a:cubicBezTo>
                  <a:cubicBezTo>
                    <a:pt x="7895" y="6146"/>
                    <a:pt x="6073" y="1774"/>
                    <a:pt x="413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8"/>
            <p:cNvSpPr/>
            <p:nvPr/>
          </p:nvSpPr>
          <p:spPr>
            <a:xfrm>
              <a:off x="5480375" y="4432850"/>
              <a:ext cx="138500" cy="213175"/>
            </a:xfrm>
            <a:custGeom>
              <a:avLst/>
              <a:gdLst/>
              <a:ahLst/>
              <a:cxnLst/>
              <a:rect l="l" t="t" r="r" b="b"/>
              <a:pathLst>
                <a:path w="5540" h="8527" fill="none" extrusionOk="0">
                  <a:moveTo>
                    <a:pt x="1" y="0"/>
                  </a:moveTo>
                  <a:cubicBezTo>
                    <a:pt x="2187" y="2818"/>
                    <a:pt x="4592" y="5102"/>
                    <a:pt x="5540" y="8527"/>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8"/>
            <p:cNvSpPr/>
            <p:nvPr/>
          </p:nvSpPr>
          <p:spPr>
            <a:xfrm>
              <a:off x="5293950" y="3656700"/>
              <a:ext cx="26750" cy="1495825"/>
            </a:xfrm>
            <a:custGeom>
              <a:avLst/>
              <a:gdLst/>
              <a:ahLst/>
              <a:cxnLst/>
              <a:rect l="l" t="t" r="r" b="b"/>
              <a:pathLst>
                <a:path w="1070" h="59833" fill="none" extrusionOk="0">
                  <a:moveTo>
                    <a:pt x="0" y="1"/>
                  </a:moveTo>
                  <a:cubicBezTo>
                    <a:pt x="753" y="17928"/>
                    <a:pt x="1069" y="41880"/>
                    <a:pt x="778" y="59832"/>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56"/>
        <p:cNvGrpSpPr/>
        <p:nvPr/>
      </p:nvGrpSpPr>
      <p:grpSpPr>
        <a:xfrm>
          <a:off x="0" y="0"/>
          <a:ext cx="0" cy="0"/>
          <a:chOff x="0" y="0"/>
          <a:chExt cx="0" cy="0"/>
        </a:xfrm>
      </p:grpSpPr>
      <p:sp>
        <p:nvSpPr>
          <p:cNvPr id="657" name="Google Shape;657;p10"/>
          <p:cNvSpPr txBox="1">
            <a:spLocks noGrp="1"/>
          </p:cNvSpPr>
          <p:nvPr>
            <p:ph type="title"/>
          </p:nvPr>
        </p:nvSpPr>
        <p:spPr>
          <a:xfrm>
            <a:off x="1161875" y="483925"/>
            <a:ext cx="5341800" cy="1142100"/>
          </a:xfrm>
          <a:prstGeom prst="rect">
            <a:avLst/>
          </a:prstGeom>
        </p:spPr>
        <p:txBody>
          <a:bodyPr spcFirstLastPara="1" wrap="square" lIns="91425" tIns="91425" rIns="91425" bIns="91425" anchor="t" anchorCtr="0">
            <a:noAutofit/>
          </a:bodyPr>
          <a:lstStyle>
            <a:lvl1pPr lvl="0">
              <a:spcBef>
                <a:spcPts val="0"/>
              </a:spcBef>
              <a:spcAft>
                <a:spcPts val="0"/>
              </a:spcAft>
              <a:buSzPts val="3300"/>
              <a:buNone/>
              <a:defRPr>
                <a:solidFill>
                  <a:schemeClr val="dk2"/>
                </a:solidFill>
              </a:defRPr>
            </a:lvl1pPr>
            <a:lvl2pPr lvl="1">
              <a:spcBef>
                <a:spcPts val="0"/>
              </a:spcBef>
              <a:spcAft>
                <a:spcPts val="0"/>
              </a:spcAft>
              <a:buSzPts val="3000"/>
              <a:buNone/>
              <a:defRPr>
                <a:latin typeface="Chivo"/>
                <a:ea typeface="Chivo"/>
                <a:cs typeface="Chivo"/>
                <a:sym typeface="Chivo"/>
              </a:defRPr>
            </a:lvl2pPr>
            <a:lvl3pPr lvl="2">
              <a:spcBef>
                <a:spcPts val="0"/>
              </a:spcBef>
              <a:spcAft>
                <a:spcPts val="0"/>
              </a:spcAft>
              <a:buSzPts val="3000"/>
              <a:buNone/>
              <a:defRPr>
                <a:latin typeface="Chivo"/>
                <a:ea typeface="Chivo"/>
                <a:cs typeface="Chivo"/>
                <a:sym typeface="Chivo"/>
              </a:defRPr>
            </a:lvl3pPr>
            <a:lvl4pPr lvl="3">
              <a:spcBef>
                <a:spcPts val="0"/>
              </a:spcBef>
              <a:spcAft>
                <a:spcPts val="0"/>
              </a:spcAft>
              <a:buSzPts val="3000"/>
              <a:buNone/>
              <a:defRPr>
                <a:latin typeface="Chivo"/>
                <a:ea typeface="Chivo"/>
                <a:cs typeface="Chivo"/>
                <a:sym typeface="Chivo"/>
              </a:defRPr>
            </a:lvl4pPr>
            <a:lvl5pPr lvl="4">
              <a:spcBef>
                <a:spcPts val="0"/>
              </a:spcBef>
              <a:spcAft>
                <a:spcPts val="0"/>
              </a:spcAft>
              <a:buSzPts val="3000"/>
              <a:buNone/>
              <a:defRPr>
                <a:latin typeface="Chivo"/>
                <a:ea typeface="Chivo"/>
                <a:cs typeface="Chivo"/>
                <a:sym typeface="Chivo"/>
              </a:defRPr>
            </a:lvl5pPr>
            <a:lvl6pPr lvl="5">
              <a:spcBef>
                <a:spcPts val="0"/>
              </a:spcBef>
              <a:spcAft>
                <a:spcPts val="0"/>
              </a:spcAft>
              <a:buSzPts val="3000"/>
              <a:buNone/>
              <a:defRPr>
                <a:latin typeface="Chivo"/>
                <a:ea typeface="Chivo"/>
                <a:cs typeface="Chivo"/>
                <a:sym typeface="Chivo"/>
              </a:defRPr>
            </a:lvl6pPr>
            <a:lvl7pPr lvl="6">
              <a:spcBef>
                <a:spcPts val="0"/>
              </a:spcBef>
              <a:spcAft>
                <a:spcPts val="0"/>
              </a:spcAft>
              <a:buSzPts val="3000"/>
              <a:buNone/>
              <a:defRPr>
                <a:latin typeface="Chivo"/>
                <a:ea typeface="Chivo"/>
                <a:cs typeface="Chivo"/>
                <a:sym typeface="Chivo"/>
              </a:defRPr>
            </a:lvl7pPr>
            <a:lvl8pPr lvl="7">
              <a:spcBef>
                <a:spcPts val="0"/>
              </a:spcBef>
              <a:spcAft>
                <a:spcPts val="0"/>
              </a:spcAft>
              <a:buSzPts val="3000"/>
              <a:buNone/>
              <a:defRPr>
                <a:latin typeface="Chivo"/>
                <a:ea typeface="Chivo"/>
                <a:cs typeface="Chivo"/>
                <a:sym typeface="Chivo"/>
              </a:defRPr>
            </a:lvl8pPr>
            <a:lvl9pPr lvl="8">
              <a:spcBef>
                <a:spcPts val="0"/>
              </a:spcBef>
              <a:spcAft>
                <a:spcPts val="0"/>
              </a:spcAft>
              <a:buSzPts val="3000"/>
              <a:buNone/>
              <a:defRPr>
                <a:latin typeface="Chivo"/>
                <a:ea typeface="Chivo"/>
                <a:cs typeface="Chivo"/>
                <a:sym typeface="Chivo"/>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9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
  <p:cSld name="CUSTOM_1">
    <p:spTree>
      <p:nvGrpSpPr>
        <p:cNvPr id="1" name="Shape 1580"/>
        <p:cNvGrpSpPr/>
        <p:nvPr/>
      </p:nvGrpSpPr>
      <p:grpSpPr>
        <a:xfrm>
          <a:off x="0" y="0"/>
          <a:ext cx="0" cy="0"/>
          <a:chOff x="0" y="0"/>
          <a:chExt cx="0" cy="0"/>
        </a:xfrm>
      </p:grpSpPr>
      <p:sp>
        <p:nvSpPr>
          <p:cNvPr id="1581" name="Google Shape;1581;p23"/>
          <p:cNvSpPr txBox="1">
            <a:spLocks noGrp="1"/>
          </p:cNvSpPr>
          <p:nvPr>
            <p:ph type="title"/>
          </p:nvPr>
        </p:nvSpPr>
        <p:spPr>
          <a:xfrm>
            <a:off x="721800" y="1683300"/>
            <a:ext cx="3838200" cy="546300"/>
          </a:xfrm>
          <a:prstGeom prst="rect">
            <a:avLst/>
          </a:prstGeom>
        </p:spPr>
        <p:txBody>
          <a:bodyPr spcFirstLastPara="1" wrap="square" lIns="91425" tIns="91425" rIns="91425" bIns="91425" anchor="ctr" anchorCtr="0">
            <a:noAutofit/>
          </a:bodyPr>
          <a:lstStyle>
            <a:lvl1pPr marR="38100" lvl="0" rtl="0">
              <a:spcBef>
                <a:spcPts val="0"/>
              </a:spcBef>
              <a:spcAft>
                <a:spcPts val="0"/>
              </a:spcAft>
              <a:buSzPts val="3000"/>
              <a:buNone/>
              <a:defRPr>
                <a:solidFill>
                  <a:schemeClr val="dk2"/>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82" name="Google Shape;1582;p23"/>
          <p:cNvSpPr txBox="1">
            <a:spLocks noGrp="1"/>
          </p:cNvSpPr>
          <p:nvPr>
            <p:ph type="subTitle" idx="1"/>
          </p:nvPr>
        </p:nvSpPr>
        <p:spPr>
          <a:xfrm>
            <a:off x="711450" y="2168200"/>
            <a:ext cx="3858900" cy="13968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83" name="Google Shape;1583;p23"/>
          <p:cNvSpPr/>
          <p:nvPr/>
        </p:nvSpPr>
        <p:spPr>
          <a:xfrm>
            <a:off x="2388925" y="323400"/>
            <a:ext cx="752018" cy="849242"/>
          </a:xfrm>
          <a:custGeom>
            <a:avLst/>
            <a:gdLst/>
            <a:ahLst/>
            <a:cxnLst/>
            <a:rect l="l" t="t" r="r" b="b"/>
            <a:pathLst>
              <a:path w="41297" h="46636" extrusionOk="0">
                <a:moveTo>
                  <a:pt x="30989" y="6677"/>
                </a:moveTo>
                <a:lnTo>
                  <a:pt x="30989" y="6677"/>
                </a:lnTo>
                <a:cubicBezTo>
                  <a:pt x="31589" y="6710"/>
                  <a:pt x="31756" y="6944"/>
                  <a:pt x="32457" y="8812"/>
                </a:cubicBezTo>
                <a:cubicBezTo>
                  <a:pt x="31890" y="8679"/>
                  <a:pt x="31690" y="8278"/>
                  <a:pt x="31523" y="7845"/>
                </a:cubicBezTo>
                <a:cubicBezTo>
                  <a:pt x="31356" y="7444"/>
                  <a:pt x="31156" y="7077"/>
                  <a:pt x="30989" y="6677"/>
                </a:cubicBezTo>
                <a:close/>
                <a:moveTo>
                  <a:pt x="32724" y="8212"/>
                </a:moveTo>
                <a:cubicBezTo>
                  <a:pt x="33024" y="8445"/>
                  <a:pt x="33357" y="8679"/>
                  <a:pt x="33658" y="8945"/>
                </a:cubicBezTo>
                <a:cubicBezTo>
                  <a:pt x="33958" y="9246"/>
                  <a:pt x="34225" y="9613"/>
                  <a:pt x="34525" y="9946"/>
                </a:cubicBezTo>
                <a:cubicBezTo>
                  <a:pt x="34458" y="9979"/>
                  <a:pt x="34425" y="10013"/>
                  <a:pt x="34391" y="10080"/>
                </a:cubicBezTo>
                <a:cubicBezTo>
                  <a:pt x="34091" y="9846"/>
                  <a:pt x="33791" y="9646"/>
                  <a:pt x="33457" y="9446"/>
                </a:cubicBezTo>
                <a:cubicBezTo>
                  <a:pt x="32824" y="9312"/>
                  <a:pt x="32657" y="9045"/>
                  <a:pt x="32724" y="8212"/>
                </a:cubicBezTo>
                <a:close/>
                <a:moveTo>
                  <a:pt x="17670" y="725"/>
                </a:moveTo>
                <a:cubicBezTo>
                  <a:pt x="19987" y="725"/>
                  <a:pt x="22117" y="1473"/>
                  <a:pt x="24218" y="2307"/>
                </a:cubicBezTo>
                <a:cubicBezTo>
                  <a:pt x="25152" y="2674"/>
                  <a:pt x="26086" y="2974"/>
                  <a:pt x="26953" y="3441"/>
                </a:cubicBezTo>
                <a:cubicBezTo>
                  <a:pt x="27787" y="3908"/>
                  <a:pt x="28521" y="4576"/>
                  <a:pt x="29355" y="5043"/>
                </a:cubicBezTo>
                <a:cubicBezTo>
                  <a:pt x="30455" y="5710"/>
                  <a:pt x="30822" y="6777"/>
                  <a:pt x="31022" y="8011"/>
                </a:cubicBezTo>
                <a:cubicBezTo>
                  <a:pt x="30789" y="7778"/>
                  <a:pt x="30589" y="7511"/>
                  <a:pt x="30322" y="7344"/>
                </a:cubicBezTo>
                <a:cubicBezTo>
                  <a:pt x="30022" y="7111"/>
                  <a:pt x="29688" y="6844"/>
                  <a:pt x="29355" y="6844"/>
                </a:cubicBezTo>
                <a:cubicBezTo>
                  <a:pt x="28787" y="6811"/>
                  <a:pt x="28487" y="6477"/>
                  <a:pt x="28087" y="6177"/>
                </a:cubicBezTo>
                <a:cubicBezTo>
                  <a:pt x="27653" y="5810"/>
                  <a:pt x="27153" y="5476"/>
                  <a:pt x="26553" y="5009"/>
                </a:cubicBezTo>
                <a:lnTo>
                  <a:pt x="26553" y="5710"/>
                </a:lnTo>
                <a:cubicBezTo>
                  <a:pt x="25418" y="5309"/>
                  <a:pt x="24318" y="4909"/>
                  <a:pt x="23217" y="4509"/>
                </a:cubicBezTo>
                <a:cubicBezTo>
                  <a:pt x="23117" y="4476"/>
                  <a:pt x="23050" y="4342"/>
                  <a:pt x="22983" y="4242"/>
                </a:cubicBezTo>
                <a:cubicBezTo>
                  <a:pt x="22550" y="3775"/>
                  <a:pt x="21916" y="3808"/>
                  <a:pt x="21382" y="3642"/>
                </a:cubicBezTo>
                <a:cubicBezTo>
                  <a:pt x="20348" y="3275"/>
                  <a:pt x="19347" y="2908"/>
                  <a:pt x="18313" y="2574"/>
                </a:cubicBezTo>
                <a:cubicBezTo>
                  <a:pt x="17946" y="2441"/>
                  <a:pt x="17513" y="2474"/>
                  <a:pt x="17112" y="2407"/>
                </a:cubicBezTo>
                <a:cubicBezTo>
                  <a:pt x="17079" y="2507"/>
                  <a:pt x="17046" y="2574"/>
                  <a:pt x="17012" y="2674"/>
                </a:cubicBezTo>
                <a:cubicBezTo>
                  <a:pt x="18247" y="3175"/>
                  <a:pt x="19514" y="3675"/>
                  <a:pt x="20782" y="4209"/>
                </a:cubicBezTo>
                <a:cubicBezTo>
                  <a:pt x="20748" y="4242"/>
                  <a:pt x="20748" y="4275"/>
                  <a:pt x="20715" y="4309"/>
                </a:cubicBezTo>
                <a:cubicBezTo>
                  <a:pt x="20348" y="4309"/>
                  <a:pt x="19948" y="4275"/>
                  <a:pt x="19581" y="4242"/>
                </a:cubicBezTo>
                <a:cubicBezTo>
                  <a:pt x="19548" y="4309"/>
                  <a:pt x="19548" y="4409"/>
                  <a:pt x="19548" y="4476"/>
                </a:cubicBezTo>
                <a:cubicBezTo>
                  <a:pt x="21015" y="4776"/>
                  <a:pt x="22550" y="4642"/>
                  <a:pt x="24084" y="5510"/>
                </a:cubicBezTo>
                <a:lnTo>
                  <a:pt x="22249" y="5510"/>
                </a:lnTo>
                <a:cubicBezTo>
                  <a:pt x="22216" y="5576"/>
                  <a:pt x="22216" y="5643"/>
                  <a:pt x="22216" y="5710"/>
                </a:cubicBezTo>
                <a:lnTo>
                  <a:pt x="24251" y="6110"/>
                </a:lnTo>
                <a:cubicBezTo>
                  <a:pt x="24251" y="6177"/>
                  <a:pt x="24251" y="6243"/>
                  <a:pt x="24251" y="6277"/>
                </a:cubicBezTo>
                <a:cubicBezTo>
                  <a:pt x="23917" y="6243"/>
                  <a:pt x="23584" y="6243"/>
                  <a:pt x="23250" y="6210"/>
                </a:cubicBezTo>
                <a:cubicBezTo>
                  <a:pt x="23250" y="6277"/>
                  <a:pt x="23217" y="6344"/>
                  <a:pt x="23217" y="6410"/>
                </a:cubicBezTo>
                <a:cubicBezTo>
                  <a:pt x="23617" y="6510"/>
                  <a:pt x="23984" y="6677"/>
                  <a:pt x="24418" y="6710"/>
                </a:cubicBezTo>
                <a:cubicBezTo>
                  <a:pt x="25252" y="6811"/>
                  <a:pt x="26152" y="6777"/>
                  <a:pt x="27020" y="6877"/>
                </a:cubicBezTo>
                <a:cubicBezTo>
                  <a:pt x="27320" y="6911"/>
                  <a:pt x="27620" y="7177"/>
                  <a:pt x="27920" y="7444"/>
                </a:cubicBezTo>
                <a:cubicBezTo>
                  <a:pt x="26986" y="7344"/>
                  <a:pt x="26052" y="7278"/>
                  <a:pt x="25118" y="7177"/>
                </a:cubicBezTo>
                <a:cubicBezTo>
                  <a:pt x="25118" y="7244"/>
                  <a:pt x="25118" y="7311"/>
                  <a:pt x="25118" y="7378"/>
                </a:cubicBezTo>
                <a:cubicBezTo>
                  <a:pt x="25752" y="7511"/>
                  <a:pt x="26419" y="7611"/>
                  <a:pt x="27053" y="7711"/>
                </a:cubicBezTo>
                <a:cubicBezTo>
                  <a:pt x="26719" y="8111"/>
                  <a:pt x="26853" y="8478"/>
                  <a:pt x="27453" y="8578"/>
                </a:cubicBezTo>
                <a:cubicBezTo>
                  <a:pt x="28320" y="8679"/>
                  <a:pt x="29221" y="8712"/>
                  <a:pt x="30122" y="8812"/>
                </a:cubicBezTo>
                <a:cubicBezTo>
                  <a:pt x="30622" y="8879"/>
                  <a:pt x="31122" y="9045"/>
                  <a:pt x="31623" y="9146"/>
                </a:cubicBezTo>
                <a:cubicBezTo>
                  <a:pt x="31623" y="9246"/>
                  <a:pt x="31589" y="9346"/>
                  <a:pt x="31589" y="9446"/>
                </a:cubicBezTo>
                <a:lnTo>
                  <a:pt x="27720" y="9446"/>
                </a:lnTo>
                <a:cubicBezTo>
                  <a:pt x="27720" y="9546"/>
                  <a:pt x="27720" y="9613"/>
                  <a:pt x="27720" y="9713"/>
                </a:cubicBezTo>
                <a:cubicBezTo>
                  <a:pt x="29455" y="9813"/>
                  <a:pt x="31189" y="9913"/>
                  <a:pt x="32890" y="10013"/>
                </a:cubicBezTo>
                <a:cubicBezTo>
                  <a:pt x="32890" y="10080"/>
                  <a:pt x="32890" y="10180"/>
                  <a:pt x="32890" y="10280"/>
                </a:cubicBezTo>
                <a:lnTo>
                  <a:pt x="30822" y="10280"/>
                </a:lnTo>
                <a:cubicBezTo>
                  <a:pt x="30822" y="10346"/>
                  <a:pt x="30789" y="10413"/>
                  <a:pt x="30789" y="10480"/>
                </a:cubicBezTo>
                <a:cubicBezTo>
                  <a:pt x="31082" y="10578"/>
                  <a:pt x="31387" y="10601"/>
                  <a:pt x="31695" y="10601"/>
                </a:cubicBezTo>
                <a:cubicBezTo>
                  <a:pt x="31976" y="10601"/>
                  <a:pt x="32260" y="10582"/>
                  <a:pt x="32541" y="10582"/>
                </a:cubicBezTo>
                <a:cubicBezTo>
                  <a:pt x="33006" y="10582"/>
                  <a:pt x="33465" y="10634"/>
                  <a:pt x="33891" y="10913"/>
                </a:cubicBezTo>
                <a:cubicBezTo>
                  <a:pt x="33262" y="10913"/>
                  <a:pt x="32622" y="10935"/>
                  <a:pt x="31984" y="10935"/>
                </a:cubicBezTo>
                <a:cubicBezTo>
                  <a:pt x="31505" y="10935"/>
                  <a:pt x="31027" y="10923"/>
                  <a:pt x="30555" y="10880"/>
                </a:cubicBezTo>
                <a:cubicBezTo>
                  <a:pt x="27353" y="10580"/>
                  <a:pt x="24418" y="9246"/>
                  <a:pt x="21549" y="7878"/>
                </a:cubicBezTo>
                <a:cubicBezTo>
                  <a:pt x="19781" y="7044"/>
                  <a:pt x="18147" y="5776"/>
                  <a:pt x="16545" y="4642"/>
                </a:cubicBezTo>
                <a:cubicBezTo>
                  <a:pt x="15311" y="3742"/>
                  <a:pt x="14144" y="2674"/>
                  <a:pt x="12976" y="1707"/>
                </a:cubicBezTo>
                <a:cubicBezTo>
                  <a:pt x="12909" y="1640"/>
                  <a:pt x="12876" y="1507"/>
                  <a:pt x="12809" y="1373"/>
                </a:cubicBezTo>
                <a:cubicBezTo>
                  <a:pt x="14210" y="906"/>
                  <a:pt x="15645" y="806"/>
                  <a:pt x="17112" y="740"/>
                </a:cubicBezTo>
                <a:cubicBezTo>
                  <a:pt x="17300" y="730"/>
                  <a:pt x="17486" y="725"/>
                  <a:pt x="17670" y="725"/>
                </a:cubicBezTo>
                <a:close/>
                <a:moveTo>
                  <a:pt x="38661" y="9312"/>
                </a:moveTo>
                <a:cubicBezTo>
                  <a:pt x="38728" y="9512"/>
                  <a:pt x="38728" y="9512"/>
                  <a:pt x="37794" y="10313"/>
                </a:cubicBezTo>
                <a:cubicBezTo>
                  <a:pt x="38094" y="10246"/>
                  <a:pt x="38394" y="10180"/>
                  <a:pt x="38695" y="10080"/>
                </a:cubicBezTo>
                <a:cubicBezTo>
                  <a:pt x="38728" y="10146"/>
                  <a:pt x="38761" y="10213"/>
                  <a:pt x="38761" y="10280"/>
                </a:cubicBezTo>
                <a:cubicBezTo>
                  <a:pt x="38165" y="10512"/>
                  <a:pt x="37568" y="10777"/>
                  <a:pt x="36971" y="11009"/>
                </a:cubicBezTo>
                <a:lnTo>
                  <a:pt x="36971" y="11009"/>
                </a:lnTo>
                <a:cubicBezTo>
                  <a:pt x="37244" y="10131"/>
                  <a:pt x="37839" y="9608"/>
                  <a:pt x="38661" y="9312"/>
                </a:cubicBezTo>
                <a:close/>
                <a:moveTo>
                  <a:pt x="36962" y="11041"/>
                </a:moveTo>
                <a:cubicBezTo>
                  <a:pt x="36976" y="11440"/>
                  <a:pt x="36611" y="11984"/>
                  <a:pt x="37360" y="12114"/>
                </a:cubicBezTo>
                <a:cubicBezTo>
                  <a:pt x="37060" y="12314"/>
                  <a:pt x="36726" y="12515"/>
                  <a:pt x="36426" y="12748"/>
                </a:cubicBezTo>
                <a:lnTo>
                  <a:pt x="36426" y="13449"/>
                </a:lnTo>
                <a:cubicBezTo>
                  <a:pt x="36226" y="13515"/>
                  <a:pt x="35993" y="13582"/>
                  <a:pt x="35792" y="13682"/>
                </a:cubicBezTo>
                <a:cubicBezTo>
                  <a:pt x="35659" y="13749"/>
                  <a:pt x="35459" y="14016"/>
                  <a:pt x="35459" y="14016"/>
                </a:cubicBezTo>
                <a:cubicBezTo>
                  <a:pt x="35859" y="14516"/>
                  <a:pt x="35325" y="14683"/>
                  <a:pt x="35159" y="14983"/>
                </a:cubicBezTo>
                <a:cubicBezTo>
                  <a:pt x="34125" y="16851"/>
                  <a:pt x="33091" y="18719"/>
                  <a:pt x="32023" y="20554"/>
                </a:cubicBezTo>
                <a:cubicBezTo>
                  <a:pt x="31256" y="21921"/>
                  <a:pt x="30756" y="23322"/>
                  <a:pt x="30422" y="24857"/>
                </a:cubicBezTo>
                <a:cubicBezTo>
                  <a:pt x="30122" y="26158"/>
                  <a:pt x="29555" y="27392"/>
                  <a:pt x="29188" y="28693"/>
                </a:cubicBezTo>
                <a:cubicBezTo>
                  <a:pt x="28954" y="29627"/>
                  <a:pt x="28888" y="30628"/>
                  <a:pt x="28687" y="31628"/>
                </a:cubicBezTo>
                <a:cubicBezTo>
                  <a:pt x="28654" y="31962"/>
                  <a:pt x="28521" y="32295"/>
                  <a:pt x="28454" y="32662"/>
                </a:cubicBezTo>
                <a:lnTo>
                  <a:pt x="28220" y="32662"/>
                </a:lnTo>
                <a:cubicBezTo>
                  <a:pt x="28120" y="32396"/>
                  <a:pt x="27920" y="32095"/>
                  <a:pt x="27987" y="31828"/>
                </a:cubicBezTo>
                <a:cubicBezTo>
                  <a:pt x="28421" y="29627"/>
                  <a:pt x="28787" y="27359"/>
                  <a:pt x="29455" y="25224"/>
                </a:cubicBezTo>
                <a:cubicBezTo>
                  <a:pt x="30122" y="23156"/>
                  <a:pt x="31089" y="21187"/>
                  <a:pt x="32023" y="19219"/>
                </a:cubicBezTo>
                <a:cubicBezTo>
                  <a:pt x="32724" y="17718"/>
                  <a:pt x="33558" y="16284"/>
                  <a:pt x="34325" y="14816"/>
                </a:cubicBezTo>
                <a:cubicBezTo>
                  <a:pt x="34425" y="14616"/>
                  <a:pt x="34458" y="14383"/>
                  <a:pt x="34558" y="13916"/>
                </a:cubicBezTo>
                <a:lnTo>
                  <a:pt x="34558" y="13916"/>
                </a:lnTo>
                <a:cubicBezTo>
                  <a:pt x="32757" y="14283"/>
                  <a:pt x="31122" y="14549"/>
                  <a:pt x="29555" y="14950"/>
                </a:cubicBezTo>
                <a:cubicBezTo>
                  <a:pt x="27987" y="15350"/>
                  <a:pt x="26419" y="15884"/>
                  <a:pt x="24885" y="16451"/>
                </a:cubicBezTo>
                <a:cubicBezTo>
                  <a:pt x="23417" y="17018"/>
                  <a:pt x="21983" y="17818"/>
                  <a:pt x="20515" y="18385"/>
                </a:cubicBezTo>
                <a:cubicBezTo>
                  <a:pt x="18847" y="18986"/>
                  <a:pt x="17646" y="20320"/>
                  <a:pt x="16178" y="21187"/>
                </a:cubicBezTo>
                <a:cubicBezTo>
                  <a:pt x="15411" y="21621"/>
                  <a:pt x="15044" y="22422"/>
                  <a:pt x="14477" y="22989"/>
                </a:cubicBezTo>
                <a:cubicBezTo>
                  <a:pt x="14210" y="23256"/>
                  <a:pt x="13944" y="23489"/>
                  <a:pt x="13677" y="23756"/>
                </a:cubicBezTo>
                <a:cubicBezTo>
                  <a:pt x="13176" y="24323"/>
                  <a:pt x="12676" y="24924"/>
                  <a:pt x="12176" y="25491"/>
                </a:cubicBezTo>
                <a:cubicBezTo>
                  <a:pt x="12042" y="25657"/>
                  <a:pt x="11875" y="25757"/>
                  <a:pt x="11742" y="25924"/>
                </a:cubicBezTo>
                <a:cubicBezTo>
                  <a:pt x="11675" y="25858"/>
                  <a:pt x="11609" y="25858"/>
                  <a:pt x="11542" y="25824"/>
                </a:cubicBezTo>
                <a:cubicBezTo>
                  <a:pt x="11609" y="25557"/>
                  <a:pt x="11609" y="25224"/>
                  <a:pt x="11775" y="25024"/>
                </a:cubicBezTo>
                <a:cubicBezTo>
                  <a:pt x="13376" y="23156"/>
                  <a:pt x="15078" y="21321"/>
                  <a:pt x="17046" y="19820"/>
                </a:cubicBezTo>
                <a:cubicBezTo>
                  <a:pt x="18113" y="18986"/>
                  <a:pt x="19347" y="18385"/>
                  <a:pt x="20515" y="17718"/>
                </a:cubicBezTo>
                <a:cubicBezTo>
                  <a:pt x="20882" y="17518"/>
                  <a:pt x="21249" y="17351"/>
                  <a:pt x="21582" y="17118"/>
                </a:cubicBezTo>
                <a:cubicBezTo>
                  <a:pt x="22416" y="16584"/>
                  <a:pt x="23350" y="16251"/>
                  <a:pt x="24284" y="15950"/>
                </a:cubicBezTo>
                <a:cubicBezTo>
                  <a:pt x="25418" y="15650"/>
                  <a:pt x="26419" y="15050"/>
                  <a:pt x="27520" y="14716"/>
                </a:cubicBezTo>
                <a:cubicBezTo>
                  <a:pt x="28888" y="14316"/>
                  <a:pt x="30255" y="13982"/>
                  <a:pt x="31623" y="13682"/>
                </a:cubicBezTo>
                <a:cubicBezTo>
                  <a:pt x="32657" y="13449"/>
                  <a:pt x="33691" y="13315"/>
                  <a:pt x="34725" y="13115"/>
                </a:cubicBezTo>
                <a:cubicBezTo>
                  <a:pt x="34925" y="13082"/>
                  <a:pt x="35225" y="13015"/>
                  <a:pt x="35359" y="12848"/>
                </a:cubicBezTo>
                <a:cubicBezTo>
                  <a:pt x="35792" y="12314"/>
                  <a:pt x="36193" y="11747"/>
                  <a:pt x="36626" y="11180"/>
                </a:cubicBezTo>
                <a:cubicBezTo>
                  <a:pt x="36726" y="11114"/>
                  <a:pt x="36860" y="11080"/>
                  <a:pt x="36960" y="11047"/>
                </a:cubicBezTo>
                <a:cubicBezTo>
                  <a:pt x="36960" y="11045"/>
                  <a:pt x="36961" y="11043"/>
                  <a:pt x="36962" y="11041"/>
                </a:cubicBezTo>
                <a:close/>
                <a:moveTo>
                  <a:pt x="32621" y="31961"/>
                </a:moveTo>
                <a:cubicBezTo>
                  <a:pt x="32721" y="31961"/>
                  <a:pt x="32822" y="31984"/>
                  <a:pt x="32924" y="32029"/>
                </a:cubicBezTo>
                <a:cubicBezTo>
                  <a:pt x="32457" y="32429"/>
                  <a:pt x="32023" y="32762"/>
                  <a:pt x="31456" y="33229"/>
                </a:cubicBezTo>
                <a:cubicBezTo>
                  <a:pt x="31807" y="32366"/>
                  <a:pt x="32201" y="31961"/>
                  <a:pt x="32621" y="31961"/>
                </a:cubicBezTo>
                <a:close/>
                <a:moveTo>
                  <a:pt x="7112" y="21651"/>
                </a:moveTo>
                <a:cubicBezTo>
                  <a:pt x="7550" y="21651"/>
                  <a:pt x="8004" y="21717"/>
                  <a:pt x="8473" y="21855"/>
                </a:cubicBezTo>
                <a:cubicBezTo>
                  <a:pt x="8306" y="22021"/>
                  <a:pt x="8239" y="22121"/>
                  <a:pt x="8039" y="22322"/>
                </a:cubicBezTo>
                <a:cubicBezTo>
                  <a:pt x="8227" y="22281"/>
                  <a:pt x="8399" y="22262"/>
                  <a:pt x="8557" y="22262"/>
                </a:cubicBezTo>
                <a:cubicBezTo>
                  <a:pt x="9435" y="22262"/>
                  <a:pt x="9883" y="22849"/>
                  <a:pt x="10308" y="23556"/>
                </a:cubicBezTo>
                <a:cubicBezTo>
                  <a:pt x="9874" y="23656"/>
                  <a:pt x="9574" y="23723"/>
                  <a:pt x="9307" y="23789"/>
                </a:cubicBezTo>
                <a:lnTo>
                  <a:pt x="9307" y="23923"/>
                </a:lnTo>
                <a:cubicBezTo>
                  <a:pt x="9474" y="23956"/>
                  <a:pt x="9674" y="24023"/>
                  <a:pt x="9941" y="24090"/>
                </a:cubicBezTo>
                <a:cubicBezTo>
                  <a:pt x="9741" y="24223"/>
                  <a:pt x="9574" y="24323"/>
                  <a:pt x="9440" y="24423"/>
                </a:cubicBezTo>
                <a:cubicBezTo>
                  <a:pt x="9440" y="24457"/>
                  <a:pt x="9440" y="24490"/>
                  <a:pt x="9474" y="24557"/>
                </a:cubicBezTo>
                <a:cubicBezTo>
                  <a:pt x="9807" y="24490"/>
                  <a:pt x="10141" y="24457"/>
                  <a:pt x="10508" y="24423"/>
                </a:cubicBezTo>
                <a:lnTo>
                  <a:pt x="10508" y="24423"/>
                </a:lnTo>
                <a:cubicBezTo>
                  <a:pt x="10541" y="24523"/>
                  <a:pt x="10174" y="24790"/>
                  <a:pt x="9173" y="25491"/>
                </a:cubicBezTo>
                <a:cubicBezTo>
                  <a:pt x="9807" y="25457"/>
                  <a:pt x="10274" y="25424"/>
                  <a:pt x="10808" y="25391"/>
                </a:cubicBezTo>
                <a:lnTo>
                  <a:pt x="10808" y="25391"/>
                </a:lnTo>
                <a:cubicBezTo>
                  <a:pt x="11308" y="26224"/>
                  <a:pt x="10441" y="26058"/>
                  <a:pt x="9874" y="26358"/>
                </a:cubicBezTo>
                <a:cubicBezTo>
                  <a:pt x="10132" y="26387"/>
                  <a:pt x="10267" y="26465"/>
                  <a:pt x="10342" y="26465"/>
                </a:cubicBezTo>
                <a:cubicBezTo>
                  <a:pt x="10354" y="26465"/>
                  <a:pt x="10365" y="26463"/>
                  <a:pt x="10374" y="26458"/>
                </a:cubicBezTo>
                <a:cubicBezTo>
                  <a:pt x="10502" y="26388"/>
                  <a:pt x="10622" y="26359"/>
                  <a:pt x="10737" y="26359"/>
                </a:cubicBezTo>
                <a:cubicBezTo>
                  <a:pt x="10951" y="26359"/>
                  <a:pt x="11146" y="26461"/>
                  <a:pt x="11342" y="26591"/>
                </a:cubicBezTo>
                <a:cubicBezTo>
                  <a:pt x="12079" y="27030"/>
                  <a:pt x="12376" y="27206"/>
                  <a:pt x="12808" y="27206"/>
                </a:cubicBezTo>
                <a:cubicBezTo>
                  <a:pt x="13100" y="27206"/>
                  <a:pt x="13453" y="27126"/>
                  <a:pt x="14044" y="26992"/>
                </a:cubicBezTo>
                <a:cubicBezTo>
                  <a:pt x="14177" y="26958"/>
                  <a:pt x="14344" y="26958"/>
                  <a:pt x="14477" y="26958"/>
                </a:cubicBezTo>
                <a:cubicBezTo>
                  <a:pt x="14477" y="27025"/>
                  <a:pt x="14477" y="27092"/>
                  <a:pt x="14511" y="27158"/>
                </a:cubicBezTo>
                <a:cubicBezTo>
                  <a:pt x="14144" y="27259"/>
                  <a:pt x="13777" y="27292"/>
                  <a:pt x="13443" y="27392"/>
                </a:cubicBezTo>
                <a:cubicBezTo>
                  <a:pt x="13110" y="27492"/>
                  <a:pt x="12776" y="27625"/>
                  <a:pt x="12442" y="27759"/>
                </a:cubicBezTo>
                <a:cubicBezTo>
                  <a:pt x="12476" y="27826"/>
                  <a:pt x="12476" y="27926"/>
                  <a:pt x="12509" y="28026"/>
                </a:cubicBezTo>
                <a:cubicBezTo>
                  <a:pt x="13543" y="27826"/>
                  <a:pt x="14611" y="27625"/>
                  <a:pt x="15645" y="27425"/>
                </a:cubicBezTo>
                <a:cubicBezTo>
                  <a:pt x="15645" y="27492"/>
                  <a:pt x="15678" y="27559"/>
                  <a:pt x="15678" y="27625"/>
                </a:cubicBezTo>
                <a:cubicBezTo>
                  <a:pt x="14777" y="27826"/>
                  <a:pt x="13877" y="28026"/>
                  <a:pt x="12976" y="28193"/>
                </a:cubicBezTo>
                <a:cubicBezTo>
                  <a:pt x="13010" y="28326"/>
                  <a:pt x="13010" y="28426"/>
                  <a:pt x="13010" y="28526"/>
                </a:cubicBezTo>
                <a:cubicBezTo>
                  <a:pt x="13193" y="28526"/>
                  <a:pt x="13385" y="28534"/>
                  <a:pt x="13577" y="28534"/>
                </a:cubicBezTo>
                <a:cubicBezTo>
                  <a:pt x="13768" y="28534"/>
                  <a:pt x="13960" y="28526"/>
                  <a:pt x="14144" y="28493"/>
                </a:cubicBezTo>
                <a:cubicBezTo>
                  <a:pt x="14811" y="28393"/>
                  <a:pt x="15478" y="28193"/>
                  <a:pt x="16145" y="28092"/>
                </a:cubicBezTo>
                <a:cubicBezTo>
                  <a:pt x="16312" y="28092"/>
                  <a:pt x="16479" y="28293"/>
                  <a:pt x="16645" y="28393"/>
                </a:cubicBezTo>
                <a:cubicBezTo>
                  <a:pt x="16645" y="28459"/>
                  <a:pt x="16612" y="28526"/>
                  <a:pt x="16579" y="28559"/>
                </a:cubicBezTo>
                <a:cubicBezTo>
                  <a:pt x="15812" y="28726"/>
                  <a:pt x="15078" y="28893"/>
                  <a:pt x="14310" y="29060"/>
                </a:cubicBezTo>
                <a:cubicBezTo>
                  <a:pt x="14344" y="29160"/>
                  <a:pt x="14344" y="29227"/>
                  <a:pt x="14377" y="29293"/>
                </a:cubicBezTo>
                <a:cubicBezTo>
                  <a:pt x="14560" y="29349"/>
                  <a:pt x="14742" y="29372"/>
                  <a:pt x="14925" y="29372"/>
                </a:cubicBezTo>
                <a:cubicBezTo>
                  <a:pt x="15610" y="29372"/>
                  <a:pt x="16294" y="29060"/>
                  <a:pt x="16979" y="29060"/>
                </a:cubicBezTo>
                <a:cubicBezTo>
                  <a:pt x="16979" y="29160"/>
                  <a:pt x="17012" y="29227"/>
                  <a:pt x="17012" y="29293"/>
                </a:cubicBezTo>
                <a:cubicBezTo>
                  <a:pt x="16279" y="29527"/>
                  <a:pt x="15511" y="29727"/>
                  <a:pt x="14744" y="29927"/>
                </a:cubicBezTo>
                <a:cubicBezTo>
                  <a:pt x="14925" y="30131"/>
                  <a:pt x="14984" y="30196"/>
                  <a:pt x="15274" y="30196"/>
                </a:cubicBezTo>
                <a:cubicBezTo>
                  <a:pt x="15412" y="30196"/>
                  <a:pt x="15600" y="30182"/>
                  <a:pt x="15878" y="30161"/>
                </a:cubicBezTo>
                <a:cubicBezTo>
                  <a:pt x="16279" y="30127"/>
                  <a:pt x="16712" y="30061"/>
                  <a:pt x="17112" y="29994"/>
                </a:cubicBezTo>
                <a:cubicBezTo>
                  <a:pt x="17112" y="30061"/>
                  <a:pt x="17146" y="30127"/>
                  <a:pt x="17146" y="30161"/>
                </a:cubicBezTo>
                <a:cubicBezTo>
                  <a:pt x="16645" y="30327"/>
                  <a:pt x="16178" y="30528"/>
                  <a:pt x="15645" y="30628"/>
                </a:cubicBezTo>
                <a:cubicBezTo>
                  <a:pt x="15144" y="30728"/>
                  <a:pt x="14777" y="30794"/>
                  <a:pt x="14878" y="31428"/>
                </a:cubicBezTo>
                <a:cubicBezTo>
                  <a:pt x="14878" y="31495"/>
                  <a:pt x="14777" y="31562"/>
                  <a:pt x="14644" y="31728"/>
                </a:cubicBezTo>
                <a:cubicBezTo>
                  <a:pt x="15378" y="31862"/>
                  <a:pt x="16012" y="31962"/>
                  <a:pt x="16679" y="32095"/>
                </a:cubicBezTo>
                <a:cubicBezTo>
                  <a:pt x="16679" y="32095"/>
                  <a:pt x="16679" y="32129"/>
                  <a:pt x="16679" y="32162"/>
                </a:cubicBezTo>
                <a:cubicBezTo>
                  <a:pt x="15812" y="32262"/>
                  <a:pt x="14911" y="32329"/>
                  <a:pt x="14010" y="32429"/>
                </a:cubicBezTo>
                <a:cubicBezTo>
                  <a:pt x="14010" y="32496"/>
                  <a:pt x="14010" y="32596"/>
                  <a:pt x="14010" y="32662"/>
                </a:cubicBezTo>
                <a:lnTo>
                  <a:pt x="16345" y="32863"/>
                </a:lnTo>
                <a:cubicBezTo>
                  <a:pt x="16345" y="32896"/>
                  <a:pt x="16379" y="32929"/>
                  <a:pt x="16379" y="32963"/>
                </a:cubicBezTo>
                <a:cubicBezTo>
                  <a:pt x="16212" y="32996"/>
                  <a:pt x="16078" y="33063"/>
                  <a:pt x="15912" y="33063"/>
                </a:cubicBezTo>
                <a:cubicBezTo>
                  <a:pt x="15244" y="33096"/>
                  <a:pt x="14611" y="33129"/>
                  <a:pt x="13944" y="33229"/>
                </a:cubicBezTo>
                <a:cubicBezTo>
                  <a:pt x="14878" y="33496"/>
                  <a:pt x="14878" y="33496"/>
                  <a:pt x="14844" y="33930"/>
                </a:cubicBezTo>
                <a:lnTo>
                  <a:pt x="13043" y="33930"/>
                </a:lnTo>
                <a:cubicBezTo>
                  <a:pt x="13043" y="33997"/>
                  <a:pt x="13010" y="34063"/>
                  <a:pt x="13010" y="34130"/>
                </a:cubicBezTo>
                <a:cubicBezTo>
                  <a:pt x="13610" y="34197"/>
                  <a:pt x="14210" y="34230"/>
                  <a:pt x="14811" y="34297"/>
                </a:cubicBezTo>
                <a:cubicBezTo>
                  <a:pt x="14978" y="34330"/>
                  <a:pt x="15111" y="34464"/>
                  <a:pt x="15278" y="34530"/>
                </a:cubicBezTo>
                <a:cubicBezTo>
                  <a:pt x="15111" y="34597"/>
                  <a:pt x="14944" y="34664"/>
                  <a:pt x="14777" y="34664"/>
                </a:cubicBezTo>
                <a:cubicBezTo>
                  <a:pt x="14044" y="34731"/>
                  <a:pt x="13310" y="34764"/>
                  <a:pt x="12576" y="34797"/>
                </a:cubicBezTo>
                <a:cubicBezTo>
                  <a:pt x="12576" y="34864"/>
                  <a:pt x="12576" y="34931"/>
                  <a:pt x="12576" y="34997"/>
                </a:cubicBezTo>
                <a:lnTo>
                  <a:pt x="14777" y="34997"/>
                </a:lnTo>
                <a:cubicBezTo>
                  <a:pt x="14777" y="35031"/>
                  <a:pt x="14811" y="35097"/>
                  <a:pt x="14844" y="35164"/>
                </a:cubicBezTo>
                <a:cubicBezTo>
                  <a:pt x="14611" y="35264"/>
                  <a:pt x="14444" y="35431"/>
                  <a:pt x="14210" y="35464"/>
                </a:cubicBezTo>
                <a:cubicBezTo>
                  <a:pt x="13878" y="35503"/>
                  <a:pt x="13535" y="35520"/>
                  <a:pt x="13193" y="35520"/>
                </a:cubicBezTo>
                <a:cubicBezTo>
                  <a:pt x="12951" y="35520"/>
                  <a:pt x="12711" y="35512"/>
                  <a:pt x="12476" y="35498"/>
                </a:cubicBezTo>
                <a:cubicBezTo>
                  <a:pt x="12419" y="35495"/>
                  <a:pt x="12367" y="35493"/>
                  <a:pt x="12317" y="35493"/>
                </a:cubicBezTo>
                <a:cubicBezTo>
                  <a:pt x="11808" y="35493"/>
                  <a:pt x="11639" y="35666"/>
                  <a:pt x="11609" y="36365"/>
                </a:cubicBezTo>
                <a:lnTo>
                  <a:pt x="12076" y="36365"/>
                </a:lnTo>
                <a:lnTo>
                  <a:pt x="12076" y="36498"/>
                </a:lnTo>
                <a:cubicBezTo>
                  <a:pt x="11242" y="36565"/>
                  <a:pt x="10408" y="36599"/>
                  <a:pt x="9574" y="36665"/>
                </a:cubicBezTo>
                <a:cubicBezTo>
                  <a:pt x="9574" y="36732"/>
                  <a:pt x="9540" y="36799"/>
                  <a:pt x="9507" y="36865"/>
                </a:cubicBezTo>
                <a:cubicBezTo>
                  <a:pt x="9941" y="37066"/>
                  <a:pt x="10408" y="37232"/>
                  <a:pt x="10841" y="37432"/>
                </a:cubicBezTo>
                <a:cubicBezTo>
                  <a:pt x="10841" y="37466"/>
                  <a:pt x="10808" y="37499"/>
                  <a:pt x="10808" y="37566"/>
                </a:cubicBezTo>
                <a:cubicBezTo>
                  <a:pt x="10041" y="37466"/>
                  <a:pt x="9240" y="37366"/>
                  <a:pt x="8440" y="37299"/>
                </a:cubicBezTo>
                <a:cubicBezTo>
                  <a:pt x="8440" y="37366"/>
                  <a:pt x="8440" y="37432"/>
                  <a:pt x="8440" y="37499"/>
                </a:cubicBezTo>
                <a:cubicBezTo>
                  <a:pt x="8973" y="37599"/>
                  <a:pt x="9540" y="37733"/>
                  <a:pt x="10074" y="37833"/>
                </a:cubicBezTo>
                <a:cubicBezTo>
                  <a:pt x="10107" y="37866"/>
                  <a:pt x="10107" y="37899"/>
                  <a:pt x="10141" y="37933"/>
                </a:cubicBezTo>
                <a:cubicBezTo>
                  <a:pt x="9933" y="37963"/>
                  <a:pt x="9751" y="38072"/>
                  <a:pt x="9573" y="38072"/>
                </a:cubicBezTo>
                <a:cubicBezTo>
                  <a:pt x="9551" y="38072"/>
                  <a:pt x="9529" y="38070"/>
                  <a:pt x="9507" y="38066"/>
                </a:cubicBezTo>
                <a:cubicBezTo>
                  <a:pt x="8239" y="37933"/>
                  <a:pt x="7005" y="37799"/>
                  <a:pt x="5738" y="37566"/>
                </a:cubicBezTo>
                <a:cubicBezTo>
                  <a:pt x="5037" y="37432"/>
                  <a:pt x="4637" y="36865"/>
                  <a:pt x="4403" y="36198"/>
                </a:cubicBezTo>
                <a:cubicBezTo>
                  <a:pt x="4203" y="35731"/>
                  <a:pt x="4103" y="35231"/>
                  <a:pt x="3436" y="35131"/>
                </a:cubicBezTo>
                <a:cubicBezTo>
                  <a:pt x="3203" y="35097"/>
                  <a:pt x="3102" y="34464"/>
                  <a:pt x="2836" y="34297"/>
                </a:cubicBezTo>
                <a:cubicBezTo>
                  <a:pt x="2724" y="34235"/>
                  <a:pt x="2566" y="34224"/>
                  <a:pt x="2405" y="34224"/>
                </a:cubicBezTo>
                <a:cubicBezTo>
                  <a:pt x="2313" y="34224"/>
                  <a:pt x="2220" y="34227"/>
                  <a:pt x="2133" y="34227"/>
                </a:cubicBezTo>
                <a:cubicBezTo>
                  <a:pt x="1965" y="34227"/>
                  <a:pt x="1824" y="34213"/>
                  <a:pt x="1768" y="34130"/>
                </a:cubicBezTo>
                <a:cubicBezTo>
                  <a:pt x="1435" y="33596"/>
                  <a:pt x="1068" y="32929"/>
                  <a:pt x="1068" y="32295"/>
                </a:cubicBezTo>
                <a:cubicBezTo>
                  <a:pt x="1034" y="30661"/>
                  <a:pt x="1134" y="29026"/>
                  <a:pt x="1268" y="27392"/>
                </a:cubicBezTo>
                <a:cubicBezTo>
                  <a:pt x="1335" y="26758"/>
                  <a:pt x="1635" y="26124"/>
                  <a:pt x="1968" y="25557"/>
                </a:cubicBezTo>
                <a:cubicBezTo>
                  <a:pt x="2669" y="24290"/>
                  <a:pt x="3503" y="23122"/>
                  <a:pt x="4770" y="22355"/>
                </a:cubicBezTo>
                <a:cubicBezTo>
                  <a:pt x="5493" y="21895"/>
                  <a:pt x="6274" y="21651"/>
                  <a:pt x="7112" y="21651"/>
                </a:cubicBezTo>
                <a:close/>
                <a:moveTo>
                  <a:pt x="24628" y="30950"/>
                </a:moveTo>
                <a:cubicBezTo>
                  <a:pt x="24679" y="30950"/>
                  <a:pt x="24731" y="30953"/>
                  <a:pt x="24785" y="30961"/>
                </a:cubicBezTo>
                <a:cubicBezTo>
                  <a:pt x="24451" y="31161"/>
                  <a:pt x="24218" y="31261"/>
                  <a:pt x="24051" y="31395"/>
                </a:cubicBezTo>
                <a:cubicBezTo>
                  <a:pt x="23951" y="31495"/>
                  <a:pt x="23917" y="31662"/>
                  <a:pt x="23851" y="31762"/>
                </a:cubicBezTo>
                <a:cubicBezTo>
                  <a:pt x="23959" y="31789"/>
                  <a:pt x="24088" y="31838"/>
                  <a:pt x="24205" y="31838"/>
                </a:cubicBezTo>
                <a:cubicBezTo>
                  <a:pt x="24232" y="31838"/>
                  <a:pt x="24259" y="31835"/>
                  <a:pt x="24284" y="31828"/>
                </a:cubicBezTo>
                <a:cubicBezTo>
                  <a:pt x="24407" y="31774"/>
                  <a:pt x="24525" y="31730"/>
                  <a:pt x="24628" y="31730"/>
                </a:cubicBezTo>
                <a:cubicBezTo>
                  <a:pt x="24775" y="31730"/>
                  <a:pt x="24892" y="31820"/>
                  <a:pt x="24951" y="32095"/>
                </a:cubicBezTo>
                <a:cubicBezTo>
                  <a:pt x="24951" y="32162"/>
                  <a:pt x="25218" y="32262"/>
                  <a:pt x="25352" y="32262"/>
                </a:cubicBezTo>
                <a:cubicBezTo>
                  <a:pt x="25518" y="32229"/>
                  <a:pt x="25685" y="32095"/>
                  <a:pt x="25952" y="32095"/>
                </a:cubicBezTo>
                <a:cubicBezTo>
                  <a:pt x="25819" y="32262"/>
                  <a:pt x="25719" y="32429"/>
                  <a:pt x="25619" y="32562"/>
                </a:cubicBezTo>
                <a:cubicBezTo>
                  <a:pt x="25652" y="32629"/>
                  <a:pt x="25685" y="32662"/>
                  <a:pt x="25719" y="32729"/>
                </a:cubicBezTo>
                <a:cubicBezTo>
                  <a:pt x="26019" y="32496"/>
                  <a:pt x="26286" y="32262"/>
                  <a:pt x="26619" y="31995"/>
                </a:cubicBezTo>
                <a:cubicBezTo>
                  <a:pt x="26719" y="32062"/>
                  <a:pt x="26886" y="32162"/>
                  <a:pt x="27053" y="32295"/>
                </a:cubicBezTo>
                <a:cubicBezTo>
                  <a:pt x="26686" y="32662"/>
                  <a:pt x="26352" y="33029"/>
                  <a:pt x="25919" y="33496"/>
                </a:cubicBezTo>
                <a:cubicBezTo>
                  <a:pt x="25941" y="33499"/>
                  <a:pt x="25962" y="33500"/>
                  <a:pt x="25983" y="33500"/>
                </a:cubicBezTo>
                <a:cubicBezTo>
                  <a:pt x="26369" y="33500"/>
                  <a:pt x="26658" y="33118"/>
                  <a:pt x="26937" y="33118"/>
                </a:cubicBezTo>
                <a:cubicBezTo>
                  <a:pt x="27064" y="33118"/>
                  <a:pt x="27189" y="33198"/>
                  <a:pt x="27320" y="33430"/>
                </a:cubicBezTo>
                <a:cubicBezTo>
                  <a:pt x="27253" y="33596"/>
                  <a:pt x="27186" y="33763"/>
                  <a:pt x="27120" y="33997"/>
                </a:cubicBezTo>
                <a:cubicBezTo>
                  <a:pt x="27353" y="33963"/>
                  <a:pt x="27587" y="33930"/>
                  <a:pt x="27587" y="33863"/>
                </a:cubicBezTo>
                <a:cubicBezTo>
                  <a:pt x="27687" y="33296"/>
                  <a:pt x="28120" y="33430"/>
                  <a:pt x="28521" y="33396"/>
                </a:cubicBezTo>
                <a:cubicBezTo>
                  <a:pt x="28787" y="33396"/>
                  <a:pt x="29088" y="33330"/>
                  <a:pt x="29388" y="33296"/>
                </a:cubicBezTo>
                <a:lnTo>
                  <a:pt x="29388" y="33663"/>
                </a:lnTo>
                <a:cubicBezTo>
                  <a:pt x="29621" y="33630"/>
                  <a:pt x="29855" y="33596"/>
                  <a:pt x="30055" y="33530"/>
                </a:cubicBezTo>
                <a:cubicBezTo>
                  <a:pt x="30243" y="32902"/>
                  <a:pt x="30933" y="32187"/>
                  <a:pt x="31569" y="32187"/>
                </a:cubicBezTo>
                <a:cubicBezTo>
                  <a:pt x="31610" y="32187"/>
                  <a:pt x="31650" y="32189"/>
                  <a:pt x="31690" y="32195"/>
                </a:cubicBezTo>
                <a:cubicBezTo>
                  <a:pt x="31056" y="32696"/>
                  <a:pt x="30555" y="33129"/>
                  <a:pt x="30055" y="33530"/>
                </a:cubicBezTo>
                <a:lnTo>
                  <a:pt x="30055" y="33963"/>
                </a:lnTo>
                <a:cubicBezTo>
                  <a:pt x="30255" y="33897"/>
                  <a:pt x="30455" y="33830"/>
                  <a:pt x="30689" y="33763"/>
                </a:cubicBezTo>
                <a:cubicBezTo>
                  <a:pt x="30722" y="33897"/>
                  <a:pt x="30756" y="34063"/>
                  <a:pt x="30789" y="34197"/>
                </a:cubicBezTo>
                <a:cubicBezTo>
                  <a:pt x="31890" y="33897"/>
                  <a:pt x="32457" y="32929"/>
                  <a:pt x="33291" y="32295"/>
                </a:cubicBezTo>
                <a:cubicBezTo>
                  <a:pt x="33457" y="32162"/>
                  <a:pt x="33624" y="32129"/>
                  <a:pt x="33791" y="32029"/>
                </a:cubicBezTo>
                <a:lnTo>
                  <a:pt x="33791" y="32029"/>
                </a:lnTo>
                <a:cubicBezTo>
                  <a:pt x="33758" y="32229"/>
                  <a:pt x="33791" y="32529"/>
                  <a:pt x="33691" y="32662"/>
                </a:cubicBezTo>
                <a:cubicBezTo>
                  <a:pt x="33391" y="32996"/>
                  <a:pt x="33024" y="33263"/>
                  <a:pt x="32690" y="33563"/>
                </a:cubicBezTo>
                <a:cubicBezTo>
                  <a:pt x="32557" y="33663"/>
                  <a:pt x="32490" y="33830"/>
                  <a:pt x="32490" y="34030"/>
                </a:cubicBezTo>
                <a:cubicBezTo>
                  <a:pt x="33391" y="33863"/>
                  <a:pt x="33724" y="32963"/>
                  <a:pt x="34558" y="32529"/>
                </a:cubicBezTo>
                <a:cubicBezTo>
                  <a:pt x="34658" y="32596"/>
                  <a:pt x="34825" y="32696"/>
                  <a:pt x="35059" y="32863"/>
                </a:cubicBezTo>
                <a:cubicBezTo>
                  <a:pt x="34391" y="33430"/>
                  <a:pt x="33791" y="33930"/>
                  <a:pt x="33157" y="34464"/>
                </a:cubicBezTo>
                <a:cubicBezTo>
                  <a:pt x="33191" y="34530"/>
                  <a:pt x="33257" y="34564"/>
                  <a:pt x="33291" y="34630"/>
                </a:cubicBezTo>
                <a:cubicBezTo>
                  <a:pt x="34125" y="34497"/>
                  <a:pt x="34592" y="33763"/>
                  <a:pt x="35259" y="33330"/>
                </a:cubicBezTo>
                <a:cubicBezTo>
                  <a:pt x="35325" y="33330"/>
                  <a:pt x="35392" y="33363"/>
                  <a:pt x="35459" y="33396"/>
                </a:cubicBezTo>
                <a:cubicBezTo>
                  <a:pt x="35359" y="33596"/>
                  <a:pt x="35359" y="33830"/>
                  <a:pt x="35225" y="33963"/>
                </a:cubicBezTo>
                <a:cubicBezTo>
                  <a:pt x="34792" y="34364"/>
                  <a:pt x="34358" y="34797"/>
                  <a:pt x="33858" y="35064"/>
                </a:cubicBezTo>
                <a:cubicBezTo>
                  <a:pt x="33457" y="35298"/>
                  <a:pt x="33724" y="35398"/>
                  <a:pt x="33824" y="35564"/>
                </a:cubicBezTo>
                <a:cubicBezTo>
                  <a:pt x="33958" y="35731"/>
                  <a:pt x="34058" y="35865"/>
                  <a:pt x="34225" y="36065"/>
                </a:cubicBezTo>
                <a:cubicBezTo>
                  <a:pt x="34758" y="35798"/>
                  <a:pt x="35392" y="35498"/>
                  <a:pt x="36026" y="35198"/>
                </a:cubicBezTo>
                <a:cubicBezTo>
                  <a:pt x="36059" y="35264"/>
                  <a:pt x="36093" y="35331"/>
                  <a:pt x="36126" y="35398"/>
                </a:cubicBezTo>
                <a:cubicBezTo>
                  <a:pt x="35359" y="35931"/>
                  <a:pt x="34592" y="36465"/>
                  <a:pt x="33858" y="36999"/>
                </a:cubicBezTo>
                <a:lnTo>
                  <a:pt x="33924" y="37132"/>
                </a:lnTo>
                <a:cubicBezTo>
                  <a:pt x="34258" y="37032"/>
                  <a:pt x="34592" y="36965"/>
                  <a:pt x="34992" y="36832"/>
                </a:cubicBezTo>
                <a:lnTo>
                  <a:pt x="34992" y="36832"/>
                </a:lnTo>
                <a:cubicBezTo>
                  <a:pt x="34825" y="37299"/>
                  <a:pt x="33991" y="37166"/>
                  <a:pt x="34258" y="37966"/>
                </a:cubicBezTo>
                <a:cubicBezTo>
                  <a:pt x="34892" y="37566"/>
                  <a:pt x="35459" y="37199"/>
                  <a:pt x="36059" y="36832"/>
                </a:cubicBezTo>
                <a:cubicBezTo>
                  <a:pt x="36126" y="36865"/>
                  <a:pt x="36159" y="36899"/>
                  <a:pt x="36193" y="36899"/>
                </a:cubicBezTo>
                <a:cubicBezTo>
                  <a:pt x="36093" y="37099"/>
                  <a:pt x="36059" y="37366"/>
                  <a:pt x="35893" y="37466"/>
                </a:cubicBezTo>
                <a:cubicBezTo>
                  <a:pt x="35426" y="37799"/>
                  <a:pt x="34892" y="38066"/>
                  <a:pt x="34391" y="38366"/>
                </a:cubicBezTo>
                <a:cubicBezTo>
                  <a:pt x="34191" y="38500"/>
                  <a:pt x="33991" y="38667"/>
                  <a:pt x="33858" y="38867"/>
                </a:cubicBezTo>
                <a:cubicBezTo>
                  <a:pt x="33936" y="38882"/>
                  <a:pt x="34011" y="38889"/>
                  <a:pt x="34084" y="38889"/>
                </a:cubicBezTo>
                <a:cubicBezTo>
                  <a:pt x="34818" y="38889"/>
                  <a:pt x="35295" y="38188"/>
                  <a:pt x="35993" y="38066"/>
                </a:cubicBezTo>
                <a:cubicBezTo>
                  <a:pt x="36059" y="38133"/>
                  <a:pt x="36093" y="38166"/>
                  <a:pt x="36126" y="38233"/>
                </a:cubicBezTo>
                <a:cubicBezTo>
                  <a:pt x="35759" y="38467"/>
                  <a:pt x="35359" y="38733"/>
                  <a:pt x="34992" y="38967"/>
                </a:cubicBezTo>
                <a:cubicBezTo>
                  <a:pt x="34625" y="39234"/>
                  <a:pt x="34258" y="39501"/>
                  <a:pt x="33891" y="39801"/>
                </a:cubicBezTo>
                <a:cubicBezTo>
                  <a:pt x="33924" y="39868"/>
                  <a:pt x="33991" y="39934"/>
                  <a:pt x="34025" y="40034"/>
                </a:cubicBezTo>
                <a:cubicBezTo>
                  <a:pt x="34658" y="39701"/>
                  <a:pt x="35259" y="39401"/>
                  <a:pt x="35893" y="39067"/>
                </a:cubicBezTo>
                <a:cubicBezTo>
                  <a:pt x="35926" y="39134"/>
                  <a:pt x="35993" y="39200"/>
                  <a:pt x="36026" y="39234"/>
                </a:cubicBezTo>
                <a:cubicBezTo>
                  <a:pt x="35192" y="39834"/>
                  <a:pt x="34358" y="40401"/>
                  <a:pt x="33524" y="40968"/>
                </a:cubicBezTo>
                <a:lnTo>
                  <a:pt x="33558" y="41102"/>
                </a:lnTo>
                <a:cubicBezTo>
                  <a:pt x="33824" y="41068"/>
                  <a:pt x="34058" y="41035"/>
                  <a:pt x="34458" y="40968"/>
                </a:cubicBezTo>
                <a:lnTo>
                  <a:pt x="34458" y="40968"/>
                </a:lnTo>
                <a:cubicBezTo>
                  <a:pt x="34225" y="41168"/>
                  <a:pt x="34091" y="41402"/>
                  <a:pt x="33958" y="41402"/>
                </a:cubicBezTo>
                <a:cubicBezTo>
                  <a:pt x="33937" y="41401"/>
                  <a:pt x="33917" y="41401"/>
                  <a:pt x="33898" y="41401"/>
                </a:cubicBezTo>
                <a:cubicBezTo>
                  <a:pt x="33183" y="41401"/>
                  <a:pt x="33053" y="41985"/>
                  <a:pt x="32890" y="42569"/>
                </a:cubicBezTo>
                <a:cubicBezTo>
                  <a:pt x="32916" y="42571"/>
                  <a:pt x="32941" y="42571"/>
                  <a:pt x="32966" y="42571"/>
                </a:cubicBezTo>
                <a:cubicBezTo>
                  <a:pt x="33727" y="42571"/>
                  <a:pt x="34276" y="42089"/>
                  <a:pt x="34825" y="41669"/>
                </a:cubicBezTo>
                <a:cubicBezTo>
                  <a:pt x="34858" y="41736"/>
                  <a:pt x="34925" y="41769"/>
                  <a:pt x="34959" y="41836"/>
                </a:cubicBezTo>
                <a:cubicBezTo>
                  <a:pt x="34692" y="42069"/>
                  <a:pt x="34425" y="42369"/>
                  <a:pt x="34091" y="42536"/>
                </a:cubicBezTo>
                <a:cubicBezTo>
                  <a:pt x="33391" y="42903"/>
                  <a:pt x="32690" y="43170"/>
                  <a:pt x="31956" y="43470"/>
                </a:cubicBezTo>
                <a:cubicBezTo>
                  <a:pt x="31823" y="43537"/>
                  <a:pt x="31556" y="43637"/>
                  <a:pt x="31890" y="43870"/>
                </a:cubicBezTo>
                <a:cubicBezTo>
                  <a:pt x="31890" y="43904"/>
                  <a:pt x="31756" y="44104"/>
                  <a:pt x="31690" y="44271"/>
                </a:cubicBezTo>
                <a:lnTo>
                  <a:pt x="32257" y="44271"/>
                </a:lnTo>
                <a:cubicBezTo>
                  <a:pt x="32223" y="44304"/>
                  <a:pt x="32223" y="44337"/>
                  <a:pt x="32223" y="44371"/>
                </a:cubicBezTo>
                <a:cubicBezTo>
                  <a:pt x="31923" y="44938"/>
                  <a:pt x="31456" y="45271"/>
                  <a:pt x="30756" y="45371"/>
                </a:cubicBezTo>
                <a:cubicBezTo>
                  <a:pt x="30355" y="45438"/>
                  <a:pt x="29955" y="45772"/>
                  <a:pt x="29521" y="45905"/>
                </a:cubicBezTo>
                <a:cubicBezTo>
                  <a:pt x="29367" y="45946"/>
                  <a:pt x="29215" y="45965"/>
                  <a:pt x="29065" y="45965"/>
                </a:cubicBezTo>
                <a:cubicBezTo>
                  <a:pt x="28599" y="45965"/>
                  <a:pt x="28157" y="45783"/>
                  <a:pt x="27753" y="45505"/>
                </a:cubicBezTo>
                <a:cubicBezTo>
                  <a:pt x="27401" y="45278"/>
                  <a:pt x="27105" y="44900"/>
                  <a:pt x="26681" y="44900"/>
                </a:cubicBezTo>
                <a:cubicBezTo>
                  <a:pt x="26543" y="44900"/>
                  <a:pt x="26391" y="44940"/>
                  <a:pt x="26219" y="45038"/>
                </a:cubicBezTo>
                <a:cubicBezTo>
                  <a:pt x="26186" y="45038"/>
                  <a:pt x="26052" y="44938"/>
                  <a:pt x="25985" y="44871"/>
                </a:cubicBezTo>
                <a:cubicBezTo>
                  <a:pt x="25786" y="44689"/>
                  <a:pt x="25605" y="44577"/>
                  <a:pt x="25418" y="44577"/>
                </a:cubicBezTo>
                <a:cubicBezTo>
                  <a:pt x="25262" y="44577"/>
                  <a:pt x="25100" y="44656"/>
                  <a:pt x="24918" y="44838"/>
                </a:cubicBezTo>
                <a:cubicBezTo>
                  <a:pt x="24753" y="44984"/>
                  <a:pt x="24588" y="45061"/>
                  <a:pt x="24406" y="45061"/>
                </a:cubicBezTo>
                <a:cubicBezTo>
                  <a:pt x="24257" y="45061"/>
                  <a:pt x="24097" y="45010"/>
                  <a:pt x="23917" y="44904"/>
                </a:cubicBezTo>
                <a:cubicBezTo>
                  <a:pt x="23017" y="44371"/>
                  <a:pt x="22416" y="43537"/>
                  <a:pt x="21916" y="42703"/>
                </a:cubicBezTo>
                <a:cubicBezTo>
                  <a:pt x="21249" y="41669"/>
                  <a:pt x="20715" y="40501"/>
                  <a:pt x="20215" y="39367"/>
                </a:cubicBezTo>
                <a:cubicBezTo>
                  <a:pt x="19981" y="38833"/>
                  <a:pt x="19881" y="38200"/>
                  <a:pt x="19881" y="37599"/>
                </a:cubicBezTo>
                <a:cubicBezTo>
                  <a:pt x="19814" y="36132"/>
                  <a:pt x="19881" y="34630"/>
                  <a:pt x="20582" y="33263"/>
                </a:cubicBezTo>
                <a:cubicBezTo>
                  <a:pt x="21182" y="32129"/>
                  <a:pt x="22083" y="31395"/>
                  <a:pt x="23317" y="31028"/>
                </a:cubicBezTo>
                <a:lnTo>
                  <a:pt x="23317" y="31028"/>
                </a:lnTo>
                <a:cubicBezTo>
                  <a:pt x="23083" y="31195"/>
                  <a:pt x="22817" y="31395"/>
                  <a:pt x="22450" y="31662"/>
                </a:cubicBezTo>
                <a:cubicBezTo>
                  <a:pt x="22558" y="31691"/>
                  <a:pt x="22660" y="31704"/>
                  <a:pt x="22756" y="31704"/>
                </a:cubicBezTo>
                <a:cubicBezTo>
                  <a:pt x="23493" y="31704"/>
                  <a:pt x="23898" y="30950"/>
                  <a:pt x="24628" y="30950"/>
                </a:cubicBezTo>
                <a:close/>
                <a:moveTo>
                  <a:pt x="17059" y="0"/>
                </a:moveTo>
                <a:cubicBezTo>
                  <a:pt x="16525" y="0"/>
                  <a:pt x="15985" y="12"/>
                  <a:pt x="15445" y="72"/>
                </a:cubicBezTo>
                <a:cubicBezTo>
                  <a:pt x="14477" y="206"/>
                  <a:pt x="13477" y="439"/>
                  <a:pt x="12543" y="740"/>
                </a:cubicBezTo>
                <a:cubicBezTo>
                  <a:pt x="11975" y="906"/>
                  <a:pt x="11942" y="1340"/>
                  <a:pt x="12342" y="1807"/>
                </a:cubicBezTo>
                <a:cubicBezTo>
                  <a:pt x="12676" y="2174"/>
                  <a:pt x="13010" y="2608"/>
                  <a:pt x="13410" y="2908"/>
                </a:cubicBezTo>
                <a:cubicBezTo>
                  <a:pt x="15178" y="4242"/>
                  <a:pt x="16946" y="5576"/>
                  <a:pt x="18747" y="6844"/>
                </a:cubicBezTo>
                <a:cubicBezTo>
                  <a:pt x="20748" y="8312"/>
                  <a:pt x="23050" y="9346"/>
                  <a:pt x="25385" y="10213"/>
                </a:cubicBezTo>
                <a:cubicBezTo>
                  <a:pt x="27220" y="10913"/>
                  <a:pt x="29121" y="11347"/>
                  <a:pt x="31056" y="11647"/>
                </a:cubicBezTo>
                <a:cubicBezTo>
                  <a:pt x="32357" y="11847"/>
                  <a:pt x="33658" y="12014"/>
                  <a:pt x="35192" y="12214"/>
                </a:cubicBezTo>
                <a:cubicBezTo>
                  <a:pt x="34892" y="12381"/>
                  <a:pt x="34725" y="12515"/>
                  <a:pt x="34558" y="12548"/>
                </a:cubicBezTo>
                <a:cubicBezTo>
                  <a:pt x="33924" y="12615"/>
                  <a:pt x="33291" y="12615"/>
                  <a:pt x="32657" y="12715"/>
                </a:cubicBezTo>
                <a:cubicBezTo>
                  <a:pt x="31856" y="12848"/>
                  <a:pt x="31056" y="13115"/>
                  <a:pt x="30255" y="13215"/>
                </a:cubicBezTo>
                <a:cubicBezTo>
                  <a:pt x="28587" y="13449"/>
                  <a:pt x="27020" y="13982"/>
                  <a:pt x="25452" y="14549"/>
                </a:cubicBezTo>
                <a:cubicBezTo>
                  <a:pt x="24518" y="14883"/>
                  <a:pt x="23617" y="15317"/>
                  <a:pt x="22716" y="15750"/>
                </a:cubicBezTo>
                <a:cubicBezTo>
                  <a:pt x="21549" y="16284"/>
                  <a:pt x="20215" y="16551"/>
                  <a:pt x="19147" y="17351"/>
                </a:cubicBezTo>
                <a:cubicBezTo>
                  <a:pt x="18080" y="18152"/>
                  <a:pt x="16746" y="18552"/>
                  <a:pt x="15778" y="19553"/>
                </a:cubicBezTo>
                <a:cubicBezTo>
                  <a:pt x="14978" y="20387"/>
                  <a:pt x="14144" y="21221"/>
                  <a:pt x="13276" y="22021"/>
                </a:cubicBezTo>
                <a:cubicBezTo>
                  <a:pt x="12643" y="22655"/>
                  <a:pt x="11942" y="23289"/>
                  <a:pt x="11242" y="23889"/>
                </a:cubicBezTo>
                <a:cubicBezTo>
                  <a:pt x="11175" y="23689"/>
                  <a:pt x="11142" y="23389"/>
                  <a:pt x="10975" y="23156"/>
                </a:cubicBezTo>
                <a:cubicBezTo>
                  <a:pt x="10041" y="21821"/>
                  <a:pt x="8773" y="21087"/>
                  <a:pt x="7139" y="20954"/>
                </a:cubicBezTo>
                <a:cubicBezTo>
                  <a:pt x="7017" y="20944"/>
                  <a:pt x="6897" y="20939"/>
                  <a:pt x="6780" y="20939"/>
                </a:cubicBezTo>
                <a:cubicBezTo>
                  <a:pt x="4945" y="20939"/>
                  <a:pt x="3700" y="22131"/>
                  <a:pt x="2602" y="23322"/>
                </a:cubicBezTo>
                <a:cubicBezTo>
                  <a:pt x="1268" y="24790"/>
                  <a:pt x="567" y="26625"/>
                  <a:pt x="300" y="28660"/>
                </a:cubicBezTo>
                <a:cubicBezTo>
                  <a:pt x="0" y="30728"/>
                  <a:pt x="100" y="32662"/>
                  <a:pt x="1068" y="34497"/>
                </a:cubicBezTo>
                <a:cubicBezTo>
                  <a:pt x="1335" y="34997"/>
                  <a:pt x="1668" y="35564"/>
                  <a:pt x="2102" y="35865"/>
                </a:cubicBezTo>
                <a:cubicBezTo>
                  <a:pt x="2269" y="35956"/>
                  <a:pt x="2485" y="35978"/>
                  <a:pt x="2724" y="35978"/>
                </a:cubicBezTo>
                <a:cubicBezTo>
                  <a:pt x="2945" y="35978"/>
                  <a:pt x="3186" y="35959"/>
                  <a:pt x="3427" y="35959"/>
                </a:cubicBezTo>
                <a:cubicBezTo>
                  <a:pt x="3497" y="35959"/>
                  <a:pt x="3567" y="35961"/>
                  <a:pt x="3636" y="35965"/>
                </a:cubicBezTo>
                <a:cubicBezTo>
                  <a:pt x="4270" y="37699"/>
                  <a:pt x="5037" y="38300"/>
                  <a:pt x="6939" y="38633"/>
                </a:cubicBezTo>
                <a:cubicBezTo>
                  <a:pt x="7384" y="38703"/>
                  <a:pt x="7816" y="38737"/>
                  <a:pt x="8239" y="38737"/>
                </a:cubicBezTo>
                <a:cubicBezTo>
                  <a:pt x="10034" y="38737"/>
                  <a:pt x="11644" y="38131"/>
                  <a:pt x="13210" y="37132"/>
                </a:cubicBezTo>
                <a:cubicBezTo>
                  <a:pt x="14310" y="36465"/>
                  <a:pt x="15144" y="35598"/>
                  <a:pt x="15945" y="34630"/>
                </a:cubicBezTo>
                <a:cubicBezTo>
                  <a:pt x="17213" y="33163"/>
                  <a:pt x="17880" y="31495"/>
                  <a:pt x="17780" y="29594"/>
                </a:cubicBezTo>
                <a:cubicBezTo>
                  <a:pt x="17746" y="28826"/>
                  <a:pt x="17579" y="27992"/>
                  <a:pt x="16879" y="27492"/>
                </a:cubicBezTo>
                <a:cubicBezTo>
                  <a:pt x="15945" y="26858"/>
                  <a:pt x="15111" y="26091"/>
                  <a:pt x="13843" y="26058"/>
                </a:cubicBezTo>
                <a:cubicBezTo>
                  <a:pt x="13510" y="26058"/>
                  <a:pt x="13143" y="25924"/>
                  <a:pt x="12709" y="25824"/>
                </a:cubicBezTo>
                <a:cubicBezTo>
                  <a:pt x="12909" y="25591"/>
                  <a:pt x="13043" y="25424"/>
                  <a:pt x="13210" y="25290"/>
                </a:cubicBezTo>
                <a:cubicBezTo>
                  <a:pt x="14177" y="24290"/>
                  <a:pt x="15111" y="23289"/>
                  <a:pt x="16112" y="22322"/>
                </a:cubicBezTo>
                <a:cubicBezTo>
                  <a:pt x="16512" y="21955"/>
                  <a:pt x="17079" y="21721"/>
                  <a:pt x="17446" y="21321"/>
                </a:cubicBezTo>
                <a:cubicBezTo>
                  <a:pt x="18980" y="19586"/>
                  <a:pt x="21149" y="18852"/>
                  <a:pt x="23117" y="17852"/>
                </a:cubicBezTo>
                <a:cubicBezTo>
                  <a:pt x="24351" y="17185"/>
                  <a:pt x="25719" y="16818"/>
                  <a:pt x="27053" y="16417"/>
                </a:cubicBezTo>
                <a:cubicBezTo>
                  <a:pt x="29254" y="15750"/>
                  <a:pt x="31489" y="15183"/>
                  <a:pt x="33724" y="14583"/>
                </a:cubicBezTo>
                <a:cubicBezTo>
                  <a:pt x="33758" y="14649"/>
                  <a:pt x="33791" y="14716"/>
                  <a:pt x="33824" y="14783"/>
                </a:cubicBezTo>
                <a:cubicBezTo>
                  <a:pt x="30589" y="19953"/>
                  <a:pt x="28220" y="25457"/>
                  <a:pt x="27453" y="31628"/>
                </a:cubicBezTo>
                <a:cubicBezTo>
                  <a:pt x="27086" y="31295"/>
                  <a:pt x="26753" y="30894"/>
                  <a:pt x="26286" y="30694"/>
                </a:cubicBezTo>
                <a:cubicBezTo>
                  <a:pt x="25575" y="30371"/>
                  <a:pt x="24849" y="30189"/>
                  <a:pt x="24127" y="30189"/>
                </a:cubicBezTo>
                <a:cubicBezTo>
                  <a:pt x="23356" y="30189"/>
                  <a:pt x="22589" y="30396"/>
                  <a:pt x="21849" y="30861"/>
                </a:cubicBezTo>
                <a:cubicBezTo>
                  <a:pt x="21449" y="31095"/>
                  <a:pt x="20982" y="31295"/>
                  <a:pt x="20715" y="31662"/>
                </a:cubicBezTo>
                <a:cubicBezTo>
                  <a:pt x="19214" y="33696"/>
                  <a:pt x="18814" y="36031"/>
                  <a:pt x="19214" y="38467"/>
                </a:cubicBezTo>
                <a:cubicBezTo>
                  <a:pt x="19481" y="40234"/>
                  <a:pt x="20248" y="41902"/>
                  <a:pt x="21282" y="43370"/>
                </a:cubicBezTo>
                <a:cubicBezTo>
                  <a:pt x="22016" y="44371"/>
                  <a:pt x="23050" y="45171"/>
                  <a:pt x="24084" y="45838"/>
                </a:cubicBezTo>
                <a:cubicBezTo>
                  <a:pt x="24628" y="46196"/>
                  <a:pt x="25073" y="46370"/>
                  <a:pt x="25457" y="46370"/>
                </a:cubicBezTo>
                <a:cubicBezTo>
                  <a:pt x="25969" y="46370"/>
                  <a:pt x="26372" y="46062"/>
                  <a:pt x="26753" y="45472"/>
                </a:cubicBezTo>
                <a:cubicBezTo>
                  <a:pt x="27487" y="46130"/>
                  <a:pt x="28299" y="46635"/>
                  <a:pt x="29217" y="46635"/>
                </a:cubicBezTo>
                <a:cubicBezTo>
                  <a:pt x="29508" y="46635"/>
                  <a:pt x="29809" y="46585"/>
                  <a:pt x="30122" y="46472"/>
                </a:cubicBezTo>
                <a:cubicBezTo>
                  <a:pt x="31690" y="45872"/>
                  <a:pt x="33291" y="45271"/>
                  <a:pt x="34325" y="43770"/>
                </a:cubicBezTo>
                <a:cubicBezTo>
                  <a:pt x="35392" y="42236"/>
                  <a:pt x="36393" y="40668"/>
                  <a:pt x="36593" y="38767"/>
                </a:cubicBezTo>
                <a:cubicBezTo>
                  <a:pt x="36626" y="38467"/>
                  <a:pt x="36626" y="38200"/>
                  <a:pt x="36693" y="37899"/>
                </a:cubicBezTo>
                <a:cubicBezTo>
                  <a:pt x="37060" y="35998"/>
                  <a:pt x="36726" y="34197"/>
                  <a:pt x="35659" y="32629"/>
                </a:cubicBezTo>
                <a:cubicBezTo>
                  <a:pt x="35259" y="32062"/>
                  <a:pt x="34592" y="31495"/>
                  <a:pt x="33924" y="31328"/>
                </a:cubicBezTo>
                <a:cubicBezTo>
                  <a:pt x="33385" y="31214"/>
                  <a:pt x="32830" y="31115"/>
                  <a:pt x="32274" y="31115"/>
                </a:cubicBezTo>
                <a:cubicBezTo>
                  <a:pt x="31696" y="31115"/>
                  <a:pt x="31117" y="31222"/>
                  <a:pt x="30555" y="31528"/>
                </a:cubicBezTo>
                <a:cubicBezTo>
                  <a:pt x="30188" y="31762"/>
                  <a:pt x="29721" y="31862"/>
                  <a:pt x="29221" y="32062"/>
                </a:cubicBezTo>
                <a:cubicBezTo>
                  <a:pt x="29254" y="31795"/>
                  <a:pt x="29254" y="31595"/>
                  <a:pt x="29288" y="31428"/>
                </a:cubicBezTo>
                <a:cubicBezTo>
                  <a:pt x="29588" y="30261"/>
                  <a:pt x="29822" y="29127"/>
                  <a:pt x="30155" y="27959"/>
                </a:cubicBezTo>
                <a:cubicBezTo>
                  <a:pt x="30655" y="26291"/>
                  <a:pt x="30889" y="24523"/>
                  <a:pt x="31623" y="22922"/>
                </a:cubicBezTo>
                <a:cubicBezTo>
                  <a:pt x="32157" y="21721"/>
                  <a:pt x="32724" y="20554"/>
                  <a:pt x="33357" y="19386"/>
                </a:cubicBezTo>
                <a:cubicBezTo>
                  <a:pt x="33958" y="18285"/>
                  <a:pt x="34658" y="17218"/>
                  <a:pt x="35259" y="16084"/>
                </a:cubicBezTo>
                <a:cubicBezTo>
                  <a:pt x="35759" y="15050"/>
                  <a:pt x="36393" y="14116"/>
                  <a:pt x="37327" y="13415"/>
                </a:cubicBezTo>
                <a:cubicBezTo>
                  <a:pt x="37927" y="12948"/>
                  <a:pt x="38494" y="12448"/>
                  <a:pt x="39095" y="12014"/>
                </a:cubicBezTo>
                <a:cubicBezTo>
                  <a:pt x="39662" y="11547"/>
                  <a:pt x="40229" y="11114"/>
                  <a:pt x="40829" y="10713"/>
                </a:cubicBezTo>
                <a:cubicBezTo>
                  <a:pt x="41196" y="10513"/>
                  <a:pt x="41296" y="10313"/>
                  <a:pt x="41196" y="9913"/>
                </a:cubicBezTo>
                <a:cubicBezTo>
                  <a:pt x="40896" y="8578"/>
                  <a:pt x="40162" y="7644"/>
                  <a:pt x="38895" y="7177"/>
                </a:cubicBezTo>
                <a:cubicBezTo>
                  <a:pt x="37961" y="8412"/>
                  <a:pt x="37060" y="9646"/>
                  <a:pt x="36059" y="10947"/>
                </a:cubicBezTo>
                <a:cubicBezTo>
                  <a:pt x="35492" y="10180"/>
                  <a:pt x="35025" y="9346"/>
                  <a:pt x="34391" y="8745"/>
                </a:cubicBezTo>
                <a:cubicBezTo>
                  <a:pt x="33124" y="7478"/>
                  <a:pt x="31756" y="6310"/>
                  <a:pt x="30455" y="5076"/>
                </a:cubicBezTo>
                <a:cubicBezTo>
                  <a:pt x="28954" y="3708"/>
                  <a:pt x="27086" y="2874"/>
                  <a:pt x="25285" y="2007"/>
                </a:cubicBezTo>
                <a:cubicBezTo>
                  <a:pt x="23417" y="1106"/>
                  <a:pt x="21382" y="606"/>
                  <a:pt x="19381" y="139"/>
                </a:cubicBezTo>
                <a:cubicBezTo>
                  <a:pt x="18980" y="39"/>
                  <a:pt x="18547" y="6"/>
                  <a:pt x="18113" y="6"/>
                </a:cubicBezTo>
                <a:cubicBezTo>
                  <a:pt x="17766" y="6"/>
                  <a:pt x="17414" y="0"/>
                  <a:pt x="170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4" name="Google Shape;1584;p23"/>
          <p:cNvGrpSpPr/>
          <p:nvPr/>
        </p:nvGrpSpPr>
        <p:grpSpPr>
          <a:xfrm rot="1181418">
            <a:off x="4178147" y="3529199"/>
            <a:ext cx="589857" cy="1373883"/>
            <a:chOff x="4282175" y="3769050"/>
            <a:chExt cx="593975" cy="1383475"/>
          </a:xfrm>
        </p:grpSpPr>
        <p:sp>
          <p:nvSpPr>
            <p:cNvPr id="1585" name="Google Shape;1585;p23"/>
            <p:cNvSpPr/>
            <p:nvPr/>
          </p:nvSpPr>
          <p:spPr>
            <a:xfrm>
              <a:off x="4572450" y="4277375"/>
              <a:ext cx="236875" cy="428175"/>
            </a:xfrm>
            <a:custGeom>
              <a:avLst/>
              <a:gdLst/>
              <a:ahLst/>
              <a:cxnLst/>
              <a:rect l="l" t="t" r="r" b="b"/>
              <a:pathLst>
                <a:path w="9475" h="17127" extrusionOk="0">
                  <a:moveTo>
                    <a:pt x="8941" y="0"/>
                  </a:moveTo>
                  <a:cubicBezTo>
                    <a:pt x="7167" y="1215"/>
                    <a:pt x="5345" y="2454"/>
                    <a:pt x="4155" y="4081"/>
                  </a:cubicBezTo>
                  <a:cubicBezTo>
                    <a:pt x="3742" y="4616"/>
                    <a:pt x="3426" y="5199"/>
                    <a:pt x="3110" y="5782"/>
                  </a:cubicBezTo>
                  <a:cubicBezTo>
                    <a:pt x="1604" y="8527"/>
                    <a:pt x="1" y="14138"/>
                    <a:pt x="195" y="17126"/>
                  </a:cubicBezTo>
                  <a:cubicBezTo>
                    <a:pt x="1653" y="14697"/>
                    <a:pt x="4204" y="12802"/>
                    <a:pt x="6001" y="10543"/>
                  </a:cubicBezTo>
                  <a:cubicBezTo>
                    <a:pt x="8406" y="7531"/>
                    <a:pt x="9475" y="3571"/>
                    <a:pt x="894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3"/>
            <p:cNvSpPr/>
            <p:nvPr/>
          </p:nvSpPr>
          <p:spPr>
            <a:xfrm>
              <a:off x="4591900" y="4281025"/>
              <a:ext cx="202250" cy="402650"/>
            </a:xfrm>
            <a:custGeom>
              <a:avLst/>
              <a:gdLst/>
              <a:ahLst/>
              <a:cxnLst/>
              <a:rect l="l" t="t" r="r" b="b"/>
              <a:pathLst>
                <a:path w="8090" h="16106" fill="none" extrusionOk="0">
                  <a:moveTo>
                    <a:pt x="0" y="16106"/>
                  </a:moveTo>
                  <a:cubicBezTo>
                    <a:pt x="1361" y="13239"/>
                    <a:pt x="2502" y="10154"/>
                    <a:pt x="3984" y="7336"/>
                  </a:cubicBezTo>
                  <a:cubicBezTo>
                    <a:pt x="5272" y="4859"/>
                    <a:pt x="6632" y="2405"/>
                    <a:pt x="8090"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3"/>
            <p:cNvSpPr/>
            <p:nvPr/>
          </p:nvSpPr>
          <p:spPr>
            <a:xfrm>
              <a:off x="4352625" y="3860750"/>
              <a:ext cx="213175" cy="740950"/>
            </a:xfrm>
            <a:custGeom>
              <a:avLst/>
              <a:gdLst/>
              <a:ahLst/>
              <a:cxnLst/>
              <a:rect l="l" t="t" r="r" b="b"/>
              <a:pathLst>
                <a:path w="8527" h="29638" extrusionOk="0">
                  <a:moveTo>
                    <a:pt x="73" y="1"/>
                  </a:moveTo>
                  <a:lnTo>
                    <a:pt x="73" y="1"/>
                  </a:lnTo>
                  <a:cubicBezTo>
                    <a:pt x="729" y="2041"/>
                    <a:pt x="1020" y="4471"/>
                    <a:pt x="1458" y="6560"/>
                  </a:cubicBezTo>
                  <a:cubicBezTo>
                    <a:pt x="1628" y="7410"/>
                    <a:pt x="1798" y="8309"/>
                    <a:pt x="1676" y="9183"/>
                  </a:cubicBezTo>
                  <a:cubicBezTo>
                    <a:pt x="1409" y="10957"/>
                    <a:pt x="49" y="12487"/>
                    <a:pt x="24" y="14260"/>
                  </a:cubicBezTo>
                  <a:cubicBezTo>
                    <a:pt x="0" y="15548"/>
                    <a:pt x="705" y="16714"/>
                    <a:pt x="1361" y="17831"/>
                  </a:cubicBezTo>
                  <a:cubicBezTo>
                    <a:pt x="3741" y="21767"/>
                    <a:pt x="6146" y="25702"/>
                    <a:pt x="8527" y="29637"/>
                  </a:cubicBezTo>
                  <a:lnTo>
                    <a:pt x="8478" y="27208"/>
                  </a:lnTo>
                  <a:cubicBezTo>
                    <a:pt x="7385" y="24026"/>
                    <a:pt x="6268" y="20868"/>
                    <a:pt x="5150" y="17686"/>
                  </a:cubicBezTo>
                  <a:cubicBezTo>
                    <a:pt x="4810" y="16690"/>
                    <a:pt x="4446" y="15694"/>
                    <a:pt x="4251" y="14673"/>
                  </a:cubicBezTo>
                  <a:cubicBezTo>
                    <a:pt x="3790" y="12293"/>
                    <a:pt x="4106" y="9791"/>
                    <a:pt x="3644" y="7410"/>
                  </a:cubicBezTo>
                  <a:cubicBezTo>
                    <a:pt x="3110" y="4714"/>
                    <a:pt x="1579" y="2333"/>
                    <a:pt x="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3"/>
            <p:cNvSpPr/>
            <p:nvPr/>
          </p:nvSpPr>
          <p:spPr>
            <a:xfrm>
              <a:off x="4355050" y="3864400"/>
              <a:ext cx="210750" cy="717250"/>
            </a:xfrm>
            <a:custGeom>
              <a:avLst/>
              <a:gdLst/>
              <a:ahLst/>
              <a:cxnLst/>
              <a:rect l="l" t="t" r="r" b="b"/>
              <a:pathLst>
                <a:path w="8430" h="28690" fill="none" extrusionOk="0">
                  <a:moveTo>
                    <a:pt x="0" y="1"/>
                  </a:moveTo>
                  <a:cubicBezTo>
                    <a:pt x="1288" y="2843"/>
                    <a:pt x="2600" y="5782"/>
                    <a:pt x="2648" y="8892"/>
                  </a:cubicBezTo>
                  <a:cubicBezTo>
                    <a:pt x="2648" y="10616"/>
                    <a:pt x="2284" y="12341"/>
                    <a:pt x="2381" y="14066"/>
                  </a:cubicBezTo>
                  <a:cubicBezTo>
                    <a:pt x="2478" y="15839"/>
                    <a:pt x="3085" y="17564"/>
                    <a:pt x="3741" y="19216"/>
                  </a:cubicBezTo>
                  <a:cubicBezTo>
                    <a:pt x="5029" y="22495"/>
                    <a:pt x="6608" y="25678"/>
                    <a:pt x="8430" y="2869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3"/>
            <p:cNvSpPr/>
            <p:nvPr/>
          </p:nvSpPr>
          <p:spPr>
            <a:xfrm>
              <a:off x="4585825" y="4582950"/>
              <a:ext cx="290325" cy="189400"/>
            </a:xfrm>
            <a:custGeom>
              <a:avLst/>
              <a:gdLst/>
              <a:ahLst/>
              <a:cxnLst/>
              <a:rect l="l" t="t" r="r" b="b"/>
              <a:pathLst>
                <a:path w="11613" h="7576" extrusionOk="0">
                  <a:moveTo>
                    <a:pt x="4957" y="0"/>
                  </a:moveTo>
                  <a:cubicBezTo>
                    <a:pt x="4700" y="0"/>
                    <a:pt x="4444" y="113"/>
                    <a:pt x="4227" y="239"/>
                  </a:cubicBezTo>
                  <a:cubicBezTo>
                    <a:pt x="2575" y="1162"/>
                    <a:pt x="1312" y="2571"/>
                    <a:pt x="49" y="3956"/>
                  </a:cubicBezTo>
                  <a:lnTo>
                    <a:pt x="0" y="6021"/>
                  </a:lnTo>
                  <a:cubicBezTo>
                    <a:pt x="268" y="5341"/>
                    <a:pt x="802" y="4806"/>
                    <a:pt x="1264" y="4247"/>
                  </a:cubicBezTo>
                  <a:cubicBezTo>
                    <a:pt x="1507" y="3980"/>
                    <a:pt x="1822" y="3737"/>
                    <a:pt x="2114" y="3519"/>
                  </a:cubicBezTo>
                  <a:cubicBezTo>
                    <a:pt x="2430" y="3300"/>
                    <a:pt x="2794" y="3154"/>
                    <a:pt x="3183" y="3033"/>
                  </a:cubicBezTo>
                  <a:cubicBezTo>
                    <a:pt x="4220" y="2681"/>
                    <a:pt x="5360" y="2482"/>
                    <a:pt x="6491" y="2482"/>
                  </a:cubicBezTo>
                  <a:cubicBezTo>
                    <a:pt x="6922" y="2482"/>
                    <a:pt x="7352" y="2511"/>
                    <a:pt x="7774" y="2571"/>
                  </a:cubicBezTo>
                  <a:cubicBezTo>
                    <a:pt x="8163" y="3130"/>
                    <a:pt x="8284" y="3835"/>
                    <a:pt x="8333" y="4515"/>
                  </a:cubicBezTo>
                  <a:cubicBezTo>
                    <a:pt x="8406" y="5802"/>
                    <a:pt x="8721" y="7576"/>
                    <a:pt x="8721" y="7576"/>
                  </a:cubicBezTo>
                  <a:cubicBezTo>
                    <a:pt x="9377" y="6798"/>
                    <a:pt x="9401" y="6750"/>
                    <a:pt x="10057" y="5972"/>
                  </a:cubicBezTo>
                  <a:cubicBezTo>
                    <a:pt x="10349" y="5632"/>
                    <a:pt x="10616" y="5292"/>
                    <a:pt x="10883" y="4928"/>
                  </a:cubicBezTo>
                  <a:cubicBezTo>
                    <a:pt x="11078" y="4685"/>
                    <a:pt x="11272" y="4393"/>
                    <a:pt x="11369" y="4102"/>
                  </a:cubicBezTo>
                  <a:cubicBezTo>
                    <a:pt x="11491" y="3786"/>
                    <a:pt x="11612" y="3664"/>
                    <a:pt x="11539" y="3324"/>
                  </a:cubicBezTo>
                  <a:cubicBezTo>
                    <a:pt x="11369" y="2693"/>
                    <a:pt x="10835" y="2183"/>
                    <a:pt x="10300" y="1794"/>
                  </a:cubicBezTo>
                  <a:cubicBezTo>
                    <a:pt x="8843" y="749"/>
                    <a:pt x="6924" y="677"/>
                    <a:pt x="5223" y="45"/>
                  </a:cubicBezTo>
                  <a:cubicBezTo>
                    <a:pt x="5136" y="14"/>
                    <a:pt x="5047" y="0"/>
                    <a:pt x="495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3"/>
            <p:cNvSpPr/>
            <p:nvPr/>
          </p:nvSpPr>
          <p:spPr>
            <a:xfrm>
              <a:off x="4584600" y="4593075"/>
              <a:ext cx="195575" cy="145275"/>
            </a:xfrm>
            <a:custGeom>
              <a:avLst/>
              <a:gdLst/>
              <a:ahLst/>
              <a:cxnLst/>
              <a:rect l="l" t="t" r="r" b="b"/>
              <a:pathLst>
                <a:path w="7823" h="5811" extrusionOk="0">
                  <a:moveTo>
                    <a:pt x="4022" y="0"/>
                  </a:moveTo>
                  <a:cubicBezTo>
                    <a:pt x="4013" y="0"/>
                    <a:pt x="4009" y="2"/>
                    <a:pt x="4009" y="4"/>
                  </a:cubicBezTo>
                  <a:cubicBezTo>
                    <a:pt x="2819" y="709"/>
                    <a:pt x="1167" y="2118"/>
                    <a:pt x="74" y="3551"/>
                  </a:cubicBezTo>
                  <a:cubicBezTo>
                    <a:pt x="74" y="3551"/>
                    <a:pt x="1" y="5397"/>
                    <a:pt x="74" y="5810"/>
                  </a:cubicBezTo>
                  <a:cubicBezTo>
                    <a:pt x="147" y="5689"/>
                    <a:pt x="754" y="4717"/>
                    <a:pt x="827" y="4596"/>
                  </a:cubicBezTo>
                  <a:cubicBezTo>
                    <a:pt x="1580" y="3502"/>
                    <a:pt x="2649" y="2725"/>
                    <a:pt x="3936" y="2434"/>
                  </a:cubicBezTo>
                  <a:cubicBezTo>
                    <a:pt x="4896" y="2194"/>
                    <a:pt x="5782" y="2122"/>
                    <a:pt x="6601" y="2122"/>
                  </a:cubicBezTo>
                  <a:cubicBezTo>
                    <a:pt x="7026" y="2122"/>
                    <a:pt x="7433" y="2141"/>
                    <a:pt x="7823" y="2166"/>
                  </a:cubicBezTo>
                  <a:cubicBezTo>
                    <a:pt x="6973" y="1462"/>
                    <a:pt x="5564" y="587"/>
                    <a:pt x="4568" y="150"/>
                  </a:cubicBezTo>
                  <a:cubicBezTo>
                    <a:pt x="4416" y="85"/>
                    <a:pt x="4090" y="0"/>
                    <a:pt x="40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3"/>
            <p:cNvSpPr/>
            <p:nvPr/>
          </p:nvSpPr>
          <p:spPr>
            <a:xfrm>
              <a:off x="4704850" y="4581625"/>
              <a:ext cx="128175" cy="187075"/>
            </a:xfrm>
            <a:custGeom>
              <a:avLst/>
              <a:gdLst/>
              <a:ahLst/>
              <a:cxnLst/>
              <a:rect l="l" t="t" r="r" b="b"/>
              <a:pathLst>
                <a:path w="5127" h="7483" fill="none" extrusionOk="0">
                  <a:moveTo>
                    <a:pt x="3960" y="7483"/>
                  </a:moveTo>
                  <a:cubicBezTo>
                    <a:pt x="4349" y="6705"/>
                    <a:pt x="4738" y="5928"/>
                    <a:pt x="4932" y="5078"/>
                  </a:cubicBezTo>
                  <a:cubicBezTo>
                    <a:pt x="5126" y="4228"/>
                    <a:pt x="5102" y="3280"/>
                    <a:pt x="4665" y="2551"/>
                  </a:cubicBezTo>
                  <a:cubicBezTo>
                    <a:pt x="4106" y="1580"/>
                    <a:pt x="3061" y="1094"/>
                    <a:pt x="2017" y="681"/>
                  </a:cubicBezTo>
                  <a:cubicBezTo>
                    <a:pt x="1361" y="438"/>
                    <a:pt x="681" y="219"/>
                    <a:pt x="1" y="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3"/>
            <p:cNvSpPr/>
            <p:nvPr/>
          </p:nvSpPr>
          <p:spPr>
            <a:xfrm>
              <a:off x="4282175" y="4548175"/>
              <a:ext cx="292750" cy="224175"/>
            </a:xfrm>
            <a:custGeom>
              <a:avLst/>
              <a:gdLst/>
              <a:ahLst/>
              <a:cxnLst/>
              <a:rect l="l" t="t" r="r" b="b"/>
              <a:pathLst>
                <a:path w="11710" h="8967" extrusionOk="0">
                  <a:moveTo>
                    <a:pt x="6153" y="0"/>
                  </a:moveTo>
                  <a:cubicBezTo>
                    <a:pt x="5182" y="0"/>
                    <a:pt x="3707" y="97"/>
                    <a:pt x="2964" y="391"/>
                  </a:cubicBezTo>
                  <a:cubicBezTo>
                    <a:pt x="1676" y="877"/>
                    <a:pt x="656" y="2019"/>
                    <a:pt x="316" y="3331"/>
                  </a:cubicBezTo>
                  <a:cubicBezTo>
                    <a:pt x="0" y="4667"/>
                    <a:pt x="608" y="6246"/>
                    <a:pt x="1506" y="7290"/>
                  </a:cubicBezTo>
                  <a:cubicBezTo>
                    <a:pt x="1336" y="6440"/>
                    <a:pt x="1385" y="5566"/>
                    <a:pt x="1652" y="4740"/>
                  </a:cubicBezTo>
                  <a:cubicBezTo>
                    <a:pt x="1822" y="4181"/>
                    <a:pt x="2114" y="3647"/>
                    <a:pt x="2600" y="3379"/>
                  </a:cubicBezTo>
                  <a:cubicBezTo>
                    <a:pt x="2880" y="3223"/>
                    <a:pt x="3201" y="3178"/>
                    <a:pt x="3523" y="3178"/>
                  </a:cubicBezTo>
                  <a:cubicBezTo>
                    <a:pt x="3703" y="3178"/>
                    <a:pt x="3883" y="3192"/>
                    <a:pt x="4057" y="3209"/>
                  </a:cubicBezTo>
                  <a:cubicBezTo>
                    <a:pt x="5029" y="3258"/>
                    <a:pt x="6000" y="3404"/>
                    <a:pt x="6851" y="3841"/>
                  </a:cubicBezTo>
                  <a:cubicBezTo>
                    <a:pt x="7749" y="4327"/>
                    <a:pt x="8430" y="5128"/>
                    <a:pt x="9110" y="5881"/>
                  </a:cubicBezTo>
                  <a:cubicBezTo>
                    <a:pt x="9960" y="6926"/>
                    <a:pt x="10835" y="7946"/>
                    <a:pt x="11709" y="8967"/>
                  </a:cubicBezTo>
                  <a:cubicBezTo>
                    <a:pt x="11589" y="7979"/>
                    <a:pt x="11492" y="6561"/>
                    <a:pt x="11491" y="6561"/>
                  </a:cubicBezTo>
                  <a:cubicBezTo>
                    <a:pt x="11491" y="6561"/>
                    <a:pt x="11490" y="6561"/>
                    <a:pt x="11490" y="6562"/>
                  </a:cubicBezTo>
                  <a:cubicBezTo>
                    <a:pt x="11005" y="5687"/>
                    <a:pt x="9474" y="2456"/>
                    <a:pt x="9231" y="1970"/>
                  </a:cubicBezTo>
                  <a:cubicBezTo>
                    <a:pt x="8843" y="1120"/>
                    <a:pt x="7847" y="634"/>
                    <a:pt x="7094" y="76"/>
                  </a:cubicBezTo>
                  <a:cubicBezTo>
                    <a:pt x="7094" y="32"/>
                    <a:pt x="6704" y="0"/>
                    <a:pt x="615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3"/>
            <p:cNvSpPr/>
            <p:nvPr/>
          </p:nvSpPr>
          <p:spPr>
            <a:xfrm>
              <a:off x="4301600" y="4577375"/>
              <a:ext cx="269675" cy="153075"/>
            </a:xfrm>
            <a:custGeom>
              <a:avLst/>
              <a:gdLst/>
              <a:ahLst/>
              <a:cxnLst/>
              <a:rect l="l" t="t" r="r" b="b"/>
              <a:pathLst>
                <a:path w="10787" h="6123" fill="none" extrusionOk="0">
                  <a:moveTo>
                    <a:pt x="10786" y="6098"/>
                  </a:moveTo>
                  <a:cubicBezTo>
                    <a:pt x="10058" y="5005"/>
                    <a:pt x="9256" y="3960"/>
                    <a:pt x="8406" y="2940"/>
                  </a:cubicBezTo>
                  <a:cubicBezTo>
                    <a:pt x="7653" y="2066"/>
                    <a:pt x="6827" y="1191"/>
                    <a:pt x="5806" y="657"/>
                  </a:cubicBezTo>
                  <a:cubicBezTo>
                    <a:pt x="4762" y="146"/>
                    <a:pt x="3450" y="1"/>
                    <a:pt x="2430" y="559"/>
                  </a:cubicBezTo>
                  <a:cubicBezTo>
                    <a:pt x="1677" y="972"/>
                    <a:pt x="948" y="1458"/>
                    <a:pt x="535" y="2211"/>
                  </a:cubicBezTo>
                  <a:cubicBezTo>
                    <a:pt x="1" y="3183"/>
                    <a:pt x="146" y="5199"/>
                    <a:pt x="729" y="6122"/>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3"/>
            <p:cNvSpPr/>
            <p:nvPr/>
          </p:nvSpPr>
          <p:spPr>
            <a:xfrm>
              <a:off x="4571850" y="4254900"/>
              <a:ext cx="6700" cy="897625"/>
            </a:xfrm>
            <a:custGeom>
              <a:avLst/>
              <a:gdLst/>
              <a:ahLst/>
              <a:cxnLst/>
              <a:rect l="l" t="t" r="r" b="b"/>
              <a:pathLst>
                <a:path w="268" h="35905" fill="none" extrusionOk="0">
                  <a:moveTo>
                    <a:pt x="1" y="1"/>
                  </a:moveTo>
                  <a:cubicBezTo>
                    <a:pt x="244" y="12414"/>
                    <a:pt x="268" y="25216"/>
                    <a:pt x="122" y="35904"/>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3"/>
            <p:cNvSpPr/>
            <p:nvPr/>
          </p:nvSpPr>
          <p:spPr>
            <a:xfrm>
              <a:off x="4504450" y="3769050"/>
              <a:ext cx="128150" cy="556925"/>
            </a:xfrm>
            <a:custGeom>
              <a:avLst/>
              <a:gdLst/>
              <a:ahLst/>
              <a:cxnLst/>
              <a:rect l="l" t="t" r="r" b="b"/>
              <a:pathLst>
                <a:path w="5126" h="22277" extrusionOk="0">
                  <a:moveTo>
                    <a:pt x="2332" y="1"/>
                  </a:moveTo>
                  <a:cubicBezTo>
                    <a:pt x="1409" y="3353"/>
                    <a:pt x="510" y="6730"/>
                    <a:pt x="243" y="10203"/>
                  </a:cubicBezTo>
                  <a:cubicBezTo>
                    <a:pt x="0" y="13677"/>
                    <a:pt x="437" y="17297"/>
                    <a:pt x="2114" y="20333"/>
                  </a:cubicBezTo>
                  <a:cubicBezTo>
                    <a:pt x="2454" y="20941"/>
                    <a:pt x="2842" y="21572"/>
                    <a:pt x="2891" y="22277"/>
                  </a:cubicBezTo>
                  <a:cubicBezTo>
                    <a:pt x="4640" y="19070"/>
                    <a:pt x="4591" y="15645"/>
                    <a:pt x="4519" y="12050"/>
                  </a:cubicBezTo>
                  <a:cubicBezTo>
                    <a:pt x="4494" y="9961"/>
                    <a:pt x="5126" y="7677"/>
                    <a:pt x="4373" y="5685"/>
                  </a:cubicBezTo>
                  <a:cubicBezTo>
                    <a:pt x="3741" y="4009"/>
                    <a:pt x="2964" y="1677"/>
                    <a:pt x="233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596"/>
        <p:cNvGrpSpPr/>
        <p:nvPr/>
      </p:nvGrpSpPr>
      <p:grpSpPr>
        <a:xfrm>
          <a:off x="0" y="0"/>
          <a:ext cx="0" cy="0"/>
          <a:chOff x="0" y="0"/>
          <a:chExt cx="0" cy="0"/>
        </a:xfrm>
      </p:grpSpPr>
      <p:sp>
        <p:nvSpPr>
          <p:cNvPr id="1597" name="Google Shape;1597;p24"/>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8" name="Google Shape;1598;p24"/>
          <p:cNvGrpSpPr/>
          <p:nvPr/>
        </p:nvGrpSpPr>
        <p:grpSpPr>
          <a:xfrm rot="3528909">
            <a:off x="352686" y="3304246"/>
            <a:ext cx="1116648" cy="627699"/>
            <a:chOff x="5190550" y="323650"/>
            <a:chExt cx="1116650" cy="627700"/>
          </a:xfrm>
        </p:grpSpPr>
        <p:sp>
          <p:nvSpPr>
            <p:cNvPr id="1599" name="Google Shape;1599;p24"/>
            <p:cNvSpPr/>
            <p:nvPr/>
          </p:nvSpPr>
          <p:spPr>
            <a:xfrm>
              <a:off x="5190550" y="323650"/>
              <a:ext cx="1116650" cy="627700"/>
            </a:xfrm>
            <a:custGeom>
              <a:avLst/>
              <a:gdLst/>
              <a:ahLst/>
              <a:cxnLst/>
              <a:rect l="l" t="t" r="r" b="b"/>
              <a:pathLst>
                <a:path w="44666" h="25108" extrusionOk="0">
                  <a:moveTo>
                    <a:pt x="31556" y="3317"/>
                  </a:moveTo>
                  <a:lnTo>
                    <a:pt x="31556" y="3317"/>
                  </a:lnTo>
                  <a:cubicBezTo>
                    <a:pt x="32157" y="3417"/>
                    <a:pt x="33157" y="4151"/>
                    <a:pt x="33658" y="4918"/>
                  </a:cubicBezTo>
                  <a:cubicBezTo>
                    <a:pt x="32957" y="4385"/>
                    <a:pt x="32257" y="3851"/>
                    <a:pt x="31556" y="3317"/>
                  </a:cubicBezTo>
                  <a:close/>
                  <a:moveTo>
                    <a:pt x="30622" y="3484"/>
                  </a:moveTo>
                  <a:lnTo>
                    <a:pt x="30622" y="3484"/>
                  </a:lnTo>
                  <a:cubicBezTo>
                    <a:pt x="32023" y="3951"/>
                    <a:pt x="33091" y="4885"/>
                    <a:pt x="34225" y="5786"/>
                  </a:cubicBezTo>
                  <a:cubicBezTo>
                    <a:pt x="33858" y="6119"/>
                    <a:pt x="33491" y="5952"/>
                    <a:pt x="33157" y="6119"/>
                  </a:cubicBezTo>
                  <a:cubicBezTo>
                    <a:pt x="33091" y="5952"/>
                    <a:pt x="33024" y="5852"/>
                    <a:pt x="32991" y="5719"/>
                  </a:cubicBezTo>
                  <a:cubicBezTo>
                    <a:pt x="32890" y="5352"/>
                    <a:pt x="32690" y="5118"/>
                    <a:pt x="32257" y="5052"/>
                  </a:cubicBezTo>
                  <a:cubicBezTo>
                    <a:pt x="32023" y="5018"/>
                    <a:pt x="31823" y="4918"/>
                    <a:pt x="31823" y="4618"/>
                  </a:cubicBezTo>
                  <a:cubicBezTo>
                    <a:pt x="31823" y="4318"/>
                    <a:pt x="31590" y="4184"/>
                    <a:pt x="31356" y="4051"/>
                  </a:cubicBezTo>
                  <a:cubicBezTo>
                    <a:pt x="31156" y="3984"/>
                    <a:pt x="30956" y="3918"/>
                    <a:pt x="30756" y="3784"/>
                  </a:cubicBezTo>
                  <a:cubicBezTo>
                    <a:pt x="30689" y="3751"/>
                    <a:pt x="30656" y="3617"/>
                    <a:pt x="30622" y="3484"/>
                  </a:cubicBezTo>
                  <a:close/>
                  <a:moveTo>
                    <a:pt x="41009" y="6850"/>
                  </a:moveTo>
                  <a:cubicBezTo>
                    <a:pt x="41094" y="6850"/>
                    <a:pt x="41203" y="6865"/>
                    <a:pt x="41363" y="6886"/>
                  </a:cubicBezTo>
                  <a:cubicBezTo>
                    <a:pt x="41130" y="6953"/>
                    <a:pt x="40863" y="7020"/>
                    <a:pt x="40529" y="7120"/>
                  </a:cubicBezTo>
                  <a:cubicBezTo>
                    <a:pt x="40756" y="6916"/>
                    <a:pt x="40829" y="6850"/>
                    <a:pt x="41009" y="6850"/>
                  </a:cubicBezTo>
                  <a:close/>
                  <a:moveTo>
                    <a:pt x="37982" y="7033"/>
                  </a:moveTo>
                  <a:cubicBezTo>
                    <a:pt x="38052" y="7033"/>
                    <a:pt x="38122" y="7040"/>
                    <a:pt x="38194" y="7053"/>
                  </a:cubicBezTo>
                  <a:cubicBezTo>
                    <a:pt x="38595" y="7153"/>
                    <a:pt x="38995" y="7253"/>
                    <a:pt x="39462" y="7353"/>
                  </a:cubicBezTo>
                  <a:cubicBezTo>
                    <a:pt x="39262" y="7720"/>
                    <a:pt x="39028" y="7954"/>
                    <a:pt x="38661" y="8121"/>
                  </a:cubicBezTo>
                  <a:cubicBezTo>
                    <a:pt x="38394" y="7520"/>
                    <a:pt x="37727" y="7620"/>
                    <a:pt x="37160" y="7387"/>
                  </a:cubicBezTo>
                  <a:cubicBezTo>
                    <a:pt x="37428" y="7145"/>
                    <a:pt x="37696" y="7033"/>
                    <a:pt x="37982" y="7033"/>
                  </a:cubicBezTo>
                  <a:close/>
                  <a:moveTo>
                    <a:pt x="21648" y="486"/>
                  </a:moveTo>
                  <a:cubicBezTo>
                    <a:pt x="22059" y="486"/>
                    <a:pt x="22471" y="496"/>
                    <a:pt x="22883" y="515"/>
                  </a:cubicBezTo>
                  <a:cubicBezTo>
                    <a:pt x="24051" y="549"/>
                    <a:pt x="25218" y="815"/>
                    <a:pt x="26319" y="1116"/>
                  </a:cubicBezTo>
                  <a:cubicBezTo>
                    <a:pt x="26953" y="1282"/>
                    <a:pt x="27553" y="1549"/>
                    <a:pt x="28120" y="1849"/>
                  </a:cubicBezTo>
                  <a:cubicBezTo>
                    <a:pt x="28888" y="2283"/>
                    <a:pt x="29621" y="2783"/>
                    <a:pt x="30355" y="3250"/>
                  </a:cubicBezTo>
                  <a:cubicBezTo>
                    <a:pt x="30322" y="3751"/>
                    <a:pt x="30322" y="3751"/>
                    <a:pt x="30889" y="4285"/>
                  </a:cubicBezTo>
                  <a:cubicBezTo>
                    <a:pt x="30055" y="4084"/>
                    <a:pt x="29288" y="3918"/>
                    <a:pt x="28521" y="3751"/>
                  </a:cubicBezTo>
                  <a:cubicBezTo>
                    <a:pt x="27620" y="3551"/>
                    <a:pt x="26719" y="3351"/>
                    <a:pt x="25819" y="3184"/>
                  </a:cubicBezTo>
                  <a:cubicBezTo>
                    <a:pt x="25185" y="3067"/>
                    <a:pt x="24551" y="3025"/>
                    <a:pt x="23922" y="3025"/>
                  </a:cubicBezTo>
                  <a:cubicBezTo>
                    <a:pt x="23292" y="3025"/>
                    <a:pt x="22666" y="3067"/>
                    <a:pt x="22049" y="3117"/>
                  </a:cubicBezTo>
                  <a:cubicBezTo>
                    <a:pt x="20148" y="3217"/>
                    <a:pt x="18347" y="3651"/>
                    <a:pt x="16545" y="4285"/>
                  </a:cubicBezTo>
                  <a:cubicBezTo>
                    <a:pt x="14577" y="4952"/>
                    <a:pt x="13010" y="6153"/>
                    <a:pt x="11709" y="7754"/>
                  </a:cubicBezTo>
                  <a:cubicBezTo>
                    <a:pt x="11575" y="7887"/>
                    <a:pt x="11475" y="8021"/>
                    <a:pt x="11342" y="8154"/>
                  </a:cubicBezTo>
                  <a:cubicBezTo>
                    <a:pt x="11342" y="8121"/>
                    <a:pt x="11308" y="8121"/>
                    <a:pt x="11275" y="8087"/>
                  </a:cubicBezTo>
                  <a:cubicBezTo>
                    <a:pt x="11842" y="7153"/>
                    <a:pt x="12576" y="6353"/>
                    <a:pt x="13343" y="5585"/>
                  </a:cubicBezTo>
                  <a:lnTo>
                    <a:pt x="13343" y="5585"/>
                  </a:lnTo>
                  <a:cubicBezTo>
                    <a:pt x="12876" y="5719"/>
                    <a:pt x="12109" y="6353"/>
                    <a:pt x="11709" y="6886"/>
                  </a:cubicBezTo>
                  <a:cubicBezTo>
                    <a:pt x="11375" y="7353"/>
                    <a:pt x="11041" y="7820"/>
                    <a:pt x="10741" y="8321"/>
                  </a:cubicBezTo>
                  <a:cubicBezTo>
                    <a:pt x="10208" y="9088"/>
                    <a:pt x="9240" y="9955"/>
                    <a:pt x="8340" y="10322"/>
                  </a:cubicBezTo>
                  <a:cubicBezTo>
                    <a:pt x="8406" y="10222"/>
                    <a:pt x="8440" y="10189"/>
                    <a:pt x="8473" y="10155"/>
                  </a:cubicBezTo>
                  <a:cubicBezTo>
                    <a:pt x="8973" y="9655"/>
                    <a:pt x="9274" y="9088"/>
                    <a:pt x="9374" y="8387"/>
                  </a:cubicBezTo>
                  <a:cubicBezTo>
                    <a:pt x="9841" y="5852"/>
                    <a:pt x="11375" y="4084"/>
                    <a:pt x="13477" y="2750"/>
                  </a:cubicBezTo>
                  <a:cubicBezTo>
                    <a:pt x="15011" y="1783"/>
                    <a:pt x="16712" y="1082"/>
                    <a:pt x="18513" y="749"/>
                  </a:cubicBezTo>
                  <a:cubicBezTo>
                    <a:pt x="19545" y="557"/>
                    <a:pt x="20594" y="486"/>
                    <a:pt x="21648" y="486"/>
                  </a:cubicBezTo>
                  <a:close/>
                  <a:moveTo>
                    <a:pt x="38595" y="9588"/>
                  </a:moveTo>
                  <a:lnTo>
                    <a:pt x="38595" y="9588"/>
                  </a:lnTo>
                  <a:cubicBezTo>
                    <a:pt x="39695" y="9688"/>
                    <a:pt x="40429" y="10556"/>
                    <a:pt x="41563" y="10923"/>
                  </a:cubicBezTo>
                  <a:cubicBezTo>
                    <a:pt x="41330" y="11023"/>
                    <a:pt x="41230" y="11089"/>
                    <a:pt x="41130" y="11089"/>
                  </a:cubicBezTo>
                  <a:cubicBezTo>
                    <a:pt x="41062" y="11096"/>
                    <a:pt x="40995" y="11100"/>
                    <a:pt x="40929" y="11100"/>
                  </a:cubicBezTo>
                  <a:cubicBezTo>
                    <a:pt x="40354" y="11100"/>
                    <a:pt x="39881" y="10842"/>
                    <a:pt x="39462" y="10422"/>
                  </a:cubicBezTo>
                  <a:cubicBezTo>
                    <a:pt x="39162" y="10155"/>
                    <a:pt x="38895" y="9889"/>
                    <a:pt x="38595" y="9588"/>
                  </a:cubicBezTo>
                  <a:close/>
                  <a:moveTo>
                    <a:pt x="10708" y="8988"/>
                  </a:moveTo>
                  <a:cubicBezTo>
                    <a:pt x="10608" y="9155"/>
                    <a:pt x="10474" y="9355"/>
                    <a:pt x="10341" y="9522"/>
                  </a:cubicBezTo>
                  <a:cubicBezTo>
                    <a:pt x="9741" y="10322"/>
                    <a:pt x="9040" y="10956"/>
                    <a:pt x="8106" y="11356"/>
                  </a:cubicBezTo>
                  <a:cubicBezTo>
                    <a:pt x="7978" y="11410"/>
                    <a:pt x="7870" y="11439"/>
                    <a:pt x="7775" y="11439"/>
                  </a:cubicBezTo>
                  <a:cubicBezTo>
                    <a:pt x="7574" y="11439"/>
                    <a:pt x="7431" y="11307"/>
                    <a:pt x="7272" y="10989"/>
                  </a:cubicBezTo>
                  <a:cubicBezTo>
                    <a:pt x="8673" y="10756"/>
                    <a:pt x="9640" y="9822"/>
                    <a:pt x="10708" y="8988"/>
                  </a:cubicBezTo>
                  <a:close/>
                  <a:moveTo>
                    <a:pt x="5804" y="13858"/>
                  </a:moveTo>
                  <a:lnTo>
                    <a:pt x="5871" y="14025"/>
                  </a:lnTo>
                  <a:cubicBezTo>
                    <a:pt x="5604" y="14092"/>
                    <a:pt x="5337" y="14158"/>
                    <a:pt x="5037" y="14258"/>
                  </a:cubicBezTo>
                  <a:lnTo>
                    <a:pt x="5004" y="14125"/>
                  </a:lnTo>
                  <a:cubicBezTo>
                    <a:pt x="5271" y="14058"/>
                    <a:pt x="5538" y="13958"/>
                    <a:pt x="5804" y="13858"/>
                  </a:cubicBezTo>
                  <a:close/>
                  <a:moveTo>
                    <a:pt x="23768" y="3244"/>
                  </a:moveTo>
                  <a:cubicBezTo>
                    <a:pt x="24172" y="3244"/>
                    <a:pt x="24577" y="3257"/>
                    <a:pt x="24985" y="3284"/>
                  </a:cubicBezTo>
                  <a:cubicBezTo>
                    <a:pt x="25885" y="3351"/>
                    <a:pt x="26719" y="3584"/>
                    <a:pt x="27587" y="3751"/>
                  </a:cubicBezTo>
                  <a:cubicBezTo>
                    <a:pt x="28721" y="3951"/>
                    <a:pt x="29855" y="4184"/>
                    <a:pt x="30989" y="4385"/>
                  </a:cubicBezTo>
                  <a:lnTo>
                    <a:pt x="31456" y="4485"/>
                  </a:lnTo>
                  <a:cubicBezTo>
                    <a:pt x="31556" y="4718"/>
                    <a:pt x="31623" y="4952"/>
                    <a:pt x="31690" y="5252"/>
                  </a:cubicBezTo>
                  <a:cubicBezTo>
                    <a:pt x="30956" y="5152"/>
                    <a:pt x="30289" y="5085"/>
                    <a:pt x="29588" y="4952"/>
                  </a:cubicBezTo>
                  <a:cubicBezTo>
                    <a:pt x="28220" y="4718"/>
                    <a:pt x="26819" y="4451"/>
                    <a:pt x="25418" y="4451"/>
                  </a:cubicBezTo>
                  <a:cubicBezTo>
                    <a:pt x="25186" y="4445"/>
                    <a:pt x="24953" y="4441"/>
                    <a:pt x="24719" y="4441"/>
                  </a:cubicBezTo>
                  <a:cubicBezTo>
                    <a:pt x="23710" y="4441"/>
                    <a:pt x="22691" y="4514"/>
                    <a:pt x="21716" y="4785"/>
                  </a:cubicBezTo>
                  <a:cubicBezTo>
                    <a:pt x="21549" y="4852"/>
                    <a:pt x="21382" y="4885"/>
                    <a:pt x="21215" y="4985"/>
                  </a:cubicBezTo>
                  <a:cubicBezTo>
                    <a:pt x="22149" y="4807"/>
                    <a:pt x="23098" y="4763"/>
                    <a:pt x="24042" y="4763"/>
                  </a:cubicBezTo>
                  <a:cubicBezTo>
                    <a:pt x="24514" y="4763"/>
                    <a:pt x="24985" y="4774"/>
                    <a:pt x="25452" y="4785"/>
                  </a:cubicBezTo>
                  <a:cubicBezTo>
                    <a:pt x="26886" y="4818"/>
                    <a:pt x="28321" y="5018"/>
                    <a:pt x="29755" y="5252"/>
                  </a:cubicBezTo>
                  <a:cubicBezTo>
                    <a:pt x="30355" y="5385"/>
                    <a:pt x="30956" y="5419"/>
                    <a:pt x="31590" y="5452"/>
                  </a:cubicBezTo>
                  <a:cubicBezTo>
                    <a:pt x="31640" y="5458"/>
                    <a:pt x="31694" y="5461"/>
                    <a:pt x="31750" y="5461"/>
                  </a:cubicBezTo>
                  <a:cubicBezTo>
                    <a:pt x="31986" y="5461"/>
                    <a:pt x="32266" y="5412"/>
                    <a:pt x="32590" y="5385"/>
                  </a:cubicBezTo>
                  <a:cubicBezTo>
                    <a:pt x="32624" y="5552"/>
                    <a:pt x="32724" y="5752"/>
                    <a:pt x="32790" y="5952"/>
                  </a:cubicBezTo>
                  <a:cubicBezTo>
                    <a:pt x="32924" y="6319"/>
                    <a:pt x="32991" y="6386"/>
                    <a:pt x="33357" y="6419"/>
                  </a:cubicBezTo>
                  <a:cubicBezTo>
                    <a:pt x="33558" y="6419"/>
                    <a:pt x="33758" y="6419"/>
                    <a:pt x="33958" y="6386"/>
                  </a:cubicBezTo>
                  <a:cubicBezTo>
                    <a:pt x="34158" y="6353"/>
                    <a:pt x="34325" y="6286"/>
                    <a:pt x="34558" y="6219"/>
                  </a:cubicBezTo>
                  <a:cubicBezTo>
                    <a:pt x="34892" y="6753"/>
                    <a:pt x="35259" y="7253"/>
                    <a:pt x="35793" y="7620"/>
                  </a:cubicBezTo>
                  <a:cubicBezTo>
                    <a:pt x="35497" y="7694"/>
                    <a:pt x="35202" y="7717"/>
                    <a:pt x="34907" y="7717"/>
                  </a:cubicBezTo>
                  <a:cubicBezTo>
                    <a:pt x="34669" y="7717"/>
                    <a:pt x="34430" y="7702"/>
                    <a:pt x="34191" y="7687"/>
                  </a:cubicBezTo>
                  <a:cubicBezTo>
                    <a:pt x="32924" y="7554"/>
                    <a:pt x="31623" y="7487"/>
                    <a:pt x="30389" y="7287"/>
                  </a:cubicBezTo>
                  <a:cubicBezTo>
                    <a:pt x="29088" y="7053"/>
                    <a:pt x="27787" y="7020"/>
                    <a:pt x="26519" y="6920"/>
                  </a:cubicBezTo>
                  <a:cubicBezTo>
                    <a:pt x="26311" y="6904"/>
                    <a:pt x="26104" y="6897"/>
                    <a:pt x="25899" y="6897"/>
                  </a:cubicBezTo>
                  <a:cubicBezTo>
                    <a:pt x="24756" y="6897"/>
                    <a:pt x="23658" y="7129"/>
                    <a:pt x="22583" y="7554"/>
                  </a:cubicBezTo>
                  <a:cubicBezTo>
                    <a:pt x="22516" y="7587"/>
                    <a:pt x="22450" y="7620"/>
                    <a:pt x="22383" y="7720"/>
                  </a:cubicBezTo>
                  <a:cubicBezTo>
                    <a:pt x="22850" y="7587"/>
                    <a:pt x="23284" y="7520"/>
                    <a:pt x="23751" y="7387"/>
                  </a:cubicBezTo>
                  <a:cubicBezTo>
                    <a:pt x="24528" y="7168"/>
                    <a:pt x="25323" y="7091"/>
                    <a:pt x="26123" y="7091"/>
                  </a:cubicBezTo>
                  <a:cubicBezTo>
                    <a:pt x="26421" y="7091"/>
                    <a:pt x="26720" y="7102"/>
                    <a:pt x="27020" y="7120"/>
                  </a:cubicBezTo>
                  <a:cubicBezTo>
                    <a:pt x="29088" y="7253"/>
                    <a:pt x="31123" y="7520"/>
                    <a:pt x="33191" y="7787"/>
                  </a:cubicBezTo>
                  <a:cubicBezTo>
                    <a:pt x="33725" y="7866"/>
                    <a:pt x="34259" y="7934"/>
                    <a:pt x="34793" y="7934"/>
                  </a:cubicBezTo>
                  <a:cubicBezTo>
                    <a:pt x="35160" y="7934"/>
                    <a:pt x="35526" y="7902"/>
                    <a:pt x="35893" y="7820"/>
                  </a:cubicBezTo>
                  <a:cubicBezTo>
                    <a:pt x="35922" y="7811"/>
                    <a:pt x="35951" y="7807"/>
                    <a:pt x="35981" y="7807"/>
                  </a:cubicBezTo>
                  <a:cubicBezTo>
                    <a:pt x="36051" y="7807"/>
                    <a:pt x="36122" y="7830"/>
                    <a:pt x="36193" y="7854"/>
                  </a:cubicBezTo>
                  <a:cubicBezTo>
                    <a:pt x="36526" y="8021"/>
                    <a:pt x="36827" y="8221"/>
                    <a:pt x="37194" y="8421"/>
                  </a:cubicBezTo>
                  <a:cubicBezTo>
                    <a:pt x="37127" y="8521"/>
                    <a:pt x="37060" y="8588"/>
                    <a:pt x="36993" y="8688"/>
                  </a:cubicBezTo>
                  <a:cubicBezTo>
                    <a:pt x="36660" y="9088"/>
                    <a:pt x="36593" y="9522"/>
                    <a:pt x="36860" y="9989"/>
                  </a:cubicBezTo>
                  <a:cubicBezTo>
                    <a:pt x="37027" y="10222"/>
                    <a:pt x="37027" y="10456"/>
                    <a:pt x="36893" y="10689"/>
                  </a:cubicBezTo>
                  <a:cubicBezTo>
                    <a:pt x="36827" y="10789"/>
                    <a:pt x="36760" y="10923"/>
                    <a:pt x="36727" y="11023"/>
                  </a:cubicBezTo>
                  <a:cubicBezTo>
                    <a:pt x="36660" y="11423"/>
                    <a:pt x="36460" y="11690"/>
                    <a:pt x="36193" y="11890"/>
                  </a:cubicBezTo>
                  <a:cubicBezTo>
                    <a:pt x="36159" y="11923"/>
                    <a:pt x="36126" y="11990"/>
                    <a:pt x="36126" y="11990"/>
                  </a:cubicBezTo>
                  <a:cubicBezTo>
                    <a:pt x="36026" y="12357"/>
                    <a:pt x="35959" y="12691"/>
                    <a:pt x="35859" y="13024"/>
                  </a:cubicBezTo>
                  <a:cubicBezTo>
                    <a:pt x="35726" y="13391"/>
                    <a:pt x="35592" y="13725"/>
                    <a:pt x="35492" y="14058"/>
                  </a:cubicBezTo>
                  <a:cubicBezTo>
                    <a:pt x="35759" y="13891"/>
                    <a:pt x="35926" y="13658"/>
                    <a:pt x="36126" y="13091"/>
                  </a:cubicBezTo>
                  <a:cubicBezTo>
                    <a:pt x="36226" y="12724"/>
                    <a:pt x="36360" y="12324"/>
                    <a:pt x="36560" y="11923"/>
                  </a:cubicBezTo>
                  <a:cubicBezTo>
                    <a:pt x="36593" y="12057"/>
                    <a:pt x="36626" y="12190"/>
                    <a:pt x="36626" y="12324"/>
                  </a:cubicBezTo>
                  <a:cubicBezTo>
                    <a:pt x="36727" y="13124"/>
                    <a:pt x="36827" y="13925"/>
                    <a:pt x="36860" y="14725"/>
                  </a:cubicBezTo>
                  <a:cubicBezTo>
                    <a:pt x="36927" y="15559"/>
                    <a:pt x="36626" y="16326"/>
                    <a:pt x="36193" y="17027"/>
                  </a:cubicBezTo>
                  <a:cubicBezTo>
                    <a:pt x="34825" y="19329"/>
                    <a:pt x="32924" y="21130"/>
                    <a:pt x="30689" y="22598"/>
                  </a:cubicBezTo>
                  <a:cubicBezTo>
                    <a:pt x="28587" y="23965"/>
                    <a:pt x="26319" y="24732"/>
                    <a:pt x="23784" y="24799"/>
                  </a:cubicBezTo>
                  <a:cubicBezTo>
                    <a:pt x="23474" y="24805"/>
                    <a:pt x="23166" y="24809"/>
                    <a:pt x="22859" y="24809"/>
                  </a:cubicBezTo>
                  <a:cubicBezTo>
                    <a:pt x="21442" y="24809"/>
                    <a:pt x="20045" y="24728"/>
                    <a:pt x="18647" y="24399"/>
                  </a:cubicBezTo>
                  <a:cubicBezTo>
                    <a:pt x="17446" y="24099"/>
                    <a:pt x="16345" y="23598"/>
                    <a:pt x="15345" y="22931"/>
                  </a:cubicBezTo>
                  <a:cubicBezTo>
                    <a:pt x="14177" y="22097"/>
                    <a:pt x="13076" y="21197"/>
                    <a:pt x="12309" y="19962"/>
                  </a:cubicBezTo>
                  <a:cubicBezTo>
                    <a:pt x="12109" y="19595"/>
                    <a:pt x="11809" y="19295"/>
                    <a:pt x="11575" y="18962"/>
                  </a:cubicBezTo>
                  <a:cubicBezTo>
                    <a:pt x="11375" y="18661"/>
                    <a:pt x="11142" y="18395"/>
                    <a:pt x="11041" y="18094"/>
                  </a:cubicBezTo>
                  <a:cubicBezTo>
                    <a:pt x="10608" y="16994"/>
                    <a:pt x="9741" y="16493"/>
                    <a:pt x="8640" y="16360"/>
                  </a:cubicBezTo>
                  <a:cubicBezTo>
                    <a:pt x="8206" y="16293"/>
                    <a:pt x="7873" y="16226"/>
                    <a:pt x="7706" y="15693"/>
                  </a:cubicBezTo>
                  <a:cubicBezTo>
                    <a:pt x="7539" y="15226"/>
                    <a:pt x="7472" y="14892"/>
                    <a:pt x="7672" y="14458"/>
                  </a:cubicBezTo>
                  <a:cubicBezTo>
                    <a:pt x="7706" y="14392"/>
                    <a:pt x="7739" y="14325"/>
                    <a:pt x="7772" y="14225"/>
                  </a:cubicBezTo>
                  <a:cubicBezTo>
                    <a:pt x="8506" y="14125"/>
                    <a:pt x="9274" y="14125"/>
                    <a:pt x="9974" y="13791"/>
                  </a:cubicBezTo>
                  <a:cubicBezTo>
                    <a:pt x="9424" y="13791"/>
                    <a:pt x="8873" y="13904"/>
                    <a:pt x="8323" y="13904"/>
                  </a:cubicBezTo>
                  <a:cubicBezTo>
                    <a:pt x="8139" y="13904"/>
                    <a:pt x="7956" y="13891"/>
                    <a:pt x="7772" y="13858"/>
                  </a:cubicBezTo>
                  <a:cubicBezTo>
                    <a:pt x="7806" y="13591"/>
                    <a:pt x="7973" y="13591"/>
                    <a:pt x="8173" y="13558"/>
                  </a:cubicBezTo>
                  <a:cubicBezTo>
                    <a:pt x="8573" y="13491"/>
                    <a:pt x="8940" y="13424"/>
                    <a:pt x="9340" y="13324"/>
                  </a:cubicBezTo>
                  <a:cubicBezTo>
                    <a:pt x="9440" y="13324"/>
                    <a:pt x="9574" y="13258"/>
                    <a:pt x="9674" y="13091"/>
                  </a:cubicBezTo>
                  <a:cubicBezTo>
                    <a:pt x="9507" y="13057"/>
                    <a:pt x="9340" y="13024"/>
                    <a:pt x="9173" y="12991"/>
                  </a:cubicBezTo>
                  <a:cubicBezTo>
                    <a:pt x="8540" y="12891"/>
                    <a:pt x="8506" y="12857"/>
                    <a:pt x="8440" y="12190"/>
                  </a:cubicBezTo>
                  <a:cubicBezTo>
                    <a:pt x="8440" y="12123"/>
                    <a:pt x="8406" y="12023"/>
                    <a:pt x="8406" y="11890"/>
                  </a:cubicBezTo>
                  <a:cubicBezTo>
                    <a:pt x="8540" y="11857"/>
                    <a:pt x="8640" y="11823"/>
                    <a:pt x="8773" y="11823"/>
                  </a:cubicBezTo>
                  <a:cubicBezTo>
                    <a:pt x="9741" y="11690"/>
                    <a:pt x="10608" y="11390"/>
                    <a:pt x="11275" y="10622"/>
                  </a:cubicBezTo>
                  <a:cubicBezTo>
                    <a:pt x="11442" y="10422"/>
                    <a:pt x="11642" y="10255"/>
                    <a:pt x="11809" y="10055"/>
                  </a:cubicBezTo>
                  <a:lnTo>
                    <a:pt x="11809" y="10055"/>
                  </a:lnTo>
                  <a:cubicBezTo>
                    <a:pt x="10849" y="10799"/>
                    <a:pt x="9917" y="11571"/>
                    <a:pt x="8641" y="11571"/>
                  </a:cubicBezTo>
                  <a:cubicBezTo>
                    <a:pt x="8543" y="11571"/>
                    <a:pt x="8442" y="11566"/>
                    <a:pt x="8340" y="11556"/>
                  </a:cubicBezTo>
                  <a:cubicBezTo>
                    <a:pt x="8440" y="11490"/>
                    <a:pt x="8540" y="11423"/>
                    <a:pt x="8640" y="11390"/>
                  </a:cubicBezTo>
                  <a:cubicBezTo>
                    <a:pt x="9407" y="11056"/>
                    <a:pt x="10007" y="10522"/>
                    <a:pt x="10541" y="9889"/>
                  </a:cubicBezTo>
                  <a:cubicBezTo>
                    <a:pt x="10975" y="9288"/>
                    <a:pt x="11442" y="8688"/>
                    <a:pt x="11875" y="8121"/>
                  </a:cubicBezTo>
                  <a:cubicBezTo>
                    <a:pt x="13310" y="6253"/>
                    <a:pt x="15178" y="4985"/>
                    <a:pt x="17446" y="4285"/>
                  </a:cubicBezTo>
                  <a:cubicBezTo>
                    <a:pt x="19523" y="3611"/>
                    <a:pt x="21624" y="3244"/>
                    <a:pt x="23768" y="3244"/>
                  </a:cubicBezTo>
                  <a:close/>
                  <a:moveTo>
                    <a:pt x="20965" y="1"/>
                  </a:moveTo>
                  <a:cubicBezTo>
                    <a:pt x="19028" y="1"/>
                    <a:pt x="17090" y="380"/>
                    <a:pt x="15144" y="1216"/>
                  </a:cubicBezTo>
                  <a:cubicBezTo>
                    <a:pt x="13043" y="2116"/>
                    <a:pt x="11208" y="3351"/>
                    <a:pt x="9907" y="5285"/>
                  </a:cubicBezTo>
                  <a:cubicBezTo>
                    <a:pt x="9440" y="6019"/>
                    <a:pt x="9040" y="6753"/>
                    <a:pt x="8840" y="7587"/>
                  </a:cubicBezTo>
                  <a:cubicBezTo>
                    <a:pt x="8773" y="7854"/>
                    <a:pt x="8706" y="8154"/>
                    <a:pt x="8640" y="8421"/>
                  </a:cubicBezTo>
                  <a:cubicBezTo>
                    <a:pt x="8473" y="9188"/>
                    <a:pt x="8073" y="9788"/>
                    <a:pt x="7372" y="10155"/>
                  </a:cubicBezTo>
                  <a:cubicBezTo>
                    <a:pt x="6939" y="10356"/>
                    <a:pt x="6672" y="10656"/>
                    <a:pt x="6672" y="11123"/>
                  </a:cubicBezTo>
                  <a:cubicBezTo>
                    <a:pt x="6105" y="11456"/>
                    <a:pt x="5471" y="11490"/>
                    <a:pt x="4870" y="11623"/>
                  </a:cubicBezTo>
                  <a:cubicBezTo>
                    <a:pt x="3636" y="11857"/>
                    <a:pt x="2402" y="12090"/>
                    <a:pt x="1168" y="12324"/>
                  </a:cubicBezTo>
                  <a:cubicBezTo>
                    <a:pt x="968" y="12390"/>
                    <a:pt x="734" y="12357"/>
                    <a:pt x="667" y="12691"/>
                  </a:cubicBezTo>
                  <a:cubicBezTo>
                    <a:pt x="801" y="12757"/>
                    <a:pt x="901" y="12791"/>
                    <a:pt x="1001" y="12791"/>
                  </a:cubicBezTo>
                  <a:cubicBezTo>
                    <a:pt x="1301" y="12791"/>
                    <a:pt x="1601" y="12757"/>
                    <a:pt x="1868" y="12724"/>
                  </a:cubicBezTo>
                  <a:cubicBezTo>
                    <a:pt x="3036" y="12590"/>
                    <a:pt x="4203" y="12457"/>
                    <a:pt x="5371" y="12290"/>
                  </a:cubicBezTo>
                  <a:cubicBezTo>
                    <a:pt x="5371" y="12290"/>
                    <a:pt x="5404" y="12324"/>
                    <a:pt x="5437" y="12324"/>
                  </a:cubicBezTo>
                  <a:cubicBezTo>
                    <a:pt x="5371" y="12390"/>
                    <a:pt x="5337" y="12424"/>
                    <a:pt x="5304" y="12457"/>
                  </a:cubicBezTo>
                  <a:cubicBezTo>
                    <a:pt x="5304" y="12490"/>
                    <a:pt x="5304" y="12557"/>
                    <a:pt x="5304" y="12657"/>
                  </a:cubicBezTo>
                  <a:cubicBezTo>
                    <a:pt x="5938" y="12724"/>
                    <a:pt x="6572" y="12757"/>
                    <a:pt x="7205" y="12791"/>
                  </a:cubicBezTo>
                  <a:cubicBezTo>
                    <a:pt x="7039" y="13191"/>
                    <a:pt x="7039" y="13191"/>
                    <a:pt x="6672" y="13224"/>
                  </a:cubicBezTo>
                  <a:cubicBezTo>
                    <a:pt x="6005" y="13291"/>
                    <a:pt x="5337" y="13358"/>
                    <a:pt x="4670" y="13358"/>
                  </a:cubicBezTo>
                  <a:cubicBezTo>
                    <a:pt x="3870" y="13358"/>
                    <a:pt x="3102" y="13491"/>
                    <a:pt x="2335" y="13725"/>
                  </a:cubicBezTo>
                  <a:cubicBezTo>
                    <a:pt x="1668" y="13925"/>
                    <a:pt x="1001" y="14125"/>
                    <a:pt x="334" y="14325"/>
                  </a:cubicBezTo>
                  <a:cubicBezTo>
                    <a:pt x="200" y="14325"/>
                    <a:pt x="134" y="14392"/>
                    <a:pt x="0" y="14458"/>
                  </a:cubicBezTo>
                  <a:cubicBezTo>
                    <a:pt x="801" y="14392"/>
                    <a:pt x="1601" y="14458"/>
                    <a:pt x="2369" y="14192"/>
                  </a:cubicBezTo>
                  <a:cubicBezTo>
                    <a:pt x="2937" y="14012"/>
                    <a:pt x="3505" y="13886"/>
                    <a:pt x="4074" y="13886"/>
                  </a:cubicBezTo>
                  <a:cubicBezTo>
                    <a:pt x="4139" y="13886"/>
                    <a:pt x="4205" y="13888"/>
                    <a:pt x="4270" y="13891"/>
                  </a:cubicBezTo>
                  <a:cubicBezTo>
                    <a:pt x="4303" y="13925"/>
                    <a:pt x="4303" y="13958"/>
                    <a:pt x="4303" y="14025"/>
                  </a:cubicBezTo>
                  <a:cubicBezTo>
                    <a:pt x="3770" y="14125"/>
                    <a:pt x="3236" y="14225"/>
                    <a:pt x="2702" y="14325"/>
                  </a:cubicBezTo>
                  <a:cubicBezTo>
                    <a:pt x="2736" y="14325"/>
                    <a:pt x="2736" y="14358"/>
                    <a:pt x="2736" y="14392"/>
                  </a:cubicBezTo>
                  <a:cubicBezTo>
                    <a:pt x="3303" y="14358"/>
                    <a:pt x="3870" y="14325"/>
                    <a:pt x="4437" y="14292"/>
                  </a:cubicBezTo>
                  <a:cubicBezTo>
                    <a:pt x="4470" y="14792"/>
                    <a:pt x="4470" y="14792"/>
                    <a:pt x="4937" y="14792"/>
                  </a:cubicBezTo>
                  <a:cubicBezTo>
                    <a:pt x="5093" y="14781"/>
                    <a:pt x="5245" y="14777"/>
                    <a:pt x="5395" y="14777"/>
                  </a:cubicBezTo>
                  <a:cubicBezTo>
                    <a:pt x="5697" y="14777"/>
                    <a:pt x="5993" y="14792"/>
                    <a:pt x="6305" y="14792"/>
                  </a:cubicBezTo>
                  <a:cubicBezTo>
                    <a:pt x="6238" y="15059"/>
                    <a:pt x="6071" y="15059"/>
                    <a:pt x="5871" y="15059"/>
                  </a:cubicBezTo>
                  <a:cubicBezTo>
                    <a:pt x="5638" y="15092"/>
                    <a:pt x="5371" y="15092"/>
                    <a:pt x="5137" y="15159"/>
                  </a:cubicBezTo>
                  <a:cubicBezTo>
                    <a:pt x="5004" y="15192"/>
                    <a:pt x="4837" y="15292"/>
                    <a:pt x="4837" y="15392"/>
                  </a:cubicBezTo>
                  <a:cubicBezTo>
                    <a:pt x="4804" y="15626"/>
                    <a:pt x="5037" y="15626"/>
                    <a:pt x="5171" y="15626"/>
                  </a:cubicBezTo>
                  <a:cubicBezTo>
                    <a:pt x="5215" y="15637"/>
                    <a:pt x="5260" y="15641"/>
                    <a:pt x="5304" y="15641"/>
                  </a:cubicBezTo>
                  <a:cubicBezTo>
                    <a:pt x="5393" y="15641"/>
                    <a:pt x="5482" y="15626"/>
                    <a:pt x="5571" y="15626"/>
                  </a:cubicBezTo>
                  <a:cubicBezTo>
                    <a:pt x="5904" y="15659"/>
                    <a:pt x="6238" y="15659"/>
                    <a:pt x="6572" y="15693"/>
                  </a:cubicBezTo>
                  <a:cubicBezTo>
                    <a:pt x="6705" y="15693"/>
                    <a:pt x="6805" y="15759"/>
                    <a:pt x="6905" y="15793"/>
                  </a:cubicBezTo>
                  <a:cubicBezTo>
                    <a:pt x="6772" y="15960"/>
                    <a:pt x="6638" y="16026"/>
                    <a:pt x="6505" y="16093"/>
                  </a:cubicBezTo>
                  <a:cubicBezTo>
                    <a:pt x="6338" y="16126"/>
                    <a:pt x="6171" y="16226"/>
                    <a:pt x="6238" y="16427"/>
                  </a:cubicBezTo>
                  <a:cubicBezTo>
                    <a:pt x="6271" y="16493"/>
                    <a:pt x="6438" y="16593"/>
                    <a:pt x="6572" y="16593"/>
                  </a:cubicBezTo>
                  <a:cubicBezTo>
                    <a:pt x="7672" y="16627"/>
                    <a:pt x="8706" y="16994"/>
                    <a:pt x="9807" y="17260"/>
                  </a:cubicBezTo>
                  <a:cubicBezTo>
                    <a:pt x="10274" y="17361"/>
                    <a:pt x="10574" y="17661"/>
                    <a:pt x="10808" y="18028"/>
                  </a:cubicBezTo>
                  <a:cubicBezTo>
                    <a:pt x="11275" y="18762"/>
                    <a:pt x="11742" y="19495"/>
                    <a:pt x="12176" y="20263"/>
                  </a:cubicBezTo>
                  <a:cubicBezTo>
                    <a:pt x="13110" y="21830"/>
                    <a:pt x="14511" y="22898"/>
                    <a:pt x="16078" y="23732"/>
                  </a:cubicBezTo>
                  <a:cubicBezTo>
                    <a:pt x="16779" y="24132"/>
                    <a:pt x="17546" y="24399"/>
                    <a:pt x="18347" y="24599"/>
                  </a:cubicBezTo>
                  <a:cubicBezTo>
                    <a:pt x="19742" y="24954"/>
                    <a:pt x="21170" y="25107"/>
                    <a:pt x="22620" y="25107"/>
                  </a:cubicBezTo>
                  <a:cubicBezTo>
                    <a:pt x="23216" y="25107"/>
                    <a:pt x="23815" y="25081"/>
                    <a:pt x="24418" y="25033"/>
                  </a:cubicBezTo>
                  <a:cubicBezTo>
                    <a:pt x="28120" y="24766"/>
                    <a:pt x="31189" y="23131"/>
                    <a:pt x="33858" y="20630"/>
                  </a:cubicBezTo>
                  <a:cubicBezTo>
                    <a:pt x="34925" y="19662"/>
                    <a:pt x="35793" y="18495"/>
                    <a:pt x="36560" y="17294"/>
                  </a:cubicBezTo>
                  <a:cubicBezTo>
                    <a:pt x="37027" y="16527"/>
                    <a:pt x="37327" y="15726"/>
                    <a:pt x="37327" y="14825"/>
                  </a:cubicBezTo>
                  <a:cubicBezTo>
                    <a:pt x="37360" y="13925"/>
                    <a:pt x="37327" y="13024"/>
                    <a:pt x="37327" y="12123"/>
                  </a:cubicBezTo>
                  <a:cubicBezTo>
                    <a:pt x="37327" y="11857"/>
                    <a:pt x="37360" y="11556"/>
                    <a:pt x="37460" y="11356"/>
                  </a:cubicBezTo>
                  <a:cubicBezTo>
                    <a:pt x="37661" y="10923"/>
                    <a:pt x="37894" y="10489"/>
                    <a:pt x="37994" y="9989"/>
                  </a:cubicBezTo>
                  <a:cubicBezTo>
                    <a:pt x="37994" y="9955"/>
                    <a:pt x="38061" y="9922"/>
                    <a:pt x="38061" y="9889"/>
                  </a:cubicBezTo>
                  <a:cubicBezTo>
                    <a:pt x="38628" y="10022"/>
                    <a:pt x="38728" y="10055"/>
                    <a:pt x="39028" y="10389"/>
                  </a:cubicBezTo>
                  <a:cubicBezTo>
                    <a:pt x="39228" y="10589"/>
                    <a:pt x="39395" y="10823"/>
                    <a:pt x="39629" y="10956"/>
                  </a:cubicBezTo>
                  <a:cubicBezTo>
                    <a:pt x="40001" y="11212"/>
                    <a:pt x="40422" y="11419"/>
                    <a:pt x="40858" y="11419"/>
                  </a:cubicBezTo>
                  <a:cubicBezTo>
                    <a:pt x="41047" y="11419"/>
                    <a:pt x="41238" y="11380"/>
                    <a:pt x="41430" y="11290"/>
                  </a:cubicBezTo>
                  <a:cubicBezTo>
                    <a:pt x="41770" y="11132"/>
                    <a:pt x="42049" y="11078"/>
                    <a:pt x="42363" y="11078"/>
                  </a:cubicBezTo>
                  <a:cubicBezTo>
                    <a:pt x="42449" y="11078"/>
                    <a:pt x="42537" y="11082"/>
                    <a:pt x="42631" y="11089"/>
                  </a:cubicBezTo>
                  <a:cubicBezTo>
                    <a:pt x="42741" y="11096"/>
                    <a:pt x="42850" y="11100"/>
                    <a:pt x="42960" y="11100"/>
                  </a:cubicBezTo>
                  <a:cubicBezTo>
                    <a:pt x="43416" y="11100"/>
                    <a:pt x="43868" y="11031"/>
                    <a:pt x="44299" y="10789"/>
                  </a:cubicBezTo>
                  <a:cubicBezTo>
                    <a:pt x="44399" y="10722"/>
                    <a:pt x="44432" y="10622"/>
                    <a:pt x="44532" y="10556"/>
                  </a:cubicBezTo>
                  <a:cubicBezTo>
                    <a:pt x="44499" y="10522"/>
                    <a:pt x="44465" y="10489"/>
                    <a:pt x="44465" y="10456"/>
                  </a:cubicBezTo>
                  <a:cubicBezTo>
                    <a:pt x="43871" y="10662"/>
                    <a:pt x="43276" y="10789"/>
                    <a:pt x="42682" y="10789"/>
                  </a:cubicBezTo>
                  <a:cubicBezTo>
                    <a:pt x="42509" y="10789"/>
                    <a:pt x="42336" y="10778"/>
                    <a:pt x="42164" y="10756"/>
                  </a:cubicBezTo>
                  <a:cubicBezTo>
                    <a:pt x="42331" y="10022"/>
                    <a:pt x="42731" y="9588"/>
                    <a:pt x="43365" y="9288"/>
                  </a:cubicBezTo>
                  <a:cubicBezTo>
                    <a:pt x="43732" y="9155"/>
                    <a:pt x="44065" y="8988"/>
                    <a:pt x="44399" y="8821"/>
                  </a:cubicBezTo>
                  <a:cubicBezTo>
                    <a:pt x="44499" y="8788"/>
                    <a:pt x="44532" y="8654"/>
                    <a:pt x="44666" y="8521"/>
                  </a:cubicBezTo>
                  <a:cubicBezTo>
                    <a:pt x="44588" y="8507"/>
                    <a:pt x="44515" y="8501"/>
                    <a:pt x="44447" y="8501"/>
                  </a:cubicBezTo>
                  <a:cubicBezTo>
                    <a:pt x="44015" y="8501"/>
                    <a:pt x="43748" y="8748"/>
                    <a:pt x="43431" y="8921"/>
                  </a:cubicBezTo>
                  <a:cubicBezTo>
                    <a:pt x="43098" y="9088"/>
                    <a:pt x="42731" y="9355"/>
                    <a:pt x="42464" y="9655"/>
                  </a:cubicBezTo>
                  <a:cubicBezTo>
                    <a:pt x="42197" y="9955"/>
                    <a:pt x="41997" y="10322"/>
                    <a:pt x="41797" y="10656"/>
                  </a:cubicBezTo>
                  <a:cubicBezTo>
                    <a:pt x="41163" y="10556"/>
                    <a:pt x="40663" y="10289"/>
                    <a:pt x="40229" y="9922"/>
                  </a:cubicBezTo>
                  <a:cubicBezTo>
                    <a:pt x="39699" y="9509"/>
                    <a:pt x="39194" y="8993"/>
                    <a:pt x="38440" y="8993"/>
                  </a:cubicBezTo>
                  <a:cubicBezTo>
                    <a:pt x="38340" y="8993"/>
                    <a:pt x="38236" y="9002"/>
                    <a:pt x="38128" y="9021"/>
                  </a:cubicBezTo>
                  <a:cubicBezTo>
                    <a:pt x="38313" y="8681"/>
                    <a:pt x="38528" y="8484"/>
                    <a:pt x="38824" y="8484"/>
                  </a:cubicBezTo>
                  <a:cubicBezTo>
                    <a:pt x="38847" y="8484"/>
                    <a:pt x="38871" y="8485"/>
                    <a:pt x="38895" y="8488"/>
                  </a:cubicBezTo>
                  <a:cubicBezTo>
                    <a:pt x="39228" y="8488"/>
                    <a:pt x="39595" y="8554"/>
                    <a:pt x="39962" y="8621"/>
                  </a:cubicBezTo>
                  <a:cubicBezTo>
                    <a:pt x="40262" y="8654"/>
                    <a:pt x="40529" y="8754"/>
                    <a:pt x="40829" y="8788"/>
                  </a:cubicBezTo>
                  <a:cubicBezTo>
                    <a:pt x="40951" y="8802"/>
                    <a:pt x="41070" y="8808"/>
                    <a:pt x="41185" y="8808"/>
                  </a:cubicBezTo>
                  <a:cubicBezTo>
                    <a:pt x="42184" y="8808"/>
                    <a:pt x="42984" y="8315"/>
                    <a:pt x="43732" y="7687"/>
                  </a:cubicBezTo>
                  <a:cubicBezTo>
                    <a:pt x="43798" y="7654"/>
                    <a:pt x="43798" y="7587"/>
                    <a:pt x="43832" y="7487"/>
                  </a:cubicBezTo>
                  <a:cubicBezTo>
                    <a:pt x="43769" y="7434"/>
                    <a:pt x="43709" y="7415"/>
                    <a:pt x="43653" y="7415"/>
                  </a:cubicBezTo>
                  <a:cubicBezTo>
                    <a:pt x="43530" y="7415"/>
                    <a:pt x="43423" y="7508"/>
                    <a:pt x="43331" y="7554"/>
                  </a:cubicBezTo>
                  <a:cubicBezTo>
                    <a:pt x="42864" y="7787"/>
                    <a:pt x="42431" y="8021"/>
                    <a:pt x="41964" y="8187"/>
                  </a:cubicBezTo>
                  <a:cubicBezTo>
                    <a:pt x="41645" y="8315"/>
                    <a:pt x="41327" y="8369"/>
                    <a:pt x="41006" y="8369"/>
                  </a:cubicBezTo>
                  <a:cubicBezTo>
                    <a:pt x="40488" y="8369"/>
                    <a:pt x="39964" y="8227"/>
                    <a:pt x="39428" y="8021"/>
                  </a:cubicBezTo>
                  <a:cubicBezTo>
                    <a:pt x="39695" y="7754"/>
                    <a:pt x="39829" y="7420"/>
                    <a:pt x="40262" y="7387"/>
                  </a:cubicBezTo>
                  <a:cubicBezTo>
                    <a:pt x="40930" y="7287"/>
                    <a:pt x="41630" y="7120"/>
                    <a:pt x="42297" y="6920"/>
                  </a:cubicBezTo>
                  <a:cubicBezTo>
                    <a:pt x="42564" y="6853"/>
                    <a:pt x="42898" y="6786"/>
                    <a:pt x="43098" y="6419"/>
                  </a:cubicBezTo>
                  <a:cubicBezTo>
                    <a:pt x="42931" y="6386"/>
                    <a:pt x="42831" y="6353"/>
                    <a:pt x="42731" y="6353"/>
                  </a:cubicBezTo>
                  <a:cubicBezTo>
                    <a:pt x="42331" y="6319"/>
                    <a:pt x="41930" y="6319"/>
                    <a:pt x="41530" y="6319"/>
                  </a:cubicBezTo>
                  <a:cubicBezTo>
                    <a:pt x="41481" y="6317"/>
                    <a:pt x="41432" y="6315"/>
                    <a:pt x="41383" y="6315"/>
                  </a:cubicBezTo>
                  <a:cubicBezTo>
                    <a:pt x="40842" y="6315"/>
                    <a:pt x="40357" y="6488"/>
                    <a:pt x="39929" y="6886"/>
                  </a:cubicBezTo>
                  <a:cubicBezTo>
                    <a:pt x="39829" y="6953"/>
                    <a:pt x="39695" y="7053"/>
                    <a:pt x="39562" y="7053"/>
                  </a:cubicBezTo>
                  <a:cubicBezTo>
                    <a:pt x="39195" y="6986"/>
                    <a:pt x="38795" y="6886"/>
                    <a:pt x="38361" y="6820"/>
                  </a:cubicBezTo>
                  <a:cubicBezTo>
                    <a:pt x="38661" y="6553"/>
                    <a:pt x="38928" y="6353"/>
                    <a:pt x="39095" y="6119"/>
                  </a:cubicBezTo>
                  <a:cubicBezTo>
                    <a:pt x="39562" y="5385"/>
                    <a:pt x="40262" y="5018"/>
                    <a:pt x="41096" y="4885"/>
                  </a:cubicBezTo>
                  <a:cubicBezTo>
                    <a:pt x="41196" y="4885"/>
                    <a:pt x="41330" y="4818"/>
                    <a:pt x="41497" y="4752"/>
                  </a:cubicBezTo>
                  <a:cubicBezTo>
                    <a:pt x="41228" y="4591"/>
                    <a:pt x="40979" y="4525"/>
                    <a:pt x="40739" y="4525"/>
                  </a:cubicBezTo>
                  <a:cubicBezTo>
                    <a:pt x="40531" y="4525"/>
                    <a:pt x="40330" y="4574"/>
                    <a:pt x="40129" y="4651"/>
                  </a:cubicBezTo>
                  <a:cubicBezTo>
                    <a:pt x="39629" y="4818"/>
                    <a:pt x="39195" y="5152"/>
                    <a:pt x="38928" y="5619"/>
                  </a:cubicBezTo>
                  <a:cubicBezTo>
                    <a:pt x="38695" y="6052"/>
                    <a:pt x="38328" y="6353"/>
                    <a:pt x="37861" y="6553"/>
                  </a:cubicBezTo>
                  <a:cubicBezTo>
                    <a:pt x="37427" y="6720"/>
                    <a:pt x="36993" y="6886"/>
                    <a:pt x="36526" y="7053"/>
                  </a:cubicBezTo>
                  <a:cubicBezTo>
                    <a:pt x="36260" y="6886"/>
                    <a:pt x="35993" y="6720"/>
                    <a:pt x="35726" y="6519"/>
                  </a:cubicBezTo>
                  <a:cubicBezTo>
                    <a:pt x="35559" y="6353"/>
                    <a:pt x="35392" y="6186"/>
                    <a:pt x="35225" y="6019"/>
                  </a:cubicBezTo>
                  <a:cubicBezTo>
                    <a:pt x="35059" y="5852"/>
                    <a:pt x="34892" y="5719"/>
                    <a:pt x="34692" y="5585"/>
                  </a:cubicBezTo>
                  <a:cubicBezTo>
                    <a:pt x="34525" y="5452"/>
                    <a:pt x="34358" y="5319"/>
                    <a:pt x="34225" y="5152"/>
                  </a:cubicBezTo>
                  <a:cubicBezTo>
                    <a:pt x="33558" y="4385"/>
                    <a:pt x="32824" y="3717"/>
                    <a:pt x="31990" y="3117"/>
                  </a:cubicBezTo>
                  <a:cubicBezTo>
                    <a:pt x="31778" y="2958"/>
                    <a:pt x="31545" y="2820"/>
                    <a:pt x="31291" y="2820"/>
                  </a:cubicBezTo>
                  <a:cubicBezTo>
                    <a:pt x="31225" y="2820"/>
                    <a:pt x="31158" y="2830"/>
                    <a:pt x="31089" y="2850"/>
                  </a:cubicBezTo>
                  <a:cubicBezTo>
                    <a:pt x="30994" y="2874"/>
                    <a:pt x="30904" y="2885"/>
                    <a:pt x="30818" y="2885"/>
                  </a:cubicBezTo>
                  <a:cubicBezTo>
                    <a:pt x="30544" y="2885"/>
                    <a:pt x="30309" y="2777"/>
                    <a:pt x="30055" y="2650"/>
                  </a:cubicBezTo>
                  <a:cubicBezTo>
                    <a:pt x="29688" y="2450"/>
                    <a:pt x="29288" y="2250"/>
                    <a:pt x="28921" y="2050"/>
                  </a:cubicBezTo>
                  <a:cubicBezTo>
                    <a:pt x="28354" y="1783"/>
                    <a:pt x="27787" y="1449"/>
                    <a:pt x="27220" y="1216"/>
                  </a:cubicBezTo>
                  <a:cubicBezTo>
                    <a:pt x="25129" y="438"/>
                    <a:pt x="23047" y="1"/>
                    <a:pt x="20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4"/>
            <p:cNvSpPr/>
            <p:nvPr/>
          </p:nvSpPr>
          <p:spPr>
            <a:xfrm>
              <a:off x="5927750" y="600050"/>
              <a:ext cx="172625" cy="190975"/>
            </a:xfrm>
            <a:custGeom>
              <a:avLst/>
              <a:gdLst/>
              <a:ahLst/>
              <a:cxnLst/>
              <a:rect l="l" t="t" r="r" b="b"/>
              <a:pathLst>
                <a:path w="6905" h="7639" extrusionOk="0">
                  <a:moveTo>
                    <a:pt x="6905" y="0"/>
                  </a:moveTo>
                  <a:lnTo>
                    <a:pt x="6905" y="0"/>
                  </a:lnTo>
                  <a:cubicBezTo>
                    <a:pt x="6305" y="1034"/>
                    <a:pt x="5637" y="2001"/>
                    <a:pt x="4937" y="2969"/>
                  </a:cubicBezTo>
                  <a:cubicBezTo>
                    <a:pt x="4837" y="3102"/>
                    <a:pt x="4770" y="3236"/>
                    <a:pt x="4703" y="3369"/>
                  </a:cubicBezTo>
                  <a:cubicBezTo>
                    <a:pt x="4070" y="4603"/>
                    <a:pt x="3102" y="5537"/>
                    <a:pt x="1968" y="6338"/>
                  </a:cubicBezTo>
                  <a:cubicBezTo>
                    <a:pt x="1401" y="6705"/>
                    <a:pt x="801" y="7038"/>
                    <a:pt x="234" y="7405"/>
                  </a:cubicBezTo>
                  <a:cubicBezTo>
                    <a:pt x="133" y="7472"/>
                    <a:pt x="100" y="7572"/>
                    <a:pt x="0" y="7639"/>
                  </a:cubicBezTo>
                  <a:cubicBezTo>
                    <a:pt x="867" y="7138"/>
                    <a:pt x="1735" y="6705"/>
                    <a:pt x="2569" y="6171"/>
                  </a:cubicBezTo>
                  <a:cubicBezTo>
                    <a:pt x="3402" y="5637"/>
                    <a:pt x="4103" y="4904"/>
                    <a:pt x="4670" y="4103"/>
                  </a:cubicBezTo>
                  <a:cubicBezTo>
                    <a:pt x="5337" y="3069"/>
                    <a:pt x="5971" y="2001"/>
                    <a:pt x="6638" y="967"/>
                  </a:cubicBezTo>
                  <a:cubicBezTo>
                    <a:pt x="6638" y="934"/>
                    <a:pt x="6671" y="867"/>
                    <a:pt x="6671" y="834"/>
                  </a:cubicBezTo>
                  <a:cubicBezTo>
                    <a:pt x="6772" y="567"/>
                    <a:pt x="6838" y="267"/>
                    <a:pt x="6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4"/>
            <p:cNvSpPr/>
            <p:nvPr/>
          </p:nvSpPr>
          <p:spPr>
            <a:xfrm>
              <a:off x="5467400" y="540825"/>
              <a:ext cx="637150" cy="128450"/>
            </a:xfrm>
            <a:custGeom>
              <a:avLst/>
              <a:gdLst/>
              <a:ahLst/>
              <a:cxnLst/>
              <a:rect l="l" t="t" r="r" b="b"/>
              <a:pathLst>
                <a:path w="25486" h="5138" extrusionOk="0">
                  <a:moveTo>
                    <a:pt x="25486" y="1"/>
                  </a:moveTo>
                  <a:lnTo>
                    <a:pt x="25486" y="1"/>
                  </a:lnTo>
                  <a:cubicBezTo>
                    <a:pt x="25319" y="101"/>
                    <a:pt x="25152" y="167"/>
                    <a:pt x="24952" y="234"/>
                  </a:cubicBezTo>
                  <a:cubicBezTo>
                    <a:pt x="24318" y="501"/>
                    <a:pt x="23718" y="801"/>
                    <a:pt x="23051" y="1001"/>
                  </a:cubicBezTo>
                  <a:cubicBezTo>
                    <a:pt x="21917" y="1335"/>
                    <a:pt x="20716" y="1402"/>
                    <a:pt x="19548" y="1435"/>
                  </a:cubicBezTo>
                  <a:cubicBezTo>
                    <a:pt x="18080" y="1468"/>
                    <a:pt x="16646" y="1502"/>
                    <a:pt x="15212" y="1535"/>
                  </a:cubicBezTo>
                  <a:cubicBezTo>
                    <a:pt x="14111" y="1602"/>
                    <a:pt x="13043" y="1735"/>
                    <a:pt x="12009" y="2035"/>
                  </a:cubicBezTo>
                  <a:cubicBezTo>
                    <a:pt x="10241" y="2502"/>
                    <a:pt x="8440" y="2836"/>
                    <a:pt x="6606" y="3036"/>
                  </a:cubicBezTo>
                  <a:cubicBezTo>
                    <a:pt x="5705" y="3170"/>
                    <a:pt x="4838" y="3436"/>
                    <a:pt x="3970" y="3703"/>
                  </a:cubicBezTo>
                  <a:cubicBezTo>
                    <a:pt x="2836" y="4070"/>
                    <a:pt x="1702" y="4504"/>
                    <a:pt x="568" y="4904"/>
                  </a:cubicBezTo>
                  <a:cubicBezTo>
                    <a:pt x="401" y="4971"/>
                    <a:pt x="201" y="5071"/>
                    <a:pt x="1" y="5138"/>
                  </a:cubicBezTo>
                  <a:cubicBezTo>
                    <a:pt x="668" y="5004"/>
                    <a:pt x="1302" y="4804"/>
                    <a:pt x="1936" y="4571"/>
                  </a:cubicBezTo>
                  <a:cubicBezTo>
                    <a:pt x="3570" y="3970"/>
                    <a:pt x="5238" y="3436"/>
                    <a:pt x="6972" y="3170"/>
                  </a:cubicBezTo>
                  <a:cubicBezTo>
                    <a:pt x="8540" y="2903"/>
                    <a:pt x="10141" y="2669"/>
                    <a:pt x="11709" y="2336"/>
                  </a:cubicBezTo>
                  <a:cubicBezTo>
                    <a:pt x="13110" y="2035"/>
                    <a:pt x="14545" y="1835"/>
                    <a:pt x="15979" y="1802"/>
                  </a:cubicBezTo>
                  <a:cubicBezTo>
                    <a:pt x="17180" y="1802"/>
                    <a:pt x="18347" y="1802"/>
                    <a:pt x="19548" y="1735"/>
                  </a:cubicBezTo>
                  <a:cubicBezTo>
                    <a:pt x="20983" y="1702"/>
                    <a:pt x="22417" y="1468"/>
                    <a:pt x="23818" y="1035"/>
                  </a:cubicBezTo>
                  <a:cubicBezTo>
                    <a:pt x="24452" y="835"/>
                    <a:pt x="25019" y="534"/>
                    <a:pt x="25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4"/>
            <p:cNvSpPr/>
            <p:nvPr/>
          </p:nvSpPr>
          <p:spPr>
            <a:xfrm>
              <a:off x="5434050" y="668425"/>
              <a:ext cx="547075" cy="96550"/>
            </a:xfrm>
            <a:custGeom>
              <a:avLst/>
              <a:gdLst/>
              <a:ahLst/>
              <a:cxnLst/>
              <a:rect l="l" t="t" r="r" b="b"/>
              <a:pathLst>
                <a:path w="21883" h="3862" extrusionOk="0">
                  <a:moveTo>
                    <a:pt x="21883" y="0"/>
                  </a:moveTo>
                  <a:lnTo>
                    <a:pt x="21883" y="0"/>
                  </a:lnTo>
                  <a:cubicBezTo>
                    <a:pt x="21716" y="100"/>
                    <a:pt x="21549" y="234"/>
                    <a:pt x="21416" y="367"/>
                  </a:cubicBezTo>
                  <a:cubicBezTo>
                    <a:pt x="21149" y="601"/>
                    <a:pt x="20949" y="834"/>
                    <a:pt x="20682" y="1001"/>
                  </a:cubicBezTo>
                  <a:cubicBezTo>
                    <a:pt x="18814" y="2335"/>
                    <a:pt x="16712" y="3103"/>
                    <a:pt x="14511" y="3469"/>
                  </a:cubicBezTo>
                  <a:cubicBezTo>
                    <a:pt x="13777" y="3586"/>
                    <a:pt x="13035" y="3620"/>
                    <a:pt x="12293" y="3620"/>
                  </a:cubicBezTo>
                  <a:cubicBezTo>
                    <a:pt x="11550" y="3620"/>
                    <a:pt x="10808" y="3586"/>
                    <a:pt x="10074" y="3570"/>
                  </a:cubicBezTo>
                  <a:cubicBezTo>
                    <a:pt x="7539" y="3503"/>
                    <a:pt x="5138" y="2902"/>
                    <a:pt x="2769" y="2068"/>
                  </a:cubicBezTo>
                  <a:cubicBezTo>
                    <a:pt x="2157" y="1850"/>
                    <a:pt x="1573" y="1703"/>
                    <a:pt x="971" y="1703"/>
                  </a:cubicBezTo>
                  <a:cubicBezTo>
                    <a:pt x="655" y="1703"/>
                    <a:pt x="333" y="1743"/>
                    <a:pt x="1" y="1835"/>
                  </a:cubicBezTo>
                  <a:cubicBezTo>
                    <a:pt x="201" y="1868"/>
                    <a:pt x="434" y="1868"/>
                    <a:pt x="634" y="1902"/>
                  </a:cubicBezTo>
                  <a:cubicBezTo>
                    <a:pt x="1135" y="2002"/>
                    <a:pt x="1668" y="2068"/>
                    <a:pt x="2169" y="2202"/>
                  </a:cubicBezTo>
                  <a:cubicBezTo>
                    <a:pt x="2936" y="2402"/>
                    <a:pt x="3737" y="2636"/>
                    <a:pt x="4504" y="2836"/>
                  </a:cubicBezTo>
                  <a:cubicBezTo>
                    <a:pt x="6605" y="3403"/>
                    <a:pt x="8707" y="3770"/>
                    <a:pt x="10908" y="3836"/>
                  </a:cubicBezTo>
                  <a:cubicBezTo>
                    <a:pt x="11362" y="3849"/>
                    <a:pt x="11821" y="3862"/>
                    <a:pt x="12282" y="3862"/>
                  </a:cubicBezTo>
                  <a:cubicBezTo>
                    <a:pt x="13042" y="3862"/>
                    <a:pt x="13810" y="3827"/>
                    <a:pt x="14578" y="3703"/>
                  </a:cubicBezTo>
                  <a:cubicBezTo>
                    <a:pt x="16579" y="3403"/>
                    <a:pt x="18414" y="2602"/>
                    <a:pt x="20148" y="1601"/>
                  </a:cubicBezTo>
                  <a:cubicBezTo>
                    <a:pt x="20849" y="1201"/>
                    <a:pt x="21416" y="634"/>
                    <a:pt x="21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4"/>
            <p:cNvSpPr/>
            <p:nvPr/>
          </p:nvSpPr>
          <p:spPr>
            <a:xfrm>
              <a:off x="5499100" y="786000"/>
              <a:ext cx="349450" cy="133500"/>
            </a:xfrm>
            <a:custGeom>
              <a:avLst/>
              <a:gdLst/>
              <a:ahLst/>
              <a:cxnLst/>
              <a:rect l="l" t="t" r="r" b="b"/>
              <a:pathLst>
                <a:path w="13978" h="5340" extrusionOk="0">
                  <a:moveTo>
                    <a:pt x="0" y="1"/>
                  </a:moveTo>
                  <a:lnTo>
                    <a:pt x="0" y="1"/>
                  </a:lnTo>
                  <a:cubicBezTo>
                    <a:pt x="601" y="368"/>
                    <a:pt x="1068" y="835"/>
                    <a:pt x="1401" y="1468"/>
                  </a:cubicBezTo>
                  <a:cubicBezTo>
                    <a:pt x="1602" y="1802"/>
                    <a:pt x="1835" y="2136"/>
                    <a:pt x="2102" y="2402"/>
                  </a:cubicBezTo>
                  <a:cubicBezTo>
                    <a:pt x="3503" y="3770"/>
                    <a:pt x="5171" y="4604"/>
                    <a:pt x="7072" y="5038"/>
                  </a:cubicBezTo>
                  <a:cubicBezTo>
                    <a:pt x="8132" y="5268"/>
                    <a:pt x="9209" y="5339"/>
                    <a:pt x="10290" y="5339"/>
                  </a:cubicBezTo>
                  <a:cubicBezTo>
                    <a:pt x="10773" y="5339"/>
                    <a:pt x="11258" y="5325"/>
                    <a:pt x="11742" y="5304"/>
                  </a:cubicBezTo>
                  <a:cubicBezTo>
                    <a:pt x="12476" y="5271"/>
                    <a:pt x="13176" y="5238"/>
                    <a:pt x="13977" y="4938"/>
                  </a:cubicBezTo>
                  <a:lnTo>
                    <a:pt x="13710" y="4938"/>
                  </a:lnTo>
                  <a:cubicBezTo>
                    <a:pt x="12775" y="5090"/>
                    <a:pt x="11841" y="5143"/>
                    <a:pt x="10906" y="5143"/>
                  </a:cubicBezTo>
                  <a:cubicBezTo>
                    <a:pt x="10406" y="5143"/>
                    <a:pt x="9907" y="5128"/>
                    <a:pt x="9407" y="5104"/>
                  </a:cubicBezTo>
                  <a:cubicBezTo>
                    <a:pt x="7773" y="5071"/>
                    <a:pt x="6205" y="4737"/>
                    <a:pt x="4704" y="3970"/>
                  </a:cubicBezTo>
                  <a:cubicBezTo>
                    <a:pt x="3336" y="3270"/>
                    <a:pt x="2102" y="2402"/>
                    <a:pt x="1335" y="1001"/>
                  </a:cubicBezTo>
                  <a:cubicBezTo>
                    <a:pt x="1068" y="468"/>
                    <a:pt x="601" y="1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4"/>
            <p:cNvSpPr/>
            <p:nvPr/>
          </p:nvSpPr>
          <p:spPr>
            <a:xfrm>
              <a:off x="5582500" y="738475"/>
              <a:ext cx="331925" cy="38700"/>
            </a:xfrm>
            <a:custGeom>
              <a:avLst/>
              <a:gdLst/>
              <a:ahLst/>
              <a:cxnLst/>
              <a:rect l="l" t="t" r="r" b="b"/>
              <a:pathLst>
                <a:path w="13277" h="1548" extrusionOk="0">
                  <a:moveTo>
                    <a:pt x="13276" y="0"/>
                  </a:moveTo>
                  <a:lnTo>
                    <a:pt x="13276" y="0"/>
                  </a:lnTo>
                  <a:cubicBezTo>
                    <a:pt x="11608" y="634"/>
                    <a:pt x="10241" y="1034"/>
                    <a:pt x="8873" y="1201"/>
                  </a:cubicBezTo>
                  <a:cubicBezTo>
                    <a:pt x="7956" y="1307"/>
                    <a:pt x="7047" y="1355"/>
                    <a:pt x="6142" y="1355"/>
                  </a:cubicBezTo>
                  <a:cubicBezTo>
                    <a:pt x="4480" y="1355"/>
                    <a:pt x="2831" y="1194"/>
                    <a:pt x="1168" y="934"/>
                  </a:cubicBezTo>
                  <a:cubicBezTo>
                    <a:pt x="801" y="868"/>
                    <a:pt x="400" y="834"/>
                    <a:pt x="0" y="768"/>
                  </a:cubicBezTo>
                  <a:cubicBezTo>
                    <a:pt x="0" y="768"/>
                    <a:pt x="0" y="801"/>
                    <a:pt x="0" y="801"/>
                  </a:cubicBezTo>
                  <a:cubicBezTo>
                    <a:pt x="33" y="834"/>
                    <a:pt x="67" y="834"/>
                    <a:pt x="134" y="868"/>
                  </a:cubicBezTo>
                  <a:cubicBezTo>
                    <a:pt x="2149" y="1335"/>
                    <a:pt x="4200" y="1548"/>
                    <a:pt x="6261" y="1548"/>
                  </a:cubicBezTo>
                  <a:cubicBezTo>
                    <a:pt x="6997" y="1548"/>
                    <a:pt x="7735" y="1521"/>
                    <a:pt x="8473" y="1468"/>
                  </a:cubicBezTo>
                  <a:cubicBezTo>
                    <a:pt x="9974" y="1335"/>
                    <a:pt x="11408" y="968"/>
                    <a:pt x="12743" y="334"/>
                  </a:cubicBezTo>
                  <a:cubicBezTo>
                    <a:pt x="12943" y="234"/>
                    <a:pt x="13110" y="100"/>
                    <a:pt x="13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4"/>
            <p:cNvSpPr/>
            <p:nvPr/>
          </p:nvSpPr>
          <p:spPr>
            <a:xfrm>
              <a:off x="5683400" y="815200"/>
              <a:ext cx="234350" cy="25375"/>
            </a:xfrm>
            <a:custGeom>
              <a:avLst/>
              <a:gdLst/>
              <a:ahLst/>
              <a:cxnLst/>
              <a:rect l="l" t="t" r="r" b="b"/>
              <a:pathLst>
                <a:path w="9374" h="1015" extrusionOk="0">
                  <a:moveTo>
                    <a:pt x="9374" y="0"/>
                  </a:moveTo>
                  <a:cubicBezTo>
                    <a:pt x="9107" y="34"/>
                    <a:pt x="8840" y="100"/>
                    <a:pt x="8573" y="134"/>
                  </a:cubicBezTo>
                  <a:cubicBezTo>
                    <a:pt x="7639" y="300"/>
                    <a:pt x="6672" y="567"/>
                    <a:pt x="5704" y="601"/>
                  </a:cubicBezTo>
                  <a:cubicBezTo>
                    <a:pt x="5538" y="604"/>
                    <a:pt x="5372" y="606"/>
                    <a:pt x="5206" y="606"/>
                  </a:cubicBezTo>
                  <a:cubicBezTo>
                    <a:pt x="3838" y="606"/>
                    <a:pt x="2466" y="493"/>
                    <a:pt x="1068" y="434"/>
                  </a:cubicBezTo>
                  <a:cubicBezTo>
                    <a:pt x="734" y="434"/>
                    <a:pt x="367" y="400"/>
                    <a:pt x="0" y="400"/>
                  </a:cubicBezTo>
                  <a:cubicBezTo>
                    <a:pt x="0" y="434"/>
                    <a:pt x="0" y="434"/>
                    <a:pt x="0" y="467"/>
                  </a:cubicBezTo>
                  <a:cubicBezTo>
                    <a:pt x="1101" y="634"/>
                    <a:pt x="2202" y="767"/>
                    <a:pt x="3336" y="901"/>
                  </a:cubicBezTo>
                  <a:cubicBezTo>
                    <a:pt x="2936" y="934"/>
                    <a:pt x="2535" y="968"/>
                    <a:pt x="2169" y="968"/>
                  </a:cubicBezTo>
                  <a:cubicBezTo>
                    <a:pt x="2533" y="999"/>
                    <a:pt x="2928" y="1014"/>
                    <a:pt x="3342" y="1014"/>
                  </a:cubicBezTo>
                  <a:cubicBezTo>
                    <a:pt x="5543" y="1014"/>
                    <a:pt x="8250" y="590"/>
                    <a:pt x="9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4"/>
            <p:cNvSpPr/>
            <p:nvPr/>
          </p:nvSpPr>
          <p:spPr>
            <a:xfrm>
              <a:off x="5794300" y="481775"/>
              <a:ext cx="265225" cy="18125"/>
            </a:xfrm>
            <a:custGeom>
              <a:avLst/>
              <a:gdLst/>
              <a:ahLst/>
              <a:cxnLst/>
              <a:rect l="l" t="t" r="r" b="b"/>
              <a:pathLst>
                <a:path w="10609" h="725" extrusionOk="0">
                  <a:moveTo>
                    <a:pt x="2774" y="0"/>
                  </a:moveTo>
                  <a:cubicBezTo>
                    <a:pt x="1853" y="0"/>
                    <a:pt x="929" y="56"/>
                    <a:pt x="1" y="194"/>
                  </a:cubicBezTo>
                  <a:cubicBezTo>
                    <a:pt x="268" y="194"/>
                    <a:pt x="568" y="161"/>
                    <a:pt x="868" y="161"/>
                  </a:cubicBezTo>
                  <a:cubicBezTo>
                    <a:pt x="1369" y="142"/>
                    <a:pt x="1892" y="123"/>
                    <a:pt x="2411" y="123"/>
                  </a:cubicBezTo>
                  <a:cubicBezTo>
                    <a:pt x="2792" y="123"/>
                    <a:pt x="3170" y="133"/>
                    <a:pt x="3537" y="161"/>
                  </a:cubicBezTo>
                  <a:cubicBezTo>
                    <a:pt x="5438" y="295"/>
                    <a:pt x="7306" y="528"/>
                    <a:pt x="9207" y="695"/>
                  </a:cubicBezTo>
                  <a:cubicBezTo>
                    <a:pt x="9363" y="717"/>
                    <a:pt x="9519" y="724"/>
                    <a:pt x="9674" y="724"/>
                  </a:cubicBezTo>
                  <a:cubicBezTo>
                    <a:pt x="9986" y="724"/>
                    <a:pt x="10297" y="695"/>
                    <a:pt x="10608" y="695"/>
                  </a:cubicBezTo>
                  <a:cubicBezTo>
                    <a:pt x="7992" y="448"/>
                    <a:pt x="5394" y="0"/>
                    <a:pt x="2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4"/>
            <p:cNvSpPr/>
            <p:nvPr/>
          </p:nvSpPr>
          <p:spPr>
            <a:xfrm>
              <a:off x="5519950" y="444825"/>
              <a:ext cx="156800" cy="68500"/>
            </a:xfrm>
            <a:custGeom>
              <a:avLst/>
              <a:gdLst/>
              <a:ahLst/>
              <a:cxnLst/>
              <a:rect l="l" t="t" r="r" b="b"/>
              <a:pathLst>
                <a:path w="6272" h="2740" extrusionOk="0">
                  <a:moveTo>
                    <a:pt x="6148" y="1"/>
                  </a:moveTo>
                  <a:cubicBezTo>
                    <a:pt x="4588" y="1"/>
                    <a:pt x="715" y="1734"/>
                    <a:pt x="0" y="2740"/>
                  </a:cubicBezTo>
                  <a:cubicBezTo>
                    <a:pt x="1968" y="1606"/>
                    <a:pt x="3903" y="472"/>
                    <a:pt x="6271" y="5"/>
                  </a:cubicBezTo>
                  <a:cubicBezTo>
                    <a:pt x="6232" y="2"/>
                    <a:pt x="6191" y="1"/>
                    <a:pt x="6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4"/>
            <p:cNvSpPr/>
            <p:nvPr/>
          </p:nvSpPr>
          <p:spPr>
            <a:xfrm>
              <a:off x="5871025" y="552275"/>
              <a:ext cx="165150" cy="17775"/>
            </a:xfrm>
            <a:custGeom>
              <a:avLst/>
              <a:gdLst/>
              <a:ahLst/>
              <a:cxnLst/>
              <a:rect l="l" t="t" r="r" b="b"/>
              <a:pathLst>
                <a:path w="6606" h="711" extrusionOk="0">
                  <a:moveTo>
                    <a:pt x="5907" y="0"/>
                  </a:moveTo>
                  <a:cubicBezTo>
                    <a:pt x="5720" y="0"/>
                    <a:pt x="5532" y="32"/>
                    <a:pt x="5338" y="76"/>
                  </a:cubicBezTo>
                  <a:cubicBezTo>
                    <a:pt x="4704" y="210"/>
                    <a:pt x="4070" y="377"/>
                    <a:pt x="3437" y="443"/>
                  </a:cubicBezTo>
                  <a:cubicBezTo>
                    <a:pt x="2302" y="577"/>
                    <a:pt x="1135" y="610"/>
                    <a:pt x="1" y="710"/>
                  </a:cubicBezTo>
                  <a:cubicBezTo>
                    <a:pt x="2202" y="710"/>
                    <a:pt x="4404" y="643"/>
                    <a:pt x="6605" y="176"/>
                  </a:cubicBezTo>
                  <a:cubicBezTo>
                    <a:pt x="6366" y="48"/>
                    <a:pt x="6137" y="0"/>
                    <a:pt x="59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4"/>
            <p:cNvSpPr/>
            <p:nvPr/>
          </p:nvSpPr>
          <p:spPr>
            <a:xfrm>
              <a:off x="5545800" y="530825"/>
              <a:ext cx="130950" cy="48400"/>
            </a:xfrm>
            <a:custGeom>
              <a:avLst/>
              <a:gdLst/>
              <a:ahLst/>
              <a:cxnLst/>
              <a:rect l="l" t="t" r="r" b="b"/>
              <a:pathLst>
                <a:path w="5238" h="1936" extrusionOk="0">
                  <a:moveTo>
                    <a:pt x="5237" y="0"/>
                  </a:moveTo>
                  <a:cubicBezTo>
                    <a:pt x="3803" y="134"/>
                    <a:pt x="534" y="1401"/>
                    <a:pt x="0" y="1935"/>
                  </a:cubicBezTo>
                  <a:cubicBezTo>
                    <a:pt x="1635" y="1335"/>
                    <a:pt x="3369" y="668"/>
                    <a:pt x="5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4"/>
            <p:cNvSpPr/>
            <p:nvPr/>
          </p:nvSpPr>
          <p:spPr>
            <a:xfrm>
              <a:off x="5484075" y="537500"/>
              <a:ext cx="114275" cy="69225"/>
            </a:xfrm>
            <a:custGeom>
              <a:avLst/>
              <a:gdLst/>
              <a:ahLst/>
              <a:cxnLst/>
              <a:rect l="l" t="t" r="r" b="b"/>
              <a:pathLst>
                <a:path w="4571" h="2769" extrusionOk="0">
                  <a:moveTo>
                    <a:pt x="4571" y="0"/>
                  </a:moveTo>
                  <a:lnTo>
                    <a:pt x="4571" y="0"/>
                  </a:lnTo>
                  <a:cubicBezTo>
                    <a:pt x="2903" y="667"/>
                    <a:pt x="1402" y="1635"/>
                    <a:pt x="1" y="2769"/>
                  </a:cubicBezTo>
                  <a:cubicBezTo>
                    <a:pt x="1535" y="1835"/>
                    <a:pt x="3070" y="934"/>
                    <a:pt x="45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4"/>
            <p:cNvSpPr/>
            <p:nvPr/>
          </p:nvSpPr>
          <p:spPr>
            <a:xfrm>
              <a:off x="5958600" y="585850"/>
              <a:ext cx="106750" cy="71750"/>
            </a:xfrm>
            <a:custGeom>
              <a:avLst/>
              <a:gdLst/>
              <a:ahLst/>
              <a:cxnLst/>
              <a:rect l="l" t="t" r="r" b="b"/>
              <a:pathLst>
                <a:path w="4270" h="2870" extrusionOk="0">
                  <a:moveTo>
                    <a:pt x="4270" y="1"/>
                  </a:moveTo>
                  <a:lnTo>
                    <a:pt x="4270" y="1"/>
                  </a:lnTo>
                  <a:cubicBezTo>
                    <a:pt x="3736" y="34"/>
                    <a:pt x="3236" y="234"/>
                    <a:pt x="2769" y="468"/>
                  </a:cubicBezTo>
                  <a:lnTo>
                    <a:pt x="2669" y="468"/>
                  </a:lnTo>
                  <a:cubicBezTo>
                    <a:pt x="2168" y="835"/>
                    <a:pt x="1668" y="1235"/>
                    <a:pt x="1201" y="1602"/>
                  </a:cubicBezTo>
                  <a:cubicBezTo>
                    <a:pt x="734" y="1969"/>
                    <a:pt x="334" y="2403"/>
                    <a:pt x="0" y="2870"/>
                  </a:cubicBezTo>
                  <a:cubicBezTo>
                    <a:pt x="1268" y="1635"/>
                    <a:pt x="2635" y="635"/>
                    <a:pt x="42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4"/>
            <p:cNvSpPr/>
            <p:nvPr/>
          </p:nvSpPr>
          <p:spPr>
            <a:xfrm>
              <a:off x="5496600" y="703450"/>
              <a:ext cx="135950" cy="32200"/>
            </a:xfrm>
            <a:custGeom>
              <a:avLst/>
              <a:gdLst/>
              <a:ahLst/>
              <a:cxnLst/>
              <a:rect l="l" t="t" r="r" b="b"/>
              <a:pathLst>
                <a:path w="5438" h="1288" extrusionOk="0">
                  <a:moveTo>
                    <a:pt x="0" y="0"/>
                  </a:moveTo>
                  <a:lnTo>
                    <a:pt x="0" y="0"/>
                  </a:lnTo>
                  <a:cubicBezTo>
                    <a:pt x="1565" y="752"/>
                    <a:pt x="3183" y="1287"/>
                    <a:pt x="4880" y="1287"/>
                  </a:cubicBezTo>
                  <a:cubicBezTo>
                    <a:pt x="5065" y="1287"/>
                    <a:pt x="5251" y="1281"/>
                    <a:pt x="5438" y="1268"/>
                  </a:cubicBezTo>
                  <a:cubicBezTo>
                    <a:pt x="4570" y="1134"/>
                    <a:pt x="3603" y="1068"/>
                    <a:pt x="2702" y="834"/>
                  </a:cubicBezTo>
                  <a:cubicBezTo>
                    <a:pt x="1802" y="634"/>
                    <a:pt x="901" y="3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4"/>
            <p:cNvSpPr/>
            <p:nvPr/>
          </p:nvSpPr>
          <p:spPr>
            <a:xfrm>
              <a:off x="5468250" y="745150"/>
              <a:ext cx="130100" cy="40875"/>
            </a:xfrm>
            <a:custGeom>
              <a:avLst/>
              <a:gdLst/>
              <a:ahLst/>
              <a:cxnLst/>
              <a:rect l="l" t="t" r="r" b="b"/>
              <a:pathLst>
                <a:path w="5204" h="1635" extrusionOk="0">
                  <a:moveTo>
                    <a:pt x="0" y="0"/>
                  </a:moveTo>
                  <a:cubicBezTo>
                    <a:pt x="1735" y="534"/>
                    <a:pt x="3403" y="1268"/>
                    <a:pt x="5204" y="1635"/>
                  </a:cubicBezTo>
                  <a:cubicBezTo>
                    <a:pt x="3503" y="1001"/>
                    <a:pt x="1768" y="4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4"/>
            <p:cNvSpPr/>
            <p:nvPr/>
          </p:nvSpPr>
          <p:spPr>
            <a:xfrm>
              <a:off x="5549975" y="474125"/>
              <a:ext cx="98425" cy="43375"/>
            </a:xfrm>
            <a:custGeom>
              <a:avLst/>
              <a:gdLst/>
              <a:ahLst/>
              <a:cxnLst/>
              <a:rect l="l" t="t" r="r" b="b"/>
              <a:pathLst>
                <a:path w="3937" h="1735" extrusionOk="0">
                  <a:moveTo>
                    <a:pt x="3936" y="0"/>
                  </a:moveTo>
                  <a:lnTo>
                    <a:pt x="3936" y="0"/>
                  </a:lnTo>
                  <a:cubicBezTo>
                    <a:pt x="2769" y="134"/>
                    <a:pt x="434" y="1168"/>
                    <a:pt x="0" y="1735"/>
                  </a:cubicBezTo>
                  <a:cubicBezTo>
                    <a:pt x="1268" y="1168"/>
                    <a:pt x="2602" y="601"/>
                    <a:pt x="39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4"/>
            <p:cNvSpPr/>
            <p:nvPr/>
          </p:nvSpPr>
          <p:spPr>
            <a:xfrm>
              <a:off x="5778475" y="419700"/>
              <a:ext cx="101750" cy="6900"/>
            </a:xfrm>
            <a:custGeom>
              <a:avLst/>
              <a:gdLst/>
              <a:ahLst/>
              <a:cxnLst/>
              <a:rect l="l" t="t" r="r" b="b"/>
              <a:pathLst>
                <a:path w="4070" h="276" extrusionOk="0">
                  <a:moveTo>
                    <a:pt x="2047" y="1"/>
                  </a:moveTo>
                  <a:cubicBezTo>
                    <a:pt x="1368" y="1"/>
                    <a:pt x="684" y="76"/>
                    <a:pt x="0" y="176"/>
                  </a:cubicBezTo>
                  <a:lnTo>
                    <a:pt x="4070" y="276"/>
                  </a:lnTo>
                  <a:cubicBezTo>
                    <a:pt x="3403" y="76"/>
                    <a:pt x="2727" y="1"/>
                    <a:pt x="20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4"/>
            <p:cNvSpPr/>
            <p:nvPr/>
          </p:nvSpPr>
          <p:spPr>
            <a:xfrm>
              <a:off x="5848525" y="524450"/>
              <a:ext cx="102575" cy="4725"/>
            </a:xfrm>
            <a:custGeom>
              <a:avLst/>
              <a:gdLst/>
              <a:ahLst/>
              <a:cxnLst/>
              <a:rect l="l" t="t" r="r" b="b"/>
              <a:pathLst>
                <a:path w="4103" h="189" extrusionOk="0">
                  <a:moveTo>
                    <a:pt x="2120" y="1"/>
                  </a:moveTo>
                  <a:cubicBezTo>
                    <a:pt x="1413" y="1"/>
                    <a:pt x="707" y="68"/>
                    <a:pt x="0" y="189"/>
                  </a:cubicBezTo>
                  <a:lnTo>
                    <a:pt x="4103" y="189"/>
                  </a:lnTo>
                  <a:cubicBezTo>
                    <a:pt x="3442" y="60"/>
                    <a:pt x="2781" y="1"/>
                    <a:pt x="2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4"/>
            <p:cNvSpPr/>
            <p:nvPr/>
          </p:nvSpPr>
          <p:spPr>
            <a:xfrm>
              <a:off x="5643375" y="579200"/>
              <a:ext cx="110925" cy="26700"/>
            </a:xfrm>
            <a:custGeom>
              <a:avLst/>
              <a:gdLst/>
              <a:ahLst/>
              <a:cxnLst/>
              <a:rect l="l" t="t" r="r" b="b"/>
              <a:pathLst>
                <a:path w="4437" h="1068" extrusionOk="0">
                  <a:moveTo>
                    <a:pt x="4403" y="0"/>
                  </a:moveTo>
                  <a:cubicBezTo>
                    <a:pt x="2936" y="300"/>
                    <a:pt x="1468" y="634"/>
                    <a:pt x="0" y="967"/>
                  </a:cubicBezTo>
                  <a:cubicBezTo>
                    <a:pt x="0" y="1001"/>
                    <a:pt x="34" y="1034"/>
                    <a:pt x="34" y="1068"/>
                  </a:cubicBezTo>
                  <a:cubicBezTo>
                    <a:pt x="1501" y="767"/>
                    <a:pt x="2969" y="434"/>
                    <a:pt x="4437" y="134"/>
                  </a:cubicBezTo>
                  <a:cubicBezTo>
                    <a:pt x="4437" y="100"/>
                    <a:pt x="4403" y="33"/>
                    <a:pt x="4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4"/>
            <p:cNvSpPr/>
            <p:nvPr/>
          </p:nvSpPr>
          <p:spPr>
            <a:xfrm>
              <a:off x="5890200" y="821025"/>
              <a:ext cx="101775" cy="42550"/>
            </a:xfrm>
            <a:custGeom>
              <a:avLst/>
              <a:gdLst/>
              <a:ahLst/>
              <a:cxnLst/>
              <a:rect l="l" t="t" r="r" b="b"/>
              <a:pathLst>
                <a:path w="4071" h="1702" extrusionOk="0">
                  <a:moveTo>
                    <a:pt x="4071" y="1"/>
                  </a:moveTo>
                  <a:lnTo>
                    <a:pt x="4071" y="1"/>
                  </a:lnTo>
                  <a:cubicBezTo>
                    <a:pt x="3403" y="334"/>
                    <a:pt x="2736" y="701"/>
                    <a:pt x="2036" y="968"/>
                  </a:cubicBezTo>
                  <a:cubicBezTo>
                    <a:pt x="1369" y="1268"/>
                    <a:pt x="701" y="1468"/>
                    <a:pt x="1" y="1702"/>
                  </a:cubicBezTo>
                  <a:cubicBezTo>
                    <a:pt x="1469" y="1402"/>
                    <a:pt x="2870" y="935"/>
                    <a:pt x="4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4"/>
            <p:cNvSpPr/>
            <p:nvPr/>
          </p:nvSpPr>
          <p:spPr>
            <a:xfrm>
              <a:off x="5972775" y="725125"/>
              <a:ext cx="70075" cy="65075"/>
            </a:xfrm>
            <a:custGeom>
              <a:avLst/>
              <a:gdLst/>
              <a:ahLst/>
              <a:cxnLst/>
              <a:rect l="l" t="t" r="r" b="b"/>
              <a:pathLst>
                <a:path w="2803" h="2603" extrusionOk="0">
                  <a:moveTo>
                    <a:pt x="2802" y="1"/>
                  </a:moveTo>
                  <a:lnTo>
                    <a:pt x="2802" y="1"/>
                  </a:lnTo>
                  <a:cubicBezTo>
                    <a:pt x="2702" y="101"/>
                    <a:pt x="2569" y="167"/>
                    <a:pt x="2502" y="267"/>
                  </a:cubicBezTo>
                  <a:cubicBezTo>
                    <a:pt x="1802" y="1035"/>
                    <a:pt x="1068" y="1769"/>
                    <a:pt x="200" y="2369"/>
                  </a:cubicBezTo>
                  <a:cubicBezTo>
                    <a:pt x="134" y="2436"/>
                    <a:pt x="67" y="2536"/>
                    <a:pt x="0" y="2602"/>
                  </a:cubicBezTo>
                  <a:cubicBezTo>
                    <a:pt x="100" y="2569"/>
                    <a:pt x="200" y="2536"/>
                    <a:pt x="267" y="2469"/>
                  </a:cubicBezTo>
                  <a:cubicBezTo>
                    <a:pt x="1134" y="1869"/>
                    <a:pt x="1935" y="1168"/>
                    <a:pt x="2602" y="334"/>
                  </a:cubicBezTo>
                  <a:cubicBezTo>
                    <a:pt x="2702" y="234"/>
                    <a:pt x="2736" y="101"/>
                    <a:pt x="28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4"/>
            <p:cNvSpPr/>
            <p:nvPr/>
          </p:nvSpPr>
          <p:spPr>
            <a:xfrm>
              <a:off x="5836000" y="462625"/>
              <a:ext cx="109275" cy="6500"/>
            </a:xfrm>
            <a:custGeom>
              <a:avLst/>
              <a:gdLst/>
              <a:ahLst/>
              <a:cxnLst/>
              <a:rect l="l" t="t" r="r" b="b"/>
              <a:pathLst>
                <a:path w="4371" h="260" extrusionOk="0">
                  <a:moveTo>
                    <a:pt x="1754" y="0"/>
                  </a:moveTo>
                  <a:cubicBezTo>
                    <a:pt x="1146" y="0"/>
                    <a:pt x="556" y="43"/>
                    <a:pt x="1" y="127"/>
                  </a:cubicBezTo>
                  <a:cubicBezTo>
                    <a:pt x="1335" y="160"/>
                    <a:pt x="2869" y="193"/>
                    <a:pt x="4371" y="260"/>
                  </a:cubicBezTo>
                  <a:cubicBezTo>
                    <a:pt x="3494" y="85"/>
                    <a:pt x="2606" y="0"/>
                    <a:pt x="1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4"/>
            <p:cNvSpPr/>
            <p:nvPr/>
          </p:nvSpPr>
          <p:spPr>
            <a:xfrm>
              <a:off x="5431550" y="726750"/>
              <a:ext cx="76750" cy="13425"/>
            </a:xfrm>
            <a:custGeom>
              <a:avLst/>
              <a:gdLst/>
              <a:ahLst/>
              <a:cxnLst/>
              <a:rect l="l" t="t" r="r" b="b"/>
              <a:pathLst>
                <a:path w="3070" h="537" extrusionOk="0">
                  <a:moveTo>
                    <a:pt x="711" y="1"/>
                  </a:moveTo>
                  <a:cubicBezTo>
                    <a:pt x="477" y="1"/>
                    <a:pt x="240" y="13"/>
                    <a:pt x="0" y="36"/>
                  </a:cubicBezTo>
                  <a:cubicBezTo>
                    <a:pt x="1001" y="202"/>
                    <a:pt x="2002" y="369"/>
                    <a:pt x="3069" y="536"/>
                  </a:cubicBezTo>
                  <a:cubicBezTo>
                    <a:pt x="2294" y="148"/>
                    <a:pt x="1518"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4"/>
            <p:cNvSpPr/>
            <p:nvPr/>
          </p:nvSpPr>
          <p:spPr>
            <a:xfrm>
              <a:off x="5964425" y="589200"/>
              <a:ext cx="65900" cy="36725"/>
            </a:xfrm>
            <a:custGeom>
              <a:avLst/>
              <a:gdLst/>
              <a:ahLst/>
              <a:cxnLst/>
              <a:rect l="l" t="t" r="r" b="b"/>
              <a:pathLst>
                <a:path w="2636" h="1469" extrusionOk="0">
                  <a:moveTo>
                    <a:pt x="2636" y="0"/>
                  </a:moveTo>
                  <a:cubicBezTo>
                    <a:pt x="1635" y="367"/>
                    <a:pt x="768" y="834"/>
                    <a:pt x="1" y="1468"/>
                  </a:cubicBezTo>
                  <a:cubicBezTo>
                    <a:pt x="301" y="1368"/>
                    <a:pt x="534" y="1235"/>
                    <a:pt x="801" y="1101"/>
                  </a:cubicBezTo>
                  <a:cubicBezTo>
                    <a:pt x="1335" y="834"/>
                    <a:pt x="1902" y="601"/>
                    <a:pt x="2436" y="334"/>
                  </a:cubicBezTo>
                  <a:lnTo>
                    <a:pt x="2536" y="334"/>
                  </a:lnTo>
                  <a:cubicBezTo>
                    <a:pt x="2569" y="267"/>
                    <a:pt x="2603" y="167"/>
                    <a:pt x="2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4"/>
            <p:cNvSpPr/>
            <p:nvPr/>
          </p:nvSpPr>
          <p:spPr>
            <a:xfrm>
              <a:off x="5838500" y="821875"/>
              <a:ext cx="105950" cy="34200"/>
            </a:xfrm>
            <a:custGeom>
              <a:avLst/>
              <a:gdLst/>
              <a:ahLst/>
              <a:cxnLst/>
              <a:rect l="l" t="t" r="r" b="b"/>
              <a:pathLst>
                <a:path w="4238" h="1368" extrusionOk="0">
                  <a:moveTo>
                    <a:pt x="4237" y="0"/>
                  </a:moveTo>
                  <a:lnTo>
                    <a:pt x="4237" y="0"/>
                  </a:lnTo>
                  <a:cubicBezTo>
                    <a:pt x="4104" y="33"/>
                    <a:pt x="4037" y="67"/>
                    <a:pt x="3970" y="100"/>
                  </a:cubicBezTo>
                  <a:cubicBezTo>
                    <a:pt x="2803" y="634"/>
                    <a:pt x="1535" y="1034"/>
                    <a:pt x="234" y="1234"/>
                  </a:cubicBezTo>
                  <a:cubicBezTo>
                    <a:pt x="168" y="1234"/>
                    <a:pt x="101" y="1334"/>
                    <a:pt x="1" y="1368"/>
                  </a:cubicBezTo>
                  <a:cubicBezTo>
                    <a:pt x="1902" y="1067"/>
                    <a:pt x="3503" y="567"/>
                    <a:pt x="4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4"/>
            <p:cNvSpPr/>
            <p:nvPr/>
          </p:nvSpPr>
          <p:spPr>
            <a:xfrm>
              <a:off x="5512450" y="807675"/>
              <a:ext cx="57550" cy="66750"/>
            </a:xfrm>
            <a:custGeom>
              <a:avLst/>
              <a:gdLst/>
              <a:ahLst/>
              <a:cxnLst/>
              <a:rect l="l" t="t" r="r" b="b"/>
              <a:pathLst>
                <a:path w="2302" h="2670" extrusionOk="0">
                  <a:moveTo>
                    <a:pt x="0" y="1"/>
                  </a:moveTo>
                  <a:cubicBezTo>
                    <a:pt x="567" y="1002"/>
                    <a:pt x="1268" y="1902"/>
                    <a:pt x="2135" y="2603"/>
                  </a:cubicBezTo>
                  <a:cubicBezTo>
                    <a:pt x="2160" y="2628"/>
                    <a:pt x="2205" y="2634"/>
                    <a:pt x="2254" y="2636"/>
                  </a:cubicBezTo>
                  <a:lnTo>
                    <a:pt x="2254" y="2636"/>
                  </a:lnTo>
                  <a:cubicBezTo>
                    <a:pt x="2233" y="2580"/>
                    <a:pt x="2224" y="2525"/>
                    <a:pt x="2168" y="2469"/>
                  </a:cubicBezTo>
                  <a:cubicBezTo>
                    <a:pt x="1568" y="1802"/>
                    <a:pt x="967" y="1102"/>
                    <a:pt x="367" y="435"/>
                  </a:cubicBezTo>
                  <a:cubicBezTo>
                    <a:pt x="234" y="301"/>
                    <a:pt x="134" y="134"/>
                    <a:pt x="0" y="1"/>
                  </a:cubicBezTo>
                  <a:close/>
                  <a:moveTo>
                    <a:pt x="2254" y="2636"/>
                  </a:moveTo>
                  <a:cubicBezTo>
                    <a:pt x="2258" y="2647"/>
                    <a:pt x="2263" y="2658"/>
                    <a:pt x="2268" y="2670"/>
                  </a:cubicBezTo>
                  <a:lnTo>
                    <a:pt x="2302" y="2636"/>
                  </a:lnTo>
                  <a:cubicBezTo>
                    <a:pt x="2286" y="2636"/>
                    <a:pt x="2270" y="2636"/>
                    <a:pt x="2254" y="26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4"/>
            <p:cNvSpPr/>
            <p:nvPr/>
          </p:nvSpPr>
          <p:spPr>
            <a:xfrm>
              <a:off x="5529125" y="532500"/>
              <a:ext cx="56725" cy="30875"/>
            </a:xfrm>
            <a:custGeom>
              <a:avLst/>
              <a:gdLst/>
              <a:ahLst/>
              <a:cxnLst/>
              <a:rect l="l" t="t" r="r" b="b"/>
              <a:pathLst>
                <a:path w="2269" h="1235" extrusionOk="0">
                  <a:moveTo>
                    <a:pt x="2269" y="0"/>
                  </a:moveTo>
                  <a:lnTo>
                    <a:pt x="2269" y="0"/>
                  </a:lnTo>
                  <a:cubicBezTo>
                    <a:pt x="1468" y="200"/>
                    <a:pt x="767" y="601"/>
                    <a:pt x="134" y="1068"/>
                  </a:cubicBezTo>
                  <a:cubicBezTo>
                    <a:pt x="83" y="1093"/>
                    <a:pt x="51" y="1138"/>
                    <a:pt x="24" y="1187"/>
                  </a:cubicBezTo>
                  <a:lnTo>
                    <a:pt x="24" y="1187"/>
                  </a:lnTo>
                  <a:cubicBezTo>
                    <a:pt x="551" y="893"/>
                    <a:pt x="1109" y="629"/>
                    <a:pt x="1635" y="334"/>
                  </a:cubicBezTo>
                  <a:cubicBezTo>
                    <a:pt x="1835" y="234"/>
                    <a:pt x="2068" y="100"/>
                    <a:pt x="2269" y="0"/>
                  </a:cubicBezTo>
                  <a:close/>
                  <a:moveTo>
                    <a:pt x="24" y="1187"/>
                  </a:moveTo>
                  <a:lnTo>
                    <a:pt x="24" y="1187"/>
                  </a:lnTo>
                  <a:cubicBezTo>
                    <a:pt x="16" y="1192"/>
                    <a:pt x="8" y="1196"/>
                    <a:pt x="0" y="1201"/>
                  </a:cubicBezTo>
                  <a:lnTo>
                    <a:pt x="0" y="1234"/>
                  </a:lnTo>
                  <a:cubicBezTo>
                    <a:pt x="8" y="1219"/>
                    <a:pt x="16" y="1203"/>
                    <a:pt x="24" y="118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4"/>
            <p:cNvSpPr/>
            <p:nvPr/>
          </p:nvSpPr>
          <p:spPr>
            <a:xfrm>
              <a:off x="6014475" y="625900"/>
              <a:ext cx="37550" cy="40875"/>
            </a:xfrm>
            <a:custGeom>
              <a:avLst/>
              <a:gdLst/>
              <a:ahLst/>
              <a:cxnLst/>
              <a:rect l="l" t="t" r="r" b="b"/>
              <a:pathLst>
                <a:path w="1502" h="1635" extrusionOk="0">
                  <a:moveTo>
                    <a:pt x="1501" y="0"/>
                  </a:moveTo>
                  <a:lnTo>
                    <a:pt x="1501" y="0"/>
                  </a:lnTo>
                  <a:cubicBezTo>
                    <a:pt x="801" y="467"/>
                    <a:pt x="167" y="1201"/>
                    <a:pt x="0" y="1635"/>
                  </a:cubicBezTo>
                  <a:cubicBezTo>
                    <a:pt x="567" y="1034"/>
                    <a:pt x="1034" y="534"/>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4"/>
            <p:cNvSpPr/>
            <p:nvPr/>
          </p:nvSpPr>
          <p:spPr>
            <a:xfrm>
              <a:off x="5858525" y="550600"/>
              <a:ext cx="70075" cy="5275"/>
            </a:xfrm>
            <a:custGeom>
              <a:avLst/>
              <a:gdLst/>
              <a:ahLst/>
              <a:cxnLst/>
              <a:rect l="l" t="t" r="r" b="b"/>
              <a:pathLst>
                <a:path w="2803" h="211" extrusionOk="0">
                  <a:moveTo>
                    <a:pt x="2290" y="1"/>
                  </a:moveTo>
                  <a:cubicBezTo>
                    <a:pt x="1570" y="1"/>
                    <a:pt x="869" y="50"/>
                    <a:pt x="167" y="77"/>
                  </a:cubicBezTo>
                  <a:cubicBezTo>
                    <a:pt x="100" y="110"/>
                    <a:pt x="34" y="177"/>
                    <a:pt x="0" y="210"/>
                  </a:cubicBezTo>
                  <a:cubicBezTo>
                    <a:pt x="934" y="143"/>
                    <a:pt x="1868" y="77"/>
                    <a:pt x="2802" y="10"/>
                  </a:cubicBezTo>
                  <a:cubicBezTo>
                    <a:pt x="2630" y="4"/>
                    <a:pt x="2460"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4"/>
            <p:cNvSpPr/>
            <p:nvPr/>
          </p:nvSpPr>
          <p:spPr>
            <a:xfrm>
              <a:off x="5551625" y="801850"/>
              <a:ext cx="51750" cy="20050"/>
            </a:xfrm>
            <a:custGeom>
              <a:avLst/>
              <a:gdLst/>
              <a:ahLst/>
              <a:cxnLst/>
              <a:rect l="l" t="t" r="r" b="b"/>
              <a:pathLst>
                <a:path w="2070" h="802" extrusionOk="0">
                  <a:moveTo>
                    <a:pt x="1" y="0"/>
                  </a:moveTo>
                  <a:lnTo>
                    <a:pt x="1" y="0"/>
                  </a:lnTo>
                  <a:cubicBezTo>
                    <a:pt x="701" y="501"/>
                    <a:pt x="1402" y="768"/>
                    <a:pt x="2069" y="801"/>
                  </a:cubicBezTo>
                  <a:cubicBezTo>
                    <a:pt x="1402" y="534"/>
                    <a:pt x="735" y="30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4"/>
            <p:cNvSpPr/>
            <p:nvPr/>
          </p:nvSpPr>
          <p:spPr>
            <a:xfrm>
              <a:off x="5546625" y="670925"/>
              <a:ext cx="61750" cy="5025"/>
            </a:xfrm>
            <a:custGeom>
              <a:avLst/>
              <a:gdLst/>
              <a:ahLst/>
              <a:cxnLst/>
              <a:rect l="l" t="t" r="r" b="b"/>
              <a:pathLst>
                <a:path w="2470" h="201" extrusionOk="0">
                  <a:moveTo>
                    <a:pt x="2469" y="0"/>
                  </a:moveTo>
                  <a:cubicBezTo>
                    <a:pt x="2069" y="34"/>
                    <a:pt x="1635" y="67"/>
                    <a:pt x="1235" y="100"/>
                  </a:cubicBezTo>
                  <a:lnTo>
                    <a:pt x="1" y="100"/>
                  </a:lnTo>
                  <a:cubicBezTo>
                    <a:pt x="1" y="134"/>
                    <a:pt x="1" y="167"/>
                    <a:pt x="1" y="201"/>
                  </a:cubicBezTo>
                  <a:cubicBezTo>
                    <a:pt x="835" y="167"/>
                    <a:pt x="1635" y="134"/>
                    <a:pt x="2469" y="100"/>
                  </a:cubicBezTo>
                  <a:cubicBezTo>
                    <a:pt x="2469" y="67"/>
                    <a:pt x="2469" y="34"/>
                    <a:pt x="2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4"/>
            <p:cNvSpPr/>
            <p:nvPr/>
          </p:nvSpPr>
          <p:spPr>
            <a:xfrm>
              <a:off x="5765950" y="817700"/>
              <a:ext cx="66750" cy="5025"/>
            </a:xfrm>
            <a:custGeom>
              <a:avLst/>
              <a:gdLst/>
              <a:ahLst/>
              <a:cxnLst/>
              <a:rect l="l" t="t" r="r" b="b"/>
              <a:pathLst>
                <a:path w="2670" h="201" extrusionOk="0">
                  <a:moveTo>
                    <a:pt x="2669" y="0"/>
                  </a:moveTo>
                  <a:cubicBezTo>
                    <a:pt x="2202" y="34"/>
                    <a:pt x="1769" y="67"/>
                    <a:pt x="1335" y="100"/>
                  </a:cubicBezTo>
                  <a:cubicBezTo>
                    <a:pt x="1179" y="111"/>
                    <a:pt x="1027" y="115"/>
                    <a:pt x="878" y="115"/>
                  </a:cubicBezTo>
                  <a:cubicBezTo>
                    <a:pt x="579" y="115"/>
                    <a:pt x="290" y="100"/>
                    <a:pt x="1" y="100"/>
                  </a:cubicBezTo>
                  <a:cubicBezTo>
                    <a:pt x="1" y="134"/>
                    <a:pt x="1" y="167"/>
                    <a:pt x="1" y="200"/>
                  </a:cubicBezTo>
                  <a:cubicBezTo>
                    <a:pt x="901" y="167"/>
                    <a:pt x="1769" y="134"/>
                    <a:pt x="2669" y="100"/>
                  </a:cubicBezTo>
                  <a:cubicBezTo>
                    <a:pt x="2669" y="67"/>
                    <a:pt x="2669" y="34"/>
                    <a:pt x="2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4"/>
            <p:cNvSpPr/>
            <p:nvPr/>
          </p:nvSpPr>
          <p:spPr>
            <a:xfrm>
              <a:off x="6085350" y="690100"/>
              <a:ext cx="12525" cy="54225"/>
            </a:xfrm>
            <a:custGeom>
              <a:avLst/>
              <a:gdLst/>
              <a:ahLst/>
              <a:cxnLst/>
              <a:rect l="l" t="t" r="r" b="b"/>
              <a:pathLst>
                <a:path w="501" h="2169" extrusionOk="0">
                  <a:moveTo>
                    <a:pt x="434" y="1"/>
                  </a:moveTo>
                  <a:cubicBezTo>
                    <a:pt x="301" y="768"/>
                    <a:pt x="167" y="1402"/>
                    <a:pt x="1" y="2169"/>
                  </a:cubicBezTo>
                  <a:cubicBezTo>
                    <a:pt x="367" y="1435"/>
                    <a:pt x="501" y="768"/>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4"/>
            <p:cNvSpPr/>
            <p:nvPr/>
          </p:nvSpPr>
          <p:spPr>
            <a:xfrm>
              <a:off x="5615025" y="906925"/>
              <a:ext cx="45875" cy="15875"/>
            </a:xfrm>
            <a:custGeom>
              <a:avLst/>
              <a:gdLst/>
              <a:ahLst/>
              <a:cxnLst/>
              <a:rect l="l" t="t" r="r" b="b"/>
              <a:pathLst>
                <a:path w="1835" h="635" extrusionOk="0">
                  <a:moveTo>
                    <a:pt x="33" y="0"/>
                  </a:moveTo>
                  <a:cubicBezTo>
                    <a:pt x="33" y="34"/>
                    <a:pt x="33" y="67"/>
                    <a:pt x="0" y="101"/>
                  </a:cubicBezTo>
                  <a:cubicBezTo>
                    <a:pt x="600" y="267"/>
                    <a:pt x="1201" y="467"/>
                    <a:pt x="1768" y="634"/>
                  </a:cubicBezTo>
                  <a:cubicBezTo>
                    <a:pt x="1801" y="601"/>
                    <a:pt x="1801" y="568"/>
                    <a:pt x="1835" y="534"/>
                  </a:cubicBezTo>
                  <a:cubicBezTo>
                    <a:pt x="1234" y="334"/>
                    <a:pt x="634" y="167"/>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4"/>
            <p:cNvSpPr/>
            <p:nvPr/>
          </p:nvSpPr>
          <p:spPr>
            <a:xfrm>
              <a:off x="5865200" y="538225"/>
              <a:ext cx="46725" cy="4300"/>
            </a:xfrm>
            <a:custGeom>
              <a:avLst/>
              <a:gdLst/>
              <a:ahLst/>
              <a:cxnLst/>
              <a:rect l="l" t="t" r="r" b="b"/>
              <a:pathLst>
                <a:path w="1869" h="172" extrusionOk="0">
                  <a:moveTo>
                    <a:pt x="1088" y="0"/>
                  </a:moveTo>
                  <a:cubicBezTo>
                    <a:pt x="674" y="0"/>
                    <a:pt x="317" y="66"/>
                    <a:pt x="0" y="171"/>
                  </a:cubicBezTo>
                  <a:cubicBezTo>
                    <a:pt x="601" y="138"/>
                    <a:pt x="1234" y="105"/>
                    <a:pt x="1868" y="71"/>
                  </a:cubicBezTo>
                  <a:cubicBezTo>
                    <a:pt x="1587" y="22"/>
                    <a:pt x="1328" y="0"/>
                    <a:pt x="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4"/>
            <p:cNvSpPr/>
            <p:nvPr/>
          </p:nvSpPr>
          <p:spPr>
            <a:xfrm>
              <a:off x="5554975" y="697600"/>
              <a:ext cx="46725" cy="8375"/>
            </a:xfrm>
            <a:custGeom>
              <a:avLst/>
              <a:gdLst/>
              <a:ahLst/>
              <a:cxnLst/>
              <a:rect l="l" t="t" r="r" b="b"/>
              <a:pathLst>
                <a:path w="1869" h="335" extrusionOk="0">
                  <a:moveTo>
                    <a:pt x="0" y="1"/>
                  </a:moveTo>
                  <a:cubicBezTo>
                    <a:pt x="0" y="34"/>
                    <a:pt x="0" y="101"/>
                    <a:pt x="0" y="134"/>
                  </a:cubicBezTo>
                  <a:cubicBezTo>
                    <a:pt x="634" y="201"/>
                    <a:pt x="1235" y="268"/>
                    <a:pt x="1868" y="334"/>
                  </a:cubicBezTo>
                  <a:cubicBezTo>
                    <a:pt x="1868" y="334"/>
                    <a:pt x="1868" y="301"/>
                    <a:pt x="1868" y="268"/>
                  </a:cubicBezTo>
                  <a:cubicBezTo>
                    <a:pt x="1268" y="168"/>
                    <a:pt x="634" y="1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4"/>
            <p:cNvSpPr/>
            <p:nvPr/>
          </p:nvSpPr>
          <p:spPr>
            <a:xfrm>
              <a:off x="5400700" y="691775"/>
              <a:ext cx="41725" cy="5025"/>
            </a:xfrm>
            <a:custGeom>
              <a:avLst/>
              <a:gdLst/>
              <a:ahLst/>
              <a:cxnLst/>
              <a:rect l="l" t="t" r="r" b="b"/>
              <a:pathLst>
                <a:path w="1669" h="201" extrusionOk="0">
                  <a:moveTo>
                    <a:pt x="1668" y="0"/>
                  </a:moveTo>
                  <a:lnTo>
                    <a:pt x="0" y="67"/>
                  </a:lnTo>
                  <a:cubicBezTo>
                    <a:pt x="0" y="100"/>
                    <a:pt x="0" y="134"/>
                    <a:pt x="0" y="200"/>
                  </a:cubicBezTo>
                  <a:cubicBezTo>
                    <a:pt x="567" y="167"/>
                    <a:pt x="1134" y="134"/>
                    <a:pt x="1668" y="100"/>
                  </a:cubicBezTo>
                  <a:cubicBezTo>
                    <a:pt x="1668" y="67"/>
                    <a:pt x="1668" y="34"/>
                    <a:pt x="1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4"/>
            <p:cNvSpPr/>
            <p:nvPr/>
          </p:nvSpPr>
          <p:spPr>
            <a:xfrm>
              <a:off x="6017800" y="751825"/>
              <a:ext cx="26700" cy="26700"/>
            </a:xfrm>
            <a:custGeom>
              <a:avLst/>
              <a:gdLst/>
              <a:ahLst/>
              <a:cxnLst/>
              <a:rect l="l" t="t" r="r" b="b"/>
              <a:pathLst>
                <a:path w="1068" h="1068" extrusionOk="0">
                  <a:moveTo>
                    <a:pt x="968" y="0"/>
                  </a:moveTo>
                  <a:cubicBezTo>
                    <a:pt x="634" y="334"/>
                    <a:pt x="334" y="667"/>
                    <a:pt x="1" y="1001"/>
                  </a:cubicBezTo>
                  <a:cubicBezTo>
                    <a:pt x="1" y="1001"/>
                    <a:pt x="34" y="1034"/>
                    <a:pt x="67" y="1067"/>
                  </a:cubicBezTo>
                  <a:cubicBezTo>
                    <a:pt x="401" y="734"/>
                    <a:pt x="734" y="400"/>
                    <a:pt x="1068" y="67"/>
                  </a:cubicBezTo>
                  <a:lnTo>
                    <a:pt x="9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4"/>
            <p:cNvSpPr/>
            <p:nvPr/>
          </p:nvSpPr>
          <p:spPr>
            <a:xfrm>
              <a:off x="5935250" y="868575"/>
              <a:ext cx="30050" cy="14200"/>
            </a:xfrm>
            <a:custGeom>
              <a:avLst/>
              <a:gdLst/>
              <a:ahLst/>
              <a:cxnLst/>
              <a:rect l="l" t="t" r="r" b="b"/>
              <a:pathLst>
                <a:path w="1202" h="568" extrusionOk="0">
                  <a:moveTo>
                    <a:pt x="1168" y="0"/>
                  </a:moveTo>
                  <a:cubicBezTo>
                    <a:pt x="801" y="167"/>
                    <a:pt x="401" y="300"/>
                    <a:pt x="0" y="467"/>
                  </a:cubicBezTo>
                  <a:cubicBezTo>
                    <a:pt x="0" y="500"/>
                    <a:pt x="34" y="534"/>
                    <a:pt x="34" y="567"/>
                  </a:cubicBezTo>
                  <a:cubicBezTo>
                    <a:pt x="434" y="400"/>
                    <a:pt x="834" y="267"/>
                    <a:pt x="1201" y="100"/>
                  </a:cubicBezTo>
                  <a:lnTo>
                    <a:pt x="1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4"/>
            <p:cNvSpPr/>
            <p:nvPr/>
          </p:nvSpPr>
          <p:spPr>
            <a:xfrm>
              <a:off x="5874375" y="510800"/>
              <a:ext cx="25025" cy="4200"/>
            </a:xfrm>
            <a:custGeom>
              <a:avLst/>
              <a:gdLst/>
              <a:ahLst/>
              <a:cxnLst/>
              <a:rect l="l" t="t" r="r" b="b"/>
              <a:pathLst>
                <a:path w="1001" h="168" extrusionOk="0">
                  <a:moveTo>
                    <a:pt x="968" y="1"/>
                  </a:moveTo>
                  <a:cubicBezTo>
                    <a:pt x="667" y="68"/>
                    <a:pt x="334" y="134"/>
                    <a:pt x="0" y="168"/>
                  </a:cubicBezTo>
                  <a:cubicBezTo>
                    <a:pt x="334" y="134"/>
                    <a:pt x="667" y="101"/>
                    <a:pt x="1001" y="68"/>
                  </a:cubicBezTo>
                  <a:lnTo>
                    <a:pt x="9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4"/>
            <p:cNvSpPr/>
            <p:nvPr/>
          </p:nvSpPr>
          <p:spPr>
            <a:xfrm>
              <a:off x="5571650" y="656200"/>
              <a:ext cx="23375" cy="5575"/>
            </a:xfrm>
            <a:custGeom>
              <a:avLst/>
              <a:gdLst/>
              <a:ahLst/>
              <a:cxnLst/>
              <a:rect l="l" t="t" r="r" b="b"/>
              <a:pathLst>
                <a:path w="935" h="223" extrusionOk="0">
                  <a:moveTo>
                    <a:pt x="603" y="0"/>
                  </a:moveTo>
                  <a:cubicBezTo>
                    <a:pt x="386" y="0"/>
                    <a:pt x="178" y="45"/>
                    <a:pt x="0" y="222"/>
                  </a:cubicBezTo>
                  <a:cubicBezTo>
                    <a:pt x="301" y="156"/>
                    <a:pt x="634" y="89"/>
                    <a:pt x="934" y="22"/>
                  </a:cubicBezTo>
                  <a:cubicBezTo>
                    <a:pt x="823" y="11"/>
                    <a:pt x="712" y="0"/>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4"/>
            <p:cNvSpPr/>
            <p:nvPr/>
          </p:nvSpPr>
          <p:spPr>
            <a:xfrm>
              <a:off x="5970275" y="839375"/>
              <a:ext cx="16700" cy="9200"/>
            </a:xfrm>
            <a:custGeom>
              <a:avLst/>
              <a:gdLst/>
              <a:ahLst/>
              <a:cxnLst/>
              <a:rect l="l" t="t" r="r" b="b"/>
              <a:pathLst>
                <a:path w="668" h="368" extrusionOk="0">
                  <a:moveTo>
                    <a:pt x="634" y="1"/>
                  </a:moveTo>
                  <a:cubicBezTo>
                    <a:pt x="434" y="134"/>
                    <a:pt x="234" y="234"/>
                    <a:pt x="0" y="334"/>
                  </a:cubicBezTo>
                  <a:cubicBezTo>
                    <a:pt x="34" y="334"/>
                    <a:pt x="34" y="367"/>
                    <a:pt x="34" y="367"/>
                  </a:cubicBezTo>
                  <a:cubicBezTo>
                    <a:pt x="234" y="301"/>
                    <a:pt x="467" y="201"/>
                    <a:pt x="667" y="101"/>
                  </a:cubicBezTo>
                  <a:cubicBezTo>
                    <a:pt x="634" y="67"/>
                    <a:pt x="634" y="34"/>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4"/>
            <p:cNvSpPr/>
            <p:nvPr/>
          </p:nvSpPr>
          <p:spPr>
            <a:xfrm>
              <a:off x="5952750" y="807675"/>
              <a:ext cx="19200" cy="10050"/>
            </a:xfrm>
            <a:custGeom>
              <a:avLst/>
              <a:gdLst/>
              <a:ahLst/>
              <a:cxnLst/>
              <a:rect l="l" t="t" r="r" b="b"/>
              <a:pathLst>
                <a:path w="768" h="402" extrusionOk="0">
                  <a:moveTo>
                    <a:pt x="768" y="1"/>
                  </a:moveTo>
                  <a:cubicBezTo>
                    <a:pt x="762" y="16"/>
                    <a:pt x="757" y="31"/>
                    <a:pt x="750" y="44"/>
                  </a:cubicBezTo>
                  <a:lnTo>
                    <a:pt x="750" y="44"/>
                  </a:lnTo>
                  <a:cubicBezTo>
                    <a:pt x="756" y="41"/>
                    <a:pt x="762" y="38"/>
                    <a:pt x="768" y="34"/>
                  </a:cubicBezTo>
                  <a:lnTo>
                    <a:pt x="768" y="1"/>
                  </a:lnTo>
                  <a:close/>
                  <a:moveTo>
                    <a:pt x="750" y="44"/>
                  </a:moveTo>
                  <a:cubicBezTo>
                    <a:pt x="521" y="173"/>
                    <a:pt x="261" y="271"/>
                    <a:pt x="1" y="401"/>
                  </a:cubicBezTo>
                  <a:cubicBezTo>
                    <a:pt x="289" y="305"/>
                    <a:pt x="607" y="363"/>
                    <a:pt x="750" y="4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4"/>
            <p:cNvSpPr/>
            <p:nvPr/>
          </p:nvSpPr>
          <p:spPr>
            <a:xfrm>
              <a:off x="5893550" y="794350"/>
              <a:ext cx="19200" cy="10850"/>
            </a:xfrm>
            <a:custGeom>
              <a:avLst/>
              <a:gdLst/>
              <a:ahLst/>
              <a:cxnLst/>
              <a:rect l="l" t="t" r="r" b="b"/>
              <a:pathLst>
                <a:path w="768" h="434" extrusionOk="0">
                  <a:moveTo>
                    <a:pt x="734" y="0"/>
                  </a:moveTo>
                  <a:cubicBezTo>
                    <a:pt x="710" y="17"/>
                    <a:pt x="685" y="35"/>
                    <a:pt x="661" y="54"/>
                  </a:cubicBezTo>
                  <a:lnTo>
                    <a:pt x="661" y="54"/>
                  </a:lnTo>
                  <a:cubicBezTo>
                    <a:pt x="698" y="39"/>
                    <a:pt x="733" y="22"/>
                    <a:pt x="768" y="0"/>
                  </a:cubicBezTo>
                  <a:close/>
                  <a:moveTo>
                    <a:pt x="661" y="54"/>
                  </a:moveTo>
                  <a:cubicBezTo>
                    <a:pt x="411" y="157"/>
                    <a:pt x="117" y="143"/>
                    <a:pt x="0" y="434"/>
                  </a:cubicBezTo>
                  <a:cubicBezTo>
                    <a:pt x="134" y="367"/>
                    <a:pt x="301" y="300"/>
                    <a:pt x="434" y="234"/>
                  </a:cubicBezTo>
                  <a:cubicBezTo>
                    <a:pt x="510" y="183"/>
                    <a:pt x="585" y="114"/>
                    <a:pt x="661" y="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4"/>
            <p:cNvSpPr/>
            <p:nvPr/>
          </p:nvSpPr>
          <p:spPr>
            <a:xfrm>
              <a:off x="5956100" y="790175"/>
              <a:ext cx="16700" cy="10875"/>
            </a:xfrm>
            <a:custGeom>
              <a:avLst/>
              <a:gdLst/>
              <a:ahLst/>
              <a:cxnLst/>
              <a:rect l="l" t="t" r="r" b="b"/>
              <a:pathLst>
                <a:path w="668" h="435" extrusionOk="0">
                  <a:moveTo>
                    <a:pt x="667" y="0"/>
                  </a:moveTo>
                  <a:lnTo>
                    <a:pt x="667" y="0"/>
                  </a:lnTo>
                  <a:cubicBezTo>
                    <a:pt x="434" y="101"/>
                    <a:pt x="200" y="201"/>
                    <a:pt x="0" y="334"/>
                  </a:cubicBezTo>
                  <a:cubicBezTo>
                    <a:pt x="0" y="367"/>
                    <a:pt x="34" y="401"/>
                    <a:pt x="67" y="434"/>
                  </a:cubicBezTo>
                  <a:cubicBezTo>
                    <a:pt x="267" y="301"/>
                    <a:pt x="467" y="134"/>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4"/>
            <p:cNvSpPr/>
            <p:nvPr/>
          </p:nvSpPr>
          <p:spPr>
            <a:xfrm>
              <a:off x="5856025" y="806850"/>
              <a:ext cx="14200" cy="7525"/>
            </a:xfrm>
            <a:custGeom>
              <a:avLst/>
              <a:gdLst/>
              <a:ahLst/>
              <a:cxnLst/>
              <a:rect l="l" t="t" r="r" b="b"/>
              <a:pathLst>
                <a:path w="568" h="301" extrusionOk="0">
                  <a:moveTo>
                    <a:pt x="567" y="1"/>
                  </a:moveTo>
                  <a:cubicBezTo>
                    <a:pt x="367" y="101"/>
                    <a:pt x="200" y="167"/>
                    <a:pt x="0" y="267"/>
                  </a:cubicBezTo>
                  <a:cubicBezTo>
                    <a:pt x="200" y="201"/>
                    <a:pt x="467" y="30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4"/>
            <p:cNvSpPr/>
            <p:nvPr/>
          </p:nvSpPr>
          <p:spPr>
            <a:xfrm>
              <a:off x="5527450" y="781825"/>
              <a:ext cx="15025" cy="6700"/>
            </a:xfrm>
            <a:custGeom>
              <a:avLst/>
              <a:gdLst/>
              <a:ahLst/>
              <a:cxnLst/>
              <a:rect l="l" t="t" r="r" b="b"/>
              <a:pathLst>
                <a:path w="601" h="268" extrusionOk="0">
                  <a:moveTo>
                    <a:pt x="1" y="1"/>
                  </a:moveTo>
                  <a:cubicBezTo>
                    <a:pt x="267" y="234"/>
                    <a:pt x="267" y="234"/>
                    <a:pt x="601" y="268"/>
                  </a:cubicBezTo>
                  <a:cubicBezTo>
                    <a:pt x="334" y="168"/>
                    <a:pt x="167" y="1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4"/>
            <p:cNvSpPr/>
            <p:nvPr/>
          </p:nvSpPr>
          <p:spPr>
            <a:xfrm>
              <a:off x="5855175" y="514975"/>
              <a:ext cx="19225" cy="25"/>
            </a:xfrm>
            <a:custGeom>
              <a:avLst/>
              <a:gdLst/>
              <a:ahLst/>
              <a:cxnLst/>
              <a:rect l="l" t="t" r="r" b="b"/>
              <a:pathLst>
                <a:path w="769" h="1" extrusionOk="0">
                  <a:moveTo>
                    <a:pt x="768" y="1"/>
                  </a:moveTo>
                  <a:lnTo>
                    <a:pt x="1" y="1"/>
                  </a:lnTo>
                  <a:lnTo>
                    <a:pt x="768" y="1"/>
                  </a:lnTo>
                  <a:cubicBezTo>
                    <a:pt x="768" y="1"/>
                    <a:pt x="768"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4"/>
            <p:cNvSpPr/>
            <p:nvPr/>
          </p:nvSpPr>
          <p:spPr>
            <a:xfrm>
              <a:off x="5710075" y="836875"/>
              <a:ext cx="13375" cy="850"/>
            </a:xfrm>
            <a:custGeom>
              <a:avLst/>
              <a:gdLst/>
              <a:ahLst/>
              <a:cxnLst/>
              <a:rect l="l" t="t" r="r" b="b"/>
              <a:pathLst>
                <a:path w="535" h="34" extrusionOk="0">
                  <a:moveTo>
                    <a:pt x="1" y="0"/>
                  </a:moveTo>
                  <a:cubicBezTo>
                    <a:pt x="1" y="0"/>
                    <a:pt x="1" y="34"/>
                    <a:pt x="1" y="34"/>
                  </a:cubicBezTo>
                  <a:lnTo>
                    <a:pt x="534" y="34"/>
                  </a:lnTo>
                  <a:lnTo>
                    <a:pt x="5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4"/>
            <p:cNvSpPr/>
            <p:nvPr/>
          </p:nvSpPr>
          <p:spPr>
            <a:xfrm>
              <a:off x="5870200" y="805175"/>
              <a:ext cx="23375" cy="2525"/>
            </a:xfrm>
            <a:custGeom>
              <a:avLst/>
              <a:gdLst/>
              <a:ahLst/>
              <a:cxnLst/>
              <a:rect l="l" t="t" r="r" b="b"/>
              <a:pathLst>
                <a:path w="935" h="101" extrusionOk="0">
                  <a:moveTo>
                    <a:pt x="934" y="1"/>
                  </a:moveTo>
                  <a:cubicBezTo>
                    <a:pt x="634" y="34"/>
                    <a:pt x="334" y="68"/>
                    <a:pt x="0" y="68"/>
                  </a:cubicBezTo>
                  <a:cubicBezTo>
                    <a:pt x="0" y="68"/>
                    <a:pt x="0" y="101"/>
                    <a:pt x="0" y="68"/>
                  </a:cubicBezTo>
                  <a:cubicBezTo>
                    <a:pt x="334" y="68"/>
                    <a:pt x="634" y="34"/>
                    <a:pt x="934" y="1"/>
                  </a:cubicBezTo>
                  <a:cubicBezTo>
                    <a:pt x="934" y="1"/>
                    <a:pt x="934" y="1"/>
                    <a:pt x="9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4"/>
            <p:cNvSpPr/>
            <p:nvPr/>
          </p:nvSpPr>
          <p:spPr>
            <a:xfrm>
              <a:off x="6042825" y="714275"/>
              <a:ext cx="10025" cy="10875"/>
            </a:xfrm>
            <a:custGeom>
              <a:avLst/>
              <a:gdLst/>
              <a:ahLst/>
              <a:cxnLst/>
              <a:rect l="l" t="t" r="r" b="b"/>
              <a:pathLst>
                <a:path w="401" h="435" extrusionOk="0">
                  <a:moveTo>
                    <a:pt x="301" y="1"/>
                  </a:moveTo>
                  <a:cubicBezTo>
                    <a:pt x="200" y="134"/>
                    <a:pt x="100" y="301"/>
                    <a:pt x="0" y="435"/>
                  </a:cubicBezTo>
                  <a:cubicBezTo>
                    <a:pt x="134" y="301"/>
                    <a:pt x="267" y="201"/>
                    <a:pt x="401" y="68"/>
                  </a:cubicBezTo>
                  <a:cubicBezTo>
                    <a:pt x="367" y="34"/>
                    <a:pt x="334" y="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4"/>
            <p:cNvSpPr/>
            <p:nvPr/>
          </p:nvSpPr>
          <p:spPr>
            <a:xfrm>
              <a:off x="6000300" y="782675"/>
              <a:ext cx="12525" cy="10850"/>
            </a:xfrm>
            <a:custGeom>
              <a:avLst/>
              <a:gdLst/>
              <a:ahLst/>
              <a:cxnLst/>
              <a:rect l="l" t="t" r="r" b="b"/>
              <a:pathLst>
                <a:path w="501" h="434" extrusionOk="0">
                  <a:moveTo>
                    <a:pt x="400" y="0"/>
                  </a:moveTo>
                  <a:cubicBezTo>
                    <a:pt x="274" y="126"/>
                    <a:pt x="88" y="163"/>
                    <a:pt x="12" y="393"/>
                  </a:cubicBezTo>
                  <a:lnTo>
                    <a:pt x="12" y="393"/>
                  </a:lnTo>
                  <a:lnTo>
                    <a:pt x="500" y="67"/>
                  </a:lnTo>
                  <a:cubicBezTo>
                    <a:pt x="467" y="34"/>
                    <a:pt x="434" y="34"/>
                    <a:pt x="400" y="0"/>
                  </a:cubicBezTo>
                  <a:close/>
                  <a:moveTo>
                    <a:pt x="12" y="393"/>
                  </a:moveTo>
                  <a:lnTo>
                    <a:pt x="0" y="401"/>
                  </a:lnTo>
                  <a:cubicBezTo>
                    <a:pt x="0" y="401"/>
                    <a:pt x="0" y="434"/>
                    <a:pt x="0" y="434"/>
                  </a:cubicBezTo>
                  <a:cubicBezTo>
                    <a:pt x="4" y="419"/>
                    <a:pt x="8" y="406"/>
                    <a:pt x="12" y="39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4"/>
            <p:cNvSpPr/>
            <p:nvPr/>
          </p:nvSpPr>
          <p:spPr>
            <a:xfrm>
              <a:off x="5652550" y="821025"/>
              <a:ext cx="14200" cy="4200"/>
            </a:xfrm>
            <a:custGeom>
              <a:avLst/>
              <a:gdLst/>
              <a:ahLst/>
              <a:cxnLst/>
              <a:rect l="l" t="t" r="r" b="b"/>
              <a:pathLst>
                <a:path w="568" h="168" extrusionOk="0">
                  <a:moveTo>
                    <a:pt x="0" y="1"/>
                  </a:moveTo>
                  <a:cubicBezTo>
                    <a:pt x="67" y="134"/>
                    <a:pt x="159" y="167"/>
                    <a:pt x="259" y="167"/>
                  </a:cubicBezTo>
                  <a:cubicBezTo>
                    <a:pt x="359" y="167"/>
                    <a:pt x="467" y="134"/>
                    <a:pt x="567" y="134"/>
                  </a:cubicBezTo>
                  <a:cubicBezTo>
                    <a:pt x="367" y="101"/>
                    <a:pt x="200" y="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4"/>
            <p:cNvSpPr/>
            <p:nvPr/>
          </p:nvSpPr>
          <p:spPr>
            <a:xfrm>
              <a:off x="5971925" y="800175"/>
              <a:ext cx="14200" cy="8375"/>
            </a:xfrm>
            <a:custGeom>
              <a:avLst/>
              <a:gdLst/>
              <a:ahLst/>
              <a:cxnLst/>
              <a:rect l="l" t="t" r="r" b="b"/>
              <a:pathLst>
                <a:path w="568" h="335" extrusionOk="0">
                  <a:moveTo>
                    <a:pt x="568" y="1"/>
                  </a:moveTo>
                  <a:lnTo>
                    <a:pt x="50" y="306"/>
                  </a:lnTo>
                  <a:lnTo>
                    <a:pt x="50" y="306"/>
                  </a:lnTo>
                  <a:cubicBezTo>
                    <a:pt x="34" y="305"/>
                    <a:pt x="18" y="303"/>
                    <a:pt x="1" y="301"/>
                  </a:cubicBezTo>
                  <a:cubicBezTo>
                    <a:pt x="1" y="301"/>
                    <a:pt x="1" y="334"/>
                    <a:pt x="1" y="334"/>
                  </a:cubicBezTo>
                  <a:lnTo>
                    <a:pt x="50" y="306"/>
                  </a:lnTo>
                  <a:lnTo>
                    <a:pt x="50" y="306"/>
                  </a:lnTo>
                  <a:cubicBezTo>
                    <a:pt x="66" y="307"/>
                    <a:pt x="81" y="307"/>
                    <a:pt x="96" y="307"/>
                  </a:cubicBezTo>
                  <a:cubicBezTo>
                    <a:pt x="309" y="307"/>
                    <a:pt x="451" y="205"/>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4"/>
            <p:cNvSpPr/>
            <p:nvPr/>
          </p:nvSpPr>
          <p:spPr>
            <a:xfrm>
              <a:off x="5843500" y="555000"/>
              <a:ext cx="15050" cy="1700"/>
            </a:xfrm>
            <a:custGeom>
              <a:avLst/>
              <a:gdLst/>
              <a:ahLst/>
              <a:cxnLst/>
              <a:rect l="l" t="t" r="r" b="b"/>
              <a:pathLst>
                <a:path w="602" h="68" extrusionOk="0">
                  <a:moveTo>
                    <a:pt x="1" y="1"/>
                  </a:moveTo>
                  <a:lnTo>
                    <a:pt x="1" y="67"/>
                  </a:lnTo>
                  <a:cubicBezTo>
                    <a:pt x="201" y="67"/>
                    <a:pt x="401" y="34"/>
                    <a:pt x="601" y="34"/>
                  </a:cubicBezTo>
                  <a:cubicBezTo>
                    <a:pt x="401" y="34"/>
                    <a:pt x="20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4"/>
            <p:cNvSpPr/>
            <p:nvPr/>
          </p:nvSpPr>
          <p:spPr>
            <a:xfrm>
              <a:off x="6048650" y="645900"/>
              <a:ext cx="7525" cy="11700"/>
            </a:xfrm>
            <a:custGeom>
              <a:avLst/>
              <a:gdLst/>
              <a:ahLst/>
              <a:cxnLst/>
              <a:rect l="l" t="t" r="r" b="b"/>
              <a:pathLst>
                <a:path w="301" h="468" extrusionOk="0">
                  <a:moveTo>
                    <a:pt x="201" y="1"/>
                  </a:moveTo>
                  <a:cubicBezTo>
                    <a:pt x="134" y="167"/>
                    <a:pt x="68" y="301"/>
                    <a:pt x="1" y="468"/>
                  </a:cubicBezTo>
                  <a:cubicBezTo>
                    <a:pt x="101" y="334"/>
                    <a:pt x="201" y="201"/>
                    <a:pt x="301" y="67"/>
                  </a:cubicBezTo>
                  <a:cubicBezTo>
                    <a:pt x="268" y="34"/>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4"/>
            <p:cNvSpPr/>
            <p:nvPr/>
          </p:nvSpPr>
          <p:spPr>
            <a:xfrm>
              <a:off x="5518275" y="562500"/>
              <a:ext cx="10875" cy="8375"/>
            </a:xfrm>
            <a:custGeom>
              <a:avLst/>
              <a:gdLst/>
              <a:ahLst/>
              <a:cxnLst/>
              <a:rect l="l" t="t" r="r" b="b"/>
              <a:pathLst>
                <a:path w="435" h="335" extrusionOk="0">
                  <a:moveTo>
                    <a:pt x="434" y="1"/>
                  </a:moveTo>
                  <a:cubicBezTo>
                    <a:pt x="396" y="30"/>
                    <a:pt x="360" y="59"/>
                    <a:pt x="326" y="88"/>
                  </a:cubicBezTo>
                  <a:lnTo>
                    <a:pt x="326" y="88"/>
                  </a:lnTo>
                  <a:cubicBezTo>
                    <a:pt x="362" y="70"/>
                    <a:pt x="398" y="52"/>
                    <a:pt x="434" y="34"/>
                  </a:cubicBezTo>
                  <a:lnTo>
                    <a:pt x="434" y="1"/>
                  </a:lnTo>
                  <a:close/>
                  <a:moveTo>
                    <a:pt x="326" y="88"/>
                  </a:moveTo>
                  <a:cubicBezTo>
                    <a:pt x="226" y="137"/>
                    <a:pt x="122" y="186"/>
                    <a:pt x="1" y="234"/>
                  </a:cubicBezTo>
                  <a:cubicBezTo>
                    <a:pt x="34" y="268"/>
                    <a:pt x="34" y="301"/>
                    <a:pt x="67" y="335"/>
                  </a:cubicBezTo>
                  <a:cubicBezTo>
                    <a:pt x="162" y="240"/>
                    <a:pt x="240" y="162"/>
                    <a:pt x="326"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4"/>
            <p:cNvSpPr/>
            <p:nvPr/>
          </p:nvSpPr>
          <p:spPr>
            <a:xfrm>
              <a:off x="5510775" y="532500"/>
              <a:ext cx="9200" cy="7525"/>
            </a:xfrm>
            <a:custGeom>
              <a:avLst/>
              <a:gdLst/>
              <a:ahLst/>
              <a:cxnLst/>
              <a:rect l="l" t="t" r="r" b="b"/>
              <a:pathLst>
                <a:path w="368" h="301" extrusionOk="0">
                  <a:moveTo>
                    <a:pt x="301" y="0"/>
                  </a:moveTo>
                  <a:cubicBezTo>
                    <a:pt x="201" y="100"/>
                    <a:pt x="100" y="167"/>
                    <a:pt x="0" y="234"/>
                  </a:cubicBezTo>
                  <a:cubicBezTo>
                    <a:pt x="0" y="267"/>
                    <a:pt x="34" y="300"/>
                    <a:pt x="34" y="300"/>
                  </a:cubicBezTo>
                  <a:cubicBezTo>
                    <a:pt x="134" y="234"/>
                    <a:pt x="267" y="167"/>
                    <a:pt x="367" y="100"/>
                  </a:cubicBezTo>
                  <a:cubicBezTo>
                    <a:pt x="334" y="67"/>
                    <a:pt x="334" y="33"/>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4"/>
            <p:cNvSpPr/>
            <p:nvPr/>
          </p:nvSpPr>
          <p:spPr>
            <a:xfrm>
              <a:off x="5986125" y="792675"/>
              <a:ext cx="14200" cy="7525"/>
            </a:xfrm>
            <a:custGeom>
              <a:avLst/>
              <a:gdLst/>
              <a:ahLst/>
              <a:cxnLst/>
              <a:rect l="l" t="t" r="r" b="b"/>
              <a:pathLst>
                <a:path w="568" h="301" extrusionOk="0">
                  <a:moveTo>
                    <a:pt x="567" y="1"/>
                  </a:moveTo>
                  <a:cubicBezTo>
                    <a:pt x="367" y="101"/>
                    <a:pt x="167" y="201"/>
                    <a:pt x="0" y="301"/>
                  </a:cubicBezTo>
                  <a:cubicBezTo>
                    <a:pt x="200" y="234"/>
                    <a:pt x="367" y="134"/>
                    <a:pt x="567" y="34"/>
                  </a:cubicBezTo>
                  <a:lnTo>
                    <a:pt x="5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4"/>
            <p:cNvSpPr/>
            <p:nvPr/>
          </p:nvSpPr>
          <p:spPr>
            <a:xfrm>
              <a:off x="5826825" y="855225"/>
              <a:ext cx="11700" cy="1700"/>
            </a:xfrm>
            <a:custGeom>
              <a:avLst/>
              <a:gdLst/>
              <a:ahLst/>
              <a:cxnLst/>
              <a:rect l="l" t="t" r="r" b="b"/>
              <a:pathLst>
                <a:path w="468" h="68" extrusionOk="0">
                  <a:moveTo>
                    <a:pt x="1" y="0"/>
                  </a:moveTo>
                  <a:lnTo>
                    <a:pt x="1" y="67"/>
                  </a:lnTo>
                  <a:cubicBezTo>
                    <a:pt x="134" y="67"/>
                    <a:pt x="301" y="34"/>
                    <a:pt x="468" y="34"/>
                  </a:cubicBezTo>
                  <a:cubicBezTo>
                    <a:pt x="301" y="34"/>
                    <a:pt x="16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4"/>
            <p:cNvSpPr/>
            <p:nvPr/>
          </p:nvSpPr>
          <p:spPr>
            <a:xfrm>
              <a:off x="5640025" y="820200"/>
              <a:ext cx="12550" cy="1700"/>
            </a:xfrm>
            <a:custGeom>
              <a:avLst/>
              <a:gdLst/>
              <a:ahLst/>
              <a:cxnLst/>
              <a:rect l="l" t="t" r="r" b="b"/>
              <a:pathLst>
                <a:path w="502" h="68" extrusionOk="0">
                  <a:moveTo>
                    <a:pt x="1" y="0"/>
                  </a:moveTo>
                  <a:lnTo>
                    <a:pt x="1" y="67"/>
                  </a:lnTo>
                  <a:cubicBezTo>
                    <a:pt x="168" y="67"/>
                    <a:pt x="334" y="34"/>
                    <a:pt x="501" y="34"/>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4"/>
            <p:cNvSpPr/>
            <p:nvPr/>
          </p:nvSpPr>
          <p:spPr>
            <a:xfrm>
              <a:off x="5569150" y="873575"/>
              <a:ext cx="10875" cy="5300"/>
            </a:xfrm>
            <a:custGeom>
              <a:avLst/>
              <a:gdLst/>
              <a:ahLst/>
              <a:cxnLst/>
              <a:rect l="l" t="t" r="r" b="b"/>
              <a:pathLst>
                <a:path w="435" h="212" extrusionOk="0">
                  <a:moveTo>
                    <a:pt x="0" y="0"/>
                  </a:moveTo>
                  <a:cubicBezTo>
                    <a:pt x="12" y="6"/>
                    <a:pt x="25" y="12"/>
                    <a:pt x="37" y="18"/>
                  </a:cubicBezTo>
                  <a:lnTo>
                    <a:pt x="37" y="18"/>
                  </a:lnTo>
                  <a:cubicBezTo>
                    <a:pt x="36" y="12"/>
                    <a:pt x="35" y="6"/>
                    <a:pt x="34" y="0"/>
                  </a:cubicBezTo>
                  <a:close/>
                  <a:moveTo>
                    <a:pt x="37" y="18"/>
                  </a:moveTo>
                  <a:cubicBezTo>
                    <a:pt x="69" y="161"/>
                    <a:pt x="174" y="212"/>
                    <a:pt x="310" y="212"/>
                  </a:cubicBezTo>
                  <a:cubicBezTo>
                    <a:pt x="349" y="212"/>
                    <a:pt x="391" y="208"/>
                    <a:pt x="434" y="200"/>
                  </a:cubicBezTo>
                  <a:cubicBezTo>
                    <a:pt x="313" y="140"/>
                    <a:pt x="164" y="79"/>
                    <a:pt x="37" y="1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4"/>
            <p:cNvSpPr/>
            <p:nvPr/>
          </p:nvSpPr>
          <p:spPr>
            <a:xfrm>
              <a:off x="5911900" y="791000"/>
              <a:ext cx="15850" cy="3375"/>
            </a:xfrm>
            <a:custGeom>
              <a:avLst/>
              <a:gdLst/>
              <a:ahLst/>
              <a:cxnLst/>
              <a:rect l="l" t="t" r="r" b="b"/>
              <a:pathLst>
                <a:path w="634" h="135" extrusionOk="0">
                  <a:moveTo>
                    <a:pt x="634" y="1"/>
                  </a:moveTo>
                  <a:lnTo>
                    <a:pt x="634" y="1"/>
                  </a:lnTo>
                  <a:cubicBezTo>
                    <a:pt x="563" y="13"/>
                    <a:pt x="491" y="29"/>
                    <a:pt x="418" y="46"/>
                  </a:cubicBezTo>
                  <a:lnTo>
                    <a:pt x="418" y="46"/>
                  </a:lnTo>
                  <a:lnTo>
                    <a:pt x="634" y="1"/>
                  </a:lnTo>
                  <a:close/>
                  <a:moveTo>
                    <a:pt x="418" y="46"/>
                  </a:moveTo>
                  <a:lnTo>
                    <a:pt x="0" y="134"/>
                  </a:lnTo>
                  <a:cubicBezTo>
                    <a:pt x="150" y="113"/>
                    <a:pt x="287" y="78"/>
                    <a:pt x="418"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4"/>
            <p:cNvSpPr/>
            <p:nvPr/>
          </p:nvSpPr>
          <p:spPr>
            <a:xfrm>
              <a:off x="5420700" y="704275"/>
              <a:ext cx="5875" cy="875"/>
            </a:xfrm>
            <a:custGeom>
              <a:avLst/>
              <a:gdLst/>
              <a:ahLst/>
              <a:cxnLst/>
              <a:rect l="l" t="t" r="r" b="b"/>
              <a:pathLst>
                <a:path w="235" h="35" extrusionOk="0">
                  <a:moveTo>
                    <a:pt x="1" y="1"/>
                  </a:moveTo>
                  <a:lnTo>
                    <a:pt x="1" y="34"/>
                  </a:lnTo>
                  <a:lnTo>
                    <a:pt x="234" y="34"/>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4"/>
            <p:cNvSpPr/>
            <p:nvPr/>
          </p:nvSpPr>
          <p:spPr>
            <a:xfrm>
              <a:off x="5559150" y="660075"/>
              <a:ext cx="12525" cy="2525"/>
            </a:xfrm>
            <a:custGeom>
              <a:avLst/>
              <a:gdLst/>
              <a:ahLst/>
              <a:cxnLst/>
              <a:rect l="l" t="t" r="r" b="b"/>
              <a:pathLst>
                <a:path w="501" h="101" extrusionOk="0">
                  <a:moveTo>
                    <a:pt x="0" y="1"/>
                  </a:moveTo>
                  <a:cubicBezTo>
                    <a:pt x="0" y="34"/>
                    <a:pt x="0" y="67"/>
                    <a:pt x="0" y="101"/>
                  </a:cubicBezTo>
                  <a:lnTo>
                    <a:pt x="500" y="67"/>
                  </a:lnTo>
                  <a:cubicBezTo>
                    <a:pt x="334" y="34"/>
                    <a:pt x="167" y="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4"/>
            <p:cNvSpPr/>
            <p:nvPr/>
          </p:nvSpPr>
          <p:spPr>
            <a:xfrm>
              <a:off x="6041150" y="657575"/>
              <a:ext cx="7525" cy="9200"/>
            </a:xfrm>
            <a:custGeom>
              <a:avLst/>
              <a:gdLst/>
              <a:ahLst/>
              <a:cxnLst/>
              <a:rect l="l" t="t" r="r" b="b"/>
              <a:pathLst>
                <a:path w="301" h="368" extrusionOk="0">
                  <a:moveTo>
                    <a:pt x="301" y="1"/>
                  </a:moveTo>
                  <a:lnTo>
                    <a:pt x="301" y="1"/>
                  </a:lnTo>
                  <a:cubicBezTo>
                    <a:pt x="201" y="101"/>
                    <a:pt x="101" y="201"/>
                    <a:pt x="1" y="301"/>
                  </a:cubicBezTo>
                  <a:cubicBezTo>
                    <a:pt x="34" y="301"/>
                    <a:pt x="67" y="334"/>
                    <a:pt x="101" y="368"/>
                  </a:cubicBezTo>
                  <a:cubicBezTo>
                    <a:pt x="167" y="234"/>
                    <a:pt x="234" y="10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4"/>
            <p:cNvSpPr/>
            <p:nvPr/>
          </p:nvSpPr>
          <p:spPr>
            <a:xfrm>
              <a:off x="5807650" y="858550"/>
              <a:ext cx="5025" cy="875"/>
            </a:xfrm>
            <a:custGeom>
              <a:avLst/>
              <a:gdLst/>
              <a:ahLst/>
              <a:cxnLst/>
              <a:rect l="l" t="t" r="r" b="b"/>
              <a:pathLst>
                <a:path w="201" h="35" extrusionOk="0">
                  <a:moveTo>
                    <a:pt x="1" y="1"/>
                  </a:moveTo>
                  <a:lnTo>
                    <a:pt x="1" y="34"/>
                  </a:lnTo>
                  <a:lnTo>
                    <a:pt x="201" y="34"/>
                  </a:lnTo>
                  <a:cubicBezTo>
                    <a:pt x="201" y="34"/>
                    <a:pt x="201"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4"/>
            <p:cNvSpPr/>
            <p:nvPr/>
          </p:nvSpPr>
          <p:spPr>
            <a:xfrm>
              <a:off x="5582500" y="379700"/>
              <a:ext cx="211000" cy="44400"/>
            </a:xfrm>
            <a:custGeom>
              <a:avLst/>
              <a:gdLst/>
              <a:ahLst/>
              <a:cxnLst/>
              <a:rect l="l" t="t" r="r" b="b"/>
              <a:pathLst>
                <a:path w="8440" h="1776" extrusionOk="0">
                  <a:moveTo>
                    <a:pt x="6705" y="0"/>
                  </a:moveTo>
                  <a:cubicBezTo>
                    <a:pt x="4271" y="0"/>
                    <a:pt x="1831" y="779"/>
                    <a:pt x="0" y="1776"/>
                  </a:cubicBezTo>
                  <a:cubicBezTo>
                    <a:pt x="1368" y="1342"/>
                    <a:pt x="2702" y="775"/>
                    <a:pt x="4136" y="508"/>
                  </a:cubicBezTo>
                  <a:cubicBezTo>
                    <a:pt x="5537" y="241"/>
                    <a:pt x="7005" y="141"/>
                    <a:pt x="8439" y="141"/>
                  </a:cubicBezTo>
                  <a:cubicBezTo>
                    <a:pt x="7867" y="45"/>
                    <a:pt x="7287" y="0"/>
                    <a:pt x="6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4"/>
            <p:cNvSpPr/>
            <p:nvPr/>
          </p:nvSpPr>
          <p:spPr>
            <a:xfrm>
              <a:off x="5529125" y="374875"/>
              <a:ext cx="98425" cy="47550"/>
            </a:xfrm>
            <a:custGeom>
              <a:avLst/>
              <a:gdLst/>
              <a:ahLst/>
              <a:cxnLst/>
              <a:rect l="l" t="t" r="r" b="b"/>
              <a:pathLst>
                <a:path w="3937" h="1902" extrusionOk="0">
                  <a:moveTo>
                    <a:pt x="3936" y="1"/>
                  </a:moveTo>
                  <a:lnTo>
                    <a:pt x="3936" y="1"/>
                  </a:lnTo>
                  <a:cubicBezTo>
                    <a:pt x="2502" y="234"/>
                    <a:pt x="1268" y="835"/>
                    <a:pt x="134" y="1702"/>
                  </a:cubicBezTo>
                  <a:cubicBezTo>
                    <a:pt x="76" y="1731"/>
                    <a:pt x="68" y="1810"/>
                    <a:pt x="45" y="1874"/>
                  </a:cubicBezTo>
                  <a:lnTo>
                    <a:pt x="45" y="1874"/>
                  </a:lnTo>
                  <a:cubicBezTo>
                    <a:pt x="1265" y="1118"/>
                    <a:pt x="2520" y="429"/>
                    <a:pt x="3936" y="1"/>
                  </a:cubicBezTo>
                  <a:close/>
                  <a:moveTo>
                    <a:pt x="45" y="1874"/>
                  </a:moveTo>
                  <a:cubicBezTo>
                    <a:pt x="30" y="1883"/>
                    <a:pt x="15" y="1893"/>
                    <a:pt x="0" y="1902"/>
                  </a:cubicBezTo>
                  <a:lnTo>
                    <a:pt x="34" y="1902"/>
                  </a:lnTo>
                  <a:cubicBezTo>
                    <a:pt x="38" y="1893"/>
                    <a:pt x="42" y="1884"/>
                    <a:pt x="45" y="187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4"/>
            <p:cNvSpPr/>
            <p:nvPr/>
          </p:nvSpPr>
          <p:spPr>
            <a:xfrm>
              <a:off x="5498275" y="415750"/>
              <a:ext cx="65050" cy="46725"/>
            </a:xfrm>
            <a:custGeom>
              <a:avLst/>
              <a:gdLst/>
              <a:ahLst/>
              <a:cxnLst/>
              <a:rect l="l" t="t" r="r" b="b"/>
              <a:pathLst>
                <a:path w="2602" h="1869" extrusionOk="0">
                  <a:moveTo>
                    <a:pt x="2602" y="0"/>
                  </a:moveTo>
                  <a:cubicBezTo>
                    <a:pt x="1568" y="434"/>
                    <a:pt x="734" y="1101"/>
                    <a:pt x="0" y="1868"/>
                  </a:cubicBezTo>
                  <a:cubicBezTo>
                    <a:pt x="834" y="1268"/>
                    <a:pt x="1701" y="634"/>
                    <a:pt x="2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4"/>
            <p:cNvSpPr/>
            <p:nvPr/>
          </p:nvSpPr>
          <p:spPr>
            <a:xfrm>
              <a:off x="5843500" y="392650"/>
              <a:ext cx="42575" cy="9775"/>
            </a:xfrm>
            <a:custGeom>
              <a:avLst/>
              <a:gdLst/>
              <a:ahLst/>
              <a:cxnLst/>
              <a:rect l="l" t="t" r="r" b="b"/>
              <a:pathLst>
                <a:path w="1703" h="391" extrusionOk="0">
                  <a:moveTo>
                    <a:pt x="434" y="0"/>
                  </a:moveTo>
                  <a:cubicBezTo>
                    <a:pt x="278" y="0"/>
                    <a:pt x="132" y="19"/>
                    <a:pt x="1" y="57"/>
                  </a:cubicBezTo>
                  <a:cubicBezTo>
                    <a:pt x="568" y="157"/>
                    <a:pt x="1135" y="290"/>
                    <a:pt x="1702" y="390"/>
                  </a:cubicBezTo>
                  <a:cubicBezTo>
                    <a:pt x="1294" y="126"/>
                    <a:pt x="834"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4"/>
            <p:cNvSpPr/>
            <p:nvPr/>
          </p:nvSpPr>
          <p:spPr>
            <a:xfrm>
              <a:off x="5520775" y="422400"/>
              <a:ext cx="9200" cy="6700"/>
            </a:xfrm>
            <a:custGeom>
              <a:avLst/>
              <a:gdLst/>
              <a:ahLst/>
              <a:cxnLst/>
              <a:rect l="l" t="t" r="r" b="b"/>
              <a:pathLst>
                <a:path w="368" h="268" extrusionOk="0">
                  <a:moveTo>
                    <a:pt x="334" y="1"/>
                  </a:moveTo>
                  <a:cubicBezTo>
                    <a:pt x="328" y="10"/>
                    <a:pt x="322" y="19"/>
                    <a:pt x="315" y="28"/>
                  </a:cubicBezTo>
                  <a:lnTo>
                    <a:pt x="315" y="28"/>
                  </a:lnTo>
                  <a:cubicBezTo>
                    <a:pt x="332" y="19"/>
                    <a:pt x="349" y="10"/>
                    <a:pt x="368" y="1"/>
                  </a:cubicBezTo>
                  <a:close/>
                  <a:moveTo>
                    <a:pt x="315" y="28"/>
                  </a:moveTo>
                  <a:lnTo>
                    <a:pt x="315" y="28"/>
                  </a:lnTo>
                  <a:cubicBezTo>
                    <a:pt x="206" y="85"/>
                    <a:pt x="116" y="139"/>
                    <a:pt x="1" y="168"/>
                  </a:cubicBezTo>
                  <a:cubicBezTo>
                    <a:pt x="1" y="201"/>
                    <a:pt x="34" y="234"/>
                    <a:pt x="67" y="268"/>
                  </a:cubicBezTo>
                  <a:cubicBezTo>
                    <a:pt x="158" y="177"/>
                    <a:pt x="249" y="114"/>
                    <a:pt x="315" y="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1" name="Google Shape;1671;p24"/>
          <p:cNvSpPr txBox="1">
            <a:spLocks noGrp="1"/>
          </p:cNvSpPr>
          <p:nvPr>
            <p:ph type="title"/>
          </p:nvPr>
        </p:nvSpPr>
        <p:spPr>
          <a:xfrm>
            <a:off x="713250" y="487575"/>
            <a:ext cx="7717500" cy="572700"/>
          </a:xfrm>
          <a:prstGeom prst="rect">
            <a:avLst/>
          </a:prstGeom>
        </p:spPr>
        <p:txBody>
          <a:bodyPr spcFirstLastPara="1" wrap="square" lIns="91425" tIns="91425" rIns="91425" bIns="91425" anchor="t" anchorCtr="0">
            <a:normAutofit/>
          </a:bodyPr>
          <a:lstStyle>
            <a:lvl1pPr lvl="0" algn="ctr" rtl="0">
              <a:spcBef>
                <a:spcPts val="0"/>
              </a:spcBef>
              <a:spcAft>
                <a:spcPts val="0"/>
              </a:spcAft>
              <a:buClr>
                <a:srgbClr val="64CF64"/>
              </a:buClr>
              <a:buSzPts val="3000"/>
              <a:buNone/>
              <a:defRPr b="0">
                <a:solidFill>
                  <a:schemeClr val="dk2"/>
                </a:solidFill>
              </a:defRPr>
            </a:lvl1pPr>
            <a:lvl2pPr lvl="1" rtl="0">
              <a:spcBef>
                <a:spcPts val="0"/>
              </a:spcBef>
              <a:spcAft>
                <a:spcPts val="0"/>
              </a:spcAft>
              <a:buClr>
                <a:srgbClr val="64CF64"/>
              </a:buClr>
              <a:buSzPts val="3000"/>
              <a:buNone/>
              <a:defRPr>
                <a:solidFill>
                  <a:srgbClr val="64CF64"/>
                </a:solidFill>
              </a:defRPr>
            </a:lvl2pPr>
            <a:lvl3pPr lvl="2" rtl="0">
              <a:spcBef>
                <a:spcPts val="0"/>
              </a:spcBef>
              <a:spcAft>
                <a:spcPts val="0"/>
              </a:spcAft>
              <a:buClr>
                <a:srgbClr val="64CF64"/>
              </a:buClr>
              <a:buSzPts val="3000"/>
              <a:buNone/>
              <a:defRPr>
                <a:solidFill>
                  <a:srgbClr val="64CF64"/>
                </a:solidFill>
              </a:defRPr>
            </a:lvl3pPr>
            <a:lvl4pPr lvl="3" rtl="0">
              <a:spcBef>
                <a:spcPts val="0"/>
              </a:spcBef>
              <a:spcAft>
                <a:spcPts val="0"/>
              </a:spcAft>
              <a:buClr>
                <a:srgbClr val="64CF64"/>
              </a:buClr>
              <a:buSzPts val="3000"/>
              <a:buNone/>
              <a:defRPr>
                <a:solidFill>
                  <a:srgbClr val="64CF64"/>
                </a:solidFill>
              </a:defRPr>
            </a:lvl4pPr>
            <a:lvl5pPr lvl="4" rtl="0">
              <a:spcBef>
                <a:spcPts val="0"/>
              </a:spcBef>
              <a:spcAft>
                <a:spcPts val="0"/>
              </a:spcAft>
              <a:buClr>
                <a:srgbClr val="64CF64"/>
              </a:buClr>
              <a:buSzPts val="3000"/>
              <a:buNone/>
              <a:defRPr>
                <a:solidFill>
                  <a:srgbClr val="64CF64"/>
                </a:solidFill>
              </a:defRPr>
            </a:lvl5pPr>
            <a:lvl6pPr lvl="5" rtl="0">
              <a:spcBef>
                <a:spcPts val="0"/>
              </a:spcBef>
              <a:spcAft>
                <a:spcPts val="0"/>
              </a:spcAft>
              <a:buClr>
                <a:srgbClr val="64CF64"/>
              </a:buClr>
              <a:buSzPts val="3000"/>
              <a:buNone/>
              <a:defRPr>
                <a:solidFill>
                  <a:srgbClr val="64CF64"/>
                </a:solidFill>
              </a:defRPr>
            </a:lvl6pPr>
            <a:lvl7pPr lvl="6" rtl="0">
              <a:spcBef>
                <a:spcPts val="0"/>
              </a:spcBef>
              <a:spcAft>
                <a:spcPts val="0"/>
              </a:spcAft>
              <a:buClr>
                <a:srgbClr val="64CF64"/>
              </a:buClr>
              <a:buSzPts val="3000"/>
              <a:buNone/>
              <a:defRPr>
                <a:solidFill>
                  <a:srgbClr val="64CF64"/>
                </a:solidFill>
              </a:defRPr>
            </a:lvl7pPr>
            <a:lvl8pPr lvl="7" rtl="0">
              <a:spcBef>
                <a:spcPts val="0"/>
              </a:spcBef>
              <a:spcAft>
                <a:spcPts val="0"/>
              </a:spcAft>
              <a:buClr>
                <a:srgbClr val="64CF64"/>
              </a:buClr>
              <a:buSzPts val="3000"/>
              <a:buNone/>
              <a:defRPr>
                <a:solidFill>
                  <a:srgbClr val="64CF64"/>
                </a:solidFill>
              </a:defRPr>
            </a:lvl8pPr>
            <a:lvl9pPr lvl="8" rtl="0">
              <a:spcBef>
                <a:spcPts val="0"/>
              </a:spcBef>
              <a:spcAft>
                <a:spcPts val="0"/>
              </a:spcAft>
              <a:buClr>
                <a:srgbClr val="64CF64"/>
              </a:buClr>
              <a:buSzPts val="3000"/>
              <a:buNone/>
              <a:defRPr>
                <a:solidFill>
                  <a:srgbClr val="64CF64"/>
                </a:solidFill>
              </a:defRPr>
            </a:lvl9pPr>
          </a:lstStyle>
          <a:p>
            <a:endParaRPr/>
          </a:p>
        </p:txBody>
      </p:sp>
      <p:sp>
        <p:nvSpPr>
          <p:cNvPr id="1672" name="Google Shape;1672;p24"/>
          <p:cNvSpPr txBox="1">
            <a:spLocks noGrp="1"/>
          </p:cNvSpPr>
          <p:nvPr>
            <p:ph type="subTitle" idx="1"/>
          </p:nvPr>
        </p:nvSpPr>
        <p:spPr>
          <a:xfrm>
            <a:off x="2337150" y="1610250"/>
            <a:ext cx="4469700" cy="22572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600"/>
              <a:buFont typeface="Catamaran"/>
              <a:buChar char="●"/>
              <a:defRPr sz="1400"/>
            </a:lvl1pPr>
            <a:lvl2pPr lvl="1">
              <a:spcBef>
                <a:spcPts val="0"/>
              </a:spcBef>
              <a:spcAft>
                <a:spcPts val="0"/>
              </a:spcAft>
              <a:buClr>
                <a:srgbClr val="EB0B17"/>
              </a:buClr>
              <a:buSzPts val="1600"/>
              <a:buFont typeface="Nunito"/>
              <a:buChar char="○"/>
              <a:defRPr/>
            </a:lvl2pPr>
            <a:lvl3pPr lvl="2">
              <a:spcBef>
                <a:spcPts val="0"/>
              </a:spcBef>
              <a:spcAft>
                <a:spcPts val="0"/>
              </a:spcAft>
              <a:buClr>
                <a:srgbClr val="EB0B17"/>
              </a:buClr>
              <a:buSzPts val="1600"/>
              <a:buFont typeface="Nunito"/>
              <a:buChar char="■"/>
              <a:defRPr/>
            </a:lvl3pPr>
            <a:lvl4pPr lvl="3">
              <a:spcBef>
                <a:spcPts val="0"/>
              </a:spcBef>
              <a:spcAft>
                <a:spcPts val="0"/>
              </a:spcAft>
              <a:buClr>
                <a:srgbClr val="EB0B17"/>
              </a:buClr>
              <a:buSzPts val="1600"/>
              <a:buFont typeface="Nunito"/>
              <a:buChar char="●"/>
              <a:defRPr/>
            </a:lvl4pPr>
            <a:lvl5pPr lvl="4">
              <a:spcBef>
                <a:spcPts val="0"/>
              </a:spcBef>
              <a:spcAft>
                <a:spcPts val="0"/>
              </a:spcAft>
              <a:buClr>
                <a:srgbClr val="EB0B17"/>
              </a:buClr>
              <a:buSzPts val="1600"/>
              <a:buFont typeface="Nunito"/>
              <a:buChar char="○"/>
              <a:defRPr/>
            </a:lvl5pPr>
            <a:lvl6pPr lvl="5">
              <a:spcBef>
                <a:spcPts val="0"/>
              </a:spcBef>
              <a:spcAft>
                <a:spcPts val="0"/>
              </a:spcAft>
              <a:buClr>
                <a:srgbClr val="EB0B17"/>
              </a:buClr>
              <a:buSzPts val="1600"/>
              <a:buFont typeface="Nunito"/>
              <a:buChar char="■"/>
              <a:defRPr/>
            </a:lvl6pPr>
            <a:lvl7pPr lvl="6">
              <a:spcBef>
                <a:spcPts val="0"/>
              </a:spcBef>
              <a:spcAft>
                <a:spcPts val="0"/>
              </a:spcAft>
              <a:buClr>
                <a:srgbClr val="EB0B17"/>
              </a:buClr>
              <a:buSzPts val="1600"/>
              <a:buFont typeface="Nunito"/>
              <a:buChar char="●"/>
              <a:defRPr/>
            </a:lvl7pPr>
            <a:lvl8pPr lvl="7">
              <a:spcBef>
                <a:spcPts val="0"/>
              </a:spcBef>
              <a:spcAft>
                <a:spcPts val="0"/>
              </a:spcAft>
              <a:buClr>
                <a:srgbClr val="EB0B17"/>
              </a:buClr>
              <a:buSzPts val="1600"/>
              <a:buFont typeface="Nunito"/>
              <a:buChar char="○"/>
              <a:defRPr/>
            </a:lvl8pPr>
            <a:lvl9pPr lvl="8">
              <a:spcBef>
                <a:spcPts val="0"/>
              </a:spcBef>
              <a:spcAft>
                <a:spcPts val="0"/>
              </a:spcAft>
              <a:buClr>
                <a:srgbClr val="EB0B17"/>
              </a:buClr>
              <a:buSzPts val="1600"/>
              <a:buFont typeface="Nunito"/>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2">
  <p:cSld name="CUSTOM_9">
    <p:spTree>
      <p:nvGrpSpPr>
        <p:cNvPr id="1" name="Shape 1987"/>
        <p:cNvGrpSpPr/>
        <p:nvPr/>
      </p:nvGrpSpPr>
      <p:grpSpPr>
        <a:xfrm>
          <a:off x="0" y="0"/>
          <a:ext cx="0" cy="0"/>
          <a:chOff x="0" y="0"/>
          <a:chExt cx="0" cy="0"/>
        </a:xfrm>
      </p:grpSpPr>
      <p:sp>
        <p:nvSpPr>
          <p:cNvPr id="1988" name="Google Shape;1988;p29"/>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9"/>
          <p:cNvSpPr txBox="1">
            <a:spLocks noGrp="1"/>
          </p:cNvSpPr>
          <p:nvPr>
            <p:ph type="title"/>
          </p:nvPr>
        </p:nvSpPr>
        <p:spPr>
          <a:xfrm>
            <a:off x="713250" y="48757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64CF64"/>
              </a:buClr>
              <a:buSzPts val="3000"/>
              <a:buNone/>
              <a:defRPr b="0">
                <a:solidFill>
                  <a:schemeClr val="dk2"/>
                </a:solidFill>
              </a:defRPr>
            </a:lvl1pPr>
            <a:lvl2pPr lvl="1" rtl="0">
              <a:spcBef>
                <a:spcPts val="0"/>
              </a:spcBef>
              <a:spcAft>
                <a:spcPts val="0"/>
              </a:spcAft>
              <a:buClr>
                <a:srgbClr val="64CF64"/>
              </a:buClr>
              <a:buSzPts val="3000"/>
              <a:buNone/>
              <a:defRPr>
                <a:solidFill>
                  <a:srgbClr val="64CF64"/>
                </a:solidFill>
              </a:defRPr>
            </a:lvl2pPr>
            <a:lvl3pPr lvl="2" rtl="0">
              <a:spcBef>
                <a:spcPts val="0"/>
              </a:spcBef>
              <a:spcAft>
                <a:spcPts val="0"/>
              </a:spcAft>
              <a:buClr>
                <a:srgbClr val="64CF64"/>
              </a:buClr>
              <a:buSzPts val="3000"/>
              <a:buNone/>
              <a:defRPr>
                <a:solidFill>
                  <a:srgbClr val="64CF64"/>
                </a:solidFill>
              </a:defRPr>
            </a:lvl3pPr>
            <a:lvl4pPr lvl="3" rtl="0">
              <a:spcBef>
                <a:spcPts val="0"/>
              </a:spcBef>
              <a:spcAft>
                <a:spcPts val="0"/>
              </a:spcAft>
              <a:buClr>
                <a:srgbClr val="64CF64"/>
              </a:buClr>
              <a:buSzPts val="3000"/>
              <a:buNone/>
              <a:defRPr>
                <a:solidFill>
                  <a:srgbClr val="64CF64"/>
                </a:solidFill>
              </a:defRPr>
            </a:lvl4pPr>
            <a:lvl5pPr lvl="4" rtl="0">
              <a:spcBef>
                <a:spcPts val="0"/>
              </a:spcBef>
              <a:spcAft>
                <a:spcPts val="0"/>
              </a:spcAft>
              <a:buClr>
                <a:srgbClr val="64CF64"/>
              </a:buClr>
              <a:buSzPts val="3000"/>
              <a:buNone/>
              <a:defRPr>
                <a:solidFill>
                  <a:srgbClr val="64CF64"/>
                </a:solidFill>
              </a:defRPr>
            </a:lvl5pPr>
            <a:lvl6pPr lvl="5" rtl="0">
              <a:spcBef>
                <a:spcPts val="0"/>
              </a:spcBef>
              <a:spcAft>
                <a:spcPts val="0"/>
              </a:spcAft>
              <a:buClr>
                <a:srgbClr val="64CF64"/>
              </a:buClr>
              <a:buSzPts val="3000"/>
              <a:buNone/>
              <a:defRPr>
                <a:solidFill>
                  <a:srgbClr val="64CF64"/>
                </a:solidFill>
              </a:defRPr>
            </a:lvl6pPr>
            <a:lvl7pPr lvl="6" rtl="0">
              <a:spcBef>
                <a:spcPts val="0"/>
              </a:spcBef>
              <a:spcAft>
                <a:spcPts val="0"/>
              </a:spcAft>
              <a:buClr>
                <a:srgbClr val="64CF64"/>
              </a:buClr>
              <a:buSzPts val="3000"/>
              <a:buNone/>
              <a:defRPr>
                <a:solidFill>
                  <a:srgbClr val="64CF64"/>
                </a:solidFill>
              </a:defRPr>
            </a:lvl7pPr>
            <a:lvl8pPr lvl="7" rtl="0">
              <a:spcBef>
                <a:spcPts val="0"/>
              </a:spcBef>
              <a:spcAft>
                <a:spcPts val="0"/>
              </a:spcAft>
              <a:buClr>
                <a:srgbClr val="64CF64"/>
              </a:buClr>
              <a:buSzPts val="3000"/>
              <a:buNone/>
              <a:defRPr>
                <a:solidFill>
                  <a:srgbClr val="64CF64"/>
                </a:solidFill>
              </a:defRPr>
            </a:lvl8pPr>
            <a:lvl9pPr lvl="8" rtl="0">
              <a:spcBef>
                <a:spcPts val="0"/>
              </a:spcBef>
              <a:spcAft>
                <a:spcPts val="0"/>
              </a:spcAft>
              <a:buClr>
                <a:srgbClr val="64CF64"/>
              </a:buClr>
              <a:buSzPts val="3000"/>
              <a:buNone/>
              <a:defRPr>
                <a:solidFill>
                  <a:srgbClr val="64CF64"/>
                </a:solidFill>
              </a:defRPr>
            </a:lvl9pPr>
          </a:lstStyle>
          <a:p>
            <a:endParaRPr/>
          </a:p>
        </p:txBody>
      </p:sp>
      <p:sp>
        <p:nvSpPr>
          <p:cNvPr id="1990" name="Google Shape;1990;p29"/>
          <p:cNvSpPr txBox="1">
            <a:spLocks noGrp="1"/>
          </p:cNvSpPr>
          <p:nvPr>
            <p:ph type="title" idx="2"/>
          </p:nvPr>
        </p:nvSpPr>
        <p:spPr>
          <a:xfrm rot="-18311">
            <a:off x="714783" y="1630225"/>
            <a:ext cx="2365534" cy="399901"/>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1991" name="Google Shape;1991;p29"/>
          <p:cNvSpPr txBox="1">
            <a:spLocks noGrp="1"/>
          </p:cNvSpPr>
          <p:nvPr>
            <p:ph type="subTitle" idx="1"/>
          </p:nvPr>
        </p:nvSpPr>
        <p:spPr>
          <a:xfrm rot="-8736">
            <a:off x="714722" y="2039401"/>
            <a:ext cx="2361008" cy="692406"/>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992" name="Google Shape;1992;p29"/>
          <p:cNvSpPr txBox="1">
            <a:spLocks noGrp="1"/>
          </p:cNvSpPr>
          <p:nvPr>
            <p:ph type="title" idx="3"/>
          </p:nvPr>
        </p:nvSpPr>
        <p:spPr>
          <a:xfrm rot="-18311">
            <a:off x="712958" y="3044200"/>
            <a:ext cx="2365534" cy="407101"/>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1993" name="Google Shape;1993;p29"/>
          <p:cNvSpPr txBox="1">
            <a:spLocks noGrp="1"/>
          </p:cNvSpPr>
          <p:nvPr>
            <p:ph type="subTitle" idx="4"/>
          </p:nvPr>
        </p:nvSpPr>
        <p:spPr>
          <a:xfrm rot="-8736">
            <a:off x="712922" y="3460601"/>
            <a:ext cx="2361008" cy="692406"/>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14">
    <p:spTree>
      <p:nvGrpSpPr>
        <p:cNvPr id="1" name="Shape 2143"/>
        <p:cNvGrpSpPr/>
        <p:nvPr/>
      </p:nvGrpSpPr>
      <p:grpSpPr>
        <a:xfrm>
          <a:off x="0" y="0"/>
          <a:ext cx="0" cy="0"/>
          <a:chOff x="0" y="0"/>
          <a:chExt cx="0" cy="0"/>
        </a:xfrm>
      </p:grpSpPr>
      <p:sp>
        <p:nvSpPr>
          <p:cNvPr id="2144" name="Google Shape;2144;p34"/>
          <p:cNvSpPr/>
          <p:nvPr/>
        </p:nvSpPr>
        <p:spPr>
          <a:xfrm>
            <a:off x="353400" y="483925"/>
            <a:ext cx="8437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4"/>
          <p:cNvSpPr txBox="1">
            <a:spLocks noGrp="1"/>
          </p:cNvSpPr>
          <p:nvPr>
            <p:ph type="title"/>
          </p:nvPr>
        </p:nvSpPr>
        <p:spPr>
          <a:xfrm>
            <a:off x="713250" y="4839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64CF64"/>
              </a:buClr>
              <a:buSzPts val="3000"/>
              <a:buNone/>
              <a:defRPr b="0">
                <a:solidFill>
                  <a:schemeClr val="dk2"/>
                </a:solidFill>
              </a:defRPr>
            </a:lvl1pPr>
            <a:lvl2pPr lvl="1" rtl="0">
              <a:spcBef>
                <a:spcPts val="0"/>
              </a:spcBef>
              <a:spcAft>
                <a:spcPts val="0"/>
              </a:spcAft>
              <a:buClr>
                <a:srgbClr val="64CF64"/>
              </a:buClr>
              <a:buSzPts val="3000"/>
              <a:buNone/>
              <a:defRPr>
                <a:solidFill>
                  <a:srgbClr val="64CF64"/>
                </a:solidFill>
              </a:defRPr>
            </a:lvl2pPr>
            <a:lvl3pPr lvl="2" rtl="0">
              <a:spcBef>
                <a:spcPts val="0"/>
              </a:spcBef>
              <a:spcAft>
                <a:spcPts val="0"/>
              </a:spcAft>
              <a:buClr>
                <a:srgbClr val="64CF64"/>
              </a:buClr>
              <a:buSzPts val="3000"/>
              <a:buNone/>
              <a:defRPr>
                <a:solidFill>
                  <a:srgbClr val="64CF64"/>
                </a:solidFill>
              </a:defRPr>
            </a:lvl3pPr>
            <a:lvl4pPr lvl="3" rtl="0">
              <a:spcBef>
                <a:spcPts val="0"/>
              </a:spcBef>
              <a:spcAft>
                <a:spcPts val="0"/>
              </a:spcAft>
              <a:buClr>
                <a:srgbClr val="64CF64"/>
              </a:buClr>
              <a:buSzPts val="3000"/>
              <a:buNone/>
              <a:defRPr>
                <a:solidFill>
                  <a:srgbClr val="64CF64"/>
                </a:solidFill>
              </a:defRPr>
            </a:lvl4pPr>
            <a:lvl5pPr lvl="4" rtl="0">
              <a:spcBef>
                <a:spcPts val="0"/>
              </a:spcBef>
              <a:spcAft>
                <a:spcPts val="0"/>
              </a:spcAft>
              <a:buClr>
                <a:srgbClr val="64CF64"/>
              </a:buClr>
              <a:buSzPts val="3000"/>
              <a:buNone/>
              <a:defRPr>
                <a:solidFill>
                  <a:srgbClr val="64CF64"/>
                </a:solidFill>
              </a:defRPr>
            </a:lvl5pPr>
            <a:lvl6pPr lvl="5" rtl="0">
              <a:spcBef>
                <a:spcPts val="0"/>
              </a:spcBef>
              <a:spcAft>
                <a:spcPts val="0"/>
              </a:spcAft>
              <a:buClr>
                <a:srgbClr val="64CF64"/>
              </a:buClr>
              <a:buSzPts val="3000"/>
              <a:buNone/>
              <a:defRPr>
                <a:solidFill>
                  <a:srgbClr val="64CF64"/>
                </a:solidFill>
              </a:defRPr>
            </a:lvl6pPr>
            <a:lvl7pPr lvl="6" rtl="0">
              <a:spcBef>
                <a:spcPts val="0"/>
              </a:spcBef>
              <a:spcAft>
                <a:spcPts val="0"/>
              </a:spcAft>
              <a:buClr>
                <a:srgbClr val="64CF64"/>
              </a:buClr>
              <a:buSzPts val="3000"/>
              <a:buNone/>
              <a:defRPr>
                <a:solidFill>
                  <a:srgbClr val="64CF64"/>
                </a:solidFill>
              </a:defRPr>
            </a:lvl7pPr>
            <a:lvl8pPr lvl="7" rtl="0">
              <a:spcBef>
                <a:spcPts val="0"/>
              </a:spcBef>
              <a:spcAft>
                <a:spcPts val="0"/>
              </a:spcAft>
              <a:buClr>
                <a:srgbClr val="64CF64"/>
              </a:buClr>
              <a:buSzPts val="3000"/>
              <a:buNone/>
              <a:defRPr>
                <a:solidFill>
                  <a:srgbClr val="64CF64"/>
                </a:solidFill>
              </a:defRPr>
            </a:lvl8pPr>
            <a:lvl9pPr lvl="8" rtl="0">
              <a:spcBef>
                <a:spcPts val="0"/>
              </a:spcBef>
              <a:spcAft>
                <a:spcPts val="0"/>
              </a:spcAft>
              <a:buClr>
                <a:srgbClr val="64CF64"/>
              </a:buClr>
              <a:buSzPts val="3000"/>
              <a:buNone/>
              <a:defRPr>
                <a:solidFill>
                  <a:srgbClr val="64CF64"/>
                </a:solidFill>
              </a:defRPr>
            </a:lvl9pPr>
          </a:lstStyle>
          <a:p>
            <a:endParaRPr/>
          </a:p>
        </p:txBody>
      </p:sp>
      <p:sp>
        <p:nvSpPr>
          <p:cNvPr id="2146" name="Google Shape;2146;p34"/>
          <p:cNvSpPr txBox="1">
            <a:spLocks noGrp="1"/>
          </p:cNvSpPr>
          <p:nvPr>
            <p:ph type="title" idx="2"/>
          </p:nvPr>
        </p:nvSpPr>
        <p:spPr>
          <a:xfrm rot="-8720">
            <a:off x="827496" y="1646187"/>
            <a:ext cx="2365508" cy="408005"/>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2147" name="Google Shape;2147;p34"/>
          <p:cNvSpPr txBox="1">
            <a:spLocks noGrp="1"/>
          </p:cNvSpPr>
          <p:nvPr>
            <p:ph type="subTitle" idx="1"/>
          </p:nvPr>
        </p:nvSpPr>
        <p:spPr>
          <a:xfrm rot="-8736">
            <a:off x="827947" y="2060201"/>
            <a:ext cx="2361008" cy="692406"/>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148" name="Google Shape;2148;p34"/>
          <p:cNvSpPr txBox="1">
            <a:spLocks noGrp="1"/>
          </p:cNvSpPr>
          <p:nvPr>
            <p:ph type="title" idx="3"/>
          </p:nvPr>
        </p:nvSpPr>
        <p:spPr>
          <a:xfrm rot="-8720">
            <a:off x="3389246" y="1646187"/>
            <a:ext cx="2365508" cy="408005"/>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2149" name="Google Shape;2149;p34"/>
          <p:cNvSpPr txBox="1">
            <a:spLocks noGrp="1"/>
          </p:cNvSpPr>
          <p:nvPr>
            <p:ph type="subTitle" idx="4"/>
          </p:nvPr>
        </p:nvSpPr>
        <p:spPr>
          <a:xfrm rot="-8736">
            <a:off x="3389697" y="2060201"/>
            <a:ext cx="2361008" cy="692406"/>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150" name="Google Shape;2150;p34"/>
          <p:cNvSpPr txBox="1">
            <a:spLocks noGrp="1"/>
          </p:cNvSpPr>
          <p:nvPr>
            <p:ph type="title" idx="5"/>
          </p:nvPr>
        </p:nvSpPr>
        <p:spPr>
          <a:xfrm rot="-8720">
            <a:off x="5950996" y="1646187"/>
            <a:ext cx="2365508" cy="408005"/>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2151" name="Google Shape;2151;p34"/>
          <p:cNvSpPr txBox="1">
            <a:spLocks noGrp="1"/>
          </p:cNvSpPr>
          <p:nvPr>
            <p:ph type="subTitle" idx="6"/>
          </p:nvPr>
        </p:nvSpPr>
        <p:spPr>
          <a:xfrm rot="-8736">
            <a:off x="5951447" y="2060201"/>
            <a:ext cx="2361008" cy="692406"/>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152" name="Google Shape;2152;p34"/>
          <p:cNvSpPr txBox="1">
            <a:spLocks noGrp="1"/>
          </p:cNvSpPr>
          <p:nvPr>
            <p:ph type="title" idx="7"/>
          </p:nvPr>
        </p:nvSpPr>
        <p:spPr>
          <a:xfrm rot="-8720">
            <a:off x="851046" y="3074412"/>
            <a:ext cx="2365508" cy="408005"/>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2153" name="Google Shape;2153;p34"/>
          <p:cNvSpPr txBox="1">
            <a:spLocks noGrp="1"/>
          </p:cNvSpPr>
          <p:nvPr>
            <p:ph type="subTitle" idx="8"/>
          </p:nvPr>
        </p:nvSpPr>
        <p:spPr>
          <a:xfrm rot="-8736">
            <a:off x="851497" y="3495651"/>
            <a:ext cx="2361008" cy="692406"/>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154" name="Google Shape;2154;p34"/>
          <p:cNvSpPr txBox="1">
            <a:spLocks noGrp="1"/>
          </p:cNvSpPr>
          <p:nvPr>
            <p:ph type="title" idx="9"/>
          </p:nvPr>
        </p:nvSpPr>
        <p:spPr>
          <a:xfrm rot="-8720">
            <a:off x="3412796" y="3074412"/>
            <a:ext cx="2365508" cy="408005"/>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2155" name="Google Shape;2155;p34"/>
          <p:cNvSpPr txBox="1">
            <a:spLocks noGrp="1"/>
          </p:cNvSpPr>
          <p:nvPr>
            <p:ph type="subTitle" idx="13"/>
          </p:nvPr>
        </p:nvSpPr>
        <p:spPr>
          <a:xfrm rot="-8736">
            <a:off x="3413247" y="3495651"/>
            <a:ext cx="2361008" cy="692406"/>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156" name="Google Shape;2156;p34"/>
          <p:cNvSpPr txBox="1">
            <a:spLocks noGrp="1"/>
          </p:cNvSpPr>
          <p:nvPr>
            <p:ph type="title" idx="14"/>
          </p:nvPr>
        </p:nvSpPr>
        <p:spPr>
          <a:xfrm rot="-8720">
            <a:off x="5974546" y="3074412"/>
            <a:ext cx="2365508" cy="408005"/>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2"/>
              </a:buClr>
              <a:buSzPts val="1700"/>
              <a:buNone/>
              <a:defRPr sz="2000">
                <a:solidFill>
                  <a:schemeClr val="lt2"/>
                </a:solidFill>
              </a:defRPr>
            </a:lvl1pPr>
            <a:lvl2pPr lvl="1" rtl="0">
              <a:spcBef>
                <a:spcPts val="0"/>
              </a:spcBef>
              <a:spcAft>
                <a:spcPts val="0"/>
              </a:spcAft>
              <a:buClr>
                <a:schemeClr val="lt2"/>
              </a:buClr>
              <a:buSzPts val="1700"/>
              <a:buNone/>
              <a:defRPr sz="1700">
                <a:solidFill>
                  <a:schemeClr val="lt2"/>
                </a:solidFill>
              </a:defRPr>
            </a:lvl2pPr>
            <a:lvl3pPr lvl="2" rtl="0">
              <a:spcBef>
                <a:spcPts val="0"/>
              </a:spcBef>
              <a:spcAft>
                <a:spcPts val="0"/>
              </a:spcAft>
              <a:buClr>
                <a:schemeClr val="lt2"/>
              </a:buClr>
              <a:buSzPts val="1700"/>
              <a:buNone/>
              <a:defRPr sz="1700">
                <a:solidFill>
                  <a:schemeClr val="lt2"/>
                </a:solidFill>
              </a:defRPr>
            </a:lvl3pPr>
            <a:lvl4pPr lvl="3" rtl="0">
              <a:spcBef>
                <a:spcPts val="0"/>
              </a:spcBef>
              <a:spcAft>
                <a:spcPts val="0"/>
              </a:spcAft>
              <a:buClr>
                <a:schemeClr val="lt2"/>
              </a:buClr>
              <a:buSzPts val="1700"/>
              <a:buNone/>
              <a:defRPr sz="1700">
                <a:solidFill>
                  <a:schemeClr val="lt2"/>
                </a:solidFill>
              </a:defRPr>
            </a:lvl4pPr>
            <a:lvl5pPr lvl="4" rtl="0">
              <a:spcBef>
                <a:spcPts val="0"/>
              </a:spcBef>
              <a:spcAft>
                <a:spcPts val="0"/>
              </a:spcAft>
              <a:buClr>
                <a:schemeClr val="lt2"/>
              </a:buClr>
              <a:buSzPts val="1700"/>
              <a:buNone/>
              <a:defRPr sz="1700">
                <a:solidFill>
                  <a:schemeClr val="lt2"/>
                </a:solidFill>
              </a:defRPr>
            </a:lvl5pPr>
            <a:lvl6pPr lvl="5" rtl="0">
              <a:spcBef>
                <a:spcPts val="0"/>
              </a:spcBef>
              <a:spcAft>
                <a:spcPts val="0"/>
              </a:spcAft>
              <a:buClr>
                <a:schemeClr val="lt2"/>
              </a:buClr>
              <a:buSzPts val="1700"/>
              <a:buNone/>
              <a:defRPr sz="1700">
                <a:solidFill>
                  <a:schemeClr val="lt2"/>
                </a:solidFill>
              </a:defRPr>
            </a:lvl6pPr>
            <a:lvl7pPr lvl="6" rtl="0">
              <a:spcBef>
                <a:spcPts val="0"/>
              </a:spcBef>
              <a:spcAft>
                <a:spcPts val="0"/>
              </a:spcAft>
              <a:buClr>
                <a:schemeClr val="lt2"/>
              </a:buClr>
              <a:buSzPts val="1700"/>
              <a:buNone/>
              <a:defRPr sz="1700">
                <a:solidFill>
                  <a:schemeClr val="lt2"/>
                </a:solidFill>
              </a:defRPr>
            </a:lvl7pPr>
            <a:lvl8pPr lvl="7" rtl="0">
              <a:spcBef>
                <a:spcPts val="0"/>
              </a:spcBef>
              <a:spcAft>
                <a:spcPts val="0"/>
              </a:spcAft>
              <a:buClr>
                <a:schemeClr val="lt2"/>
              </a:buClr>
              <a:buSzPts val="1700"/>
              <a:buNone/>
              <a:defRPr sz="1700">
                <a:solidFill>
                  <a:schemeClr val="lt2"/>
                </a:solidFill>
              </a:defRPr>
            </a:lvl8pPr>
            <a:lvl9pPr lvl="8" rtl="0">
              <a:spcBef>
                <a:spcPts val="0"/>
              </a:spcBef>
              <a:spcAft>
                <a:spcPts val="0"/>
              </a:spcAft>
              <a:buClr>
                <a:schemeClr val="lt2"/>
              </a:buClr>
              <a:buSzPts val="1700"/>
              <a:buNone/>
              <a:defRPr sz="1700">
                <a:solidFill>
                  <a:schemeClr val="lt2"/>
                </a:solidFill>
              </a:defRPr>
            </a:lvl9pPr>
          </a:lstStyle>
          <a:p>
            <a:endParaRPr/>
          </a:p>
        </p:txBody>
      </p:sp>
      <p:sp>
        <p:nvSpPr>
          <p:cNvPr id="2157" name="Google Shape;2157;p34"/>
          <p:cNvSpPr txBox="1">
            <a:spLocks noGrp="1"/>
          </p:cNvSpPr>
          <p:nvPr>
            <p:ph type="subTitle" idx="15"/>
          </p:nvPr>
        </p:nvSpPr>
        <p:spPr>
          <a:xfrm rot="-8736">
            <a:off x="5974997" y="3495651"/>
            <a:ext cx="2361008" cy="692406"/>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2158" name="Google Shape;2158;p34"/>
          <p:cNvGrpSpPr/>
          <p:nvPr/>
        </p:nvGrpSpPr>
        <p:grpSpPr>
          <a:xfrm>
            <a:off x="359977" y="2606949"/>
            <a:ext cx="706493" cy="723542"/>
            <a:chOff x="2122525" y="1899275"/>
            <a:chExt cx="795600" cy="814800"/>
          </a:xfrm>
        </p:grpSpPr>
        <p:sp>
          <p:nvSpPr>
            <p:cNvPr id="2159" name="Google Shape;2159;p34"/>
            <p:cNvSpPr/>
            <p:nvPr/>
          </p:nvSpPr>
          <p:spPr>
            <a:xfrm>
              <a:off x="2450250" y="2564775"/>
              <a:ext cx="3375" cy="25050"/>
            </a:xfrm>
            <a:custGeom>
              <a:avLst/>
              <a:gdLst/>
              <a:ahLst/>
              <a:cxnLst/>
              <a:rect l="l" t="t" r="r" b="b"/>
              <a:pathLst>
                <a:path w="135" h="1002" extrusionOk="0">
                  <a:moveTo>
                    <a:pt x="134" y="1"/>
                  </a:moveTo>
                  <a:cubicBezTo>
                    <a:pt x="67" y="334"/>
                    <a:pt x="34" y="668"/>
                    <a:pt x="1" y="1001"/>
                  </a:cubicBezTo>
                  <a:cubicBezTo>
                    <a:pt x="34" y="668"/>
                    <a:pt x="67" y="3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4"/>
            <p:cNvSpPr/>
            <p:nvPr/>
          </p:nvSpPr>
          <p:spPr>
            <a:xfrm>
              <a:off x="2453600" y="2011375"/>
              <a:ext cx="250200" cy="554250"/>
            </a:xfrm>
            <a:custGeom>
              <a:avLst/>
              <a:gdLst/>
              <a:ahLst/>
              <a:cxnLst/>
              <a:rect l="l" t="t" r="r" b="b"/>
              <a:pathLst>
                <a:path w="10008" h="22170" extrusionOk="0">
                  <a:moveTo>
                    <a:pt x="3539" y="1"/>
                  </a:moveTo>
                  <a:cubicBezTo>
                    <a:pt x="3357" y="1"/>
                    <a:pt x="3178" y="18"/>
                    <a:pt x="3002" y="54"/>
                  </a:cubicBezTo>
                  <a:cubicBezTo>
                    <a:pt x="2835" y="88"/>
                    <a:pt x="2835" y="921"/>
                    <a:pt x="2902" y="921"/>
                  </a:cubicBezTo>
                  <a:cubicBezTo>
                    <a:pt x="5704" y="1122"/>
                    <a:pt x="9107" y="4257"/>
                    <a:pt x="9373" y="7026"/>
                  </a:cubicBezTo>
                  <a:cubicBezTo>
                    <a:pt x="9574" y="9394"/>
                    <a:pt x="8073" y="11129"/>
                    <a:pt x="6538" y="12496"/>
                  </a:cubicBezTo>
                  <a:cubicBezTo>
                    <a:pt x="5371" y="13564"/>
                    <a:pt x="4070" y="14498"/>
                    <a:pt x="3002" y="15599"/>
                  </a:cubicBezTo>
                  <a:cubicBezTo>
                    <a:pt x="1301" y="17367"/>
                    <a:pt x="334" y="19301"/>
                    <a:pt x="33" y="21836"/>
                  </a:cubicBezTo>
                  <a:cubicBezTo>
                    <a:pt x="0" y="21936"/>
                    <a:pt x="0" y="22037"/>
                    <a:pt x="0" y="22170"/>
                  </a:cubicBezTo>
                  <a:cubicBezTo>
                    <a:pt x="367" y="19902"/>
                    <a:pt x="1501" y="17834"/>
                    <a:pt x="3069" y="16466"/>
                  </a:cubicBezTo>
                  <a:cubicBezTo>
                    <a:pt x="5237" y="14598"/>
                    <a:pt x="7906" y="13030"/>
                    <a:pt x="9040" y="10295"/>
                  </a:cubicBezTo>
                  <a:cubicBezTo>
                    <a:pt x="9707" y="8727"/>
                    <a:pt x="10007" y="6726"/>
                    <a:pt x="9373" y="4891"/>
                  </a:cubicBezTo>
                  <a:cubicBezTo>
                    <a:pt x="8631" y="2848"/>
                    <a:pt x="5877" y="1"/>
                    <a:pt x="3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4"/>
            <p:cNvSpPr/>
            <p:nvPr/>
          </p:nvSpPr>
          <p:spPr>
            <a:xfrm>
              <a:off x="2446925" y="2589800"/>
              <a:ext cx="25875" cy="119275"/>
            </a:xfrm>
            <a:custGeom>
              <a:avLst/>
              <a:gdLst/>
              <a:ahLst/>
              <a:cxnLst/>
              <a:rect l="l" t="t" r="r" b="b"/>
              <a:pathLst>
                <a:path w="1035" h="4771" extrusionOk="0">
                  <a:moveTo>
                    <a:pt x="134" y="0"/>
                  </a:moveTo>
                  <a:cubicBezTo>
                    <a:pt x="0" y="1568"/>
                    <a:pt x="0" y="3236"/>
                    <a:pt x="934" y="4770"/>
                  </a:cubicBezTo>
                  <a:cubicBezTo>
                    <a:pt x="934" y="4770"/>
                    <a:pt x="1034" y="4537"/>
                    <a:pt x="1001" y="4470"/>
                  </a:cubicBezTo>
                  <a:cubicBezTo>
                    <a:pt x="300" y="3036"/>
                    <a:pt x="67" y="1468"/>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4"/>
            <p:cNvSpPr/>
            <p:nvPr/>
          </p:nvSpPr>
          <p:spPr>
            <a:xfrm>
              <a:off x="2321000" y="1998000"/>
              <a:ext cx="182650" cy="710250"/>
            </a:xfrm>
            <a:custGeom>
              <a:avLst/>
              <a:gdLst/>
              <a:ahLst/>
              <a:cxnLst/>
              <a:rect l="l" t="t" r="r" b="b"/>
              <a:pathLst>
                <a:path w="7306" h="28410" extrusionOk="0">
                  <a:moveTo>
                    <a:pt x="5499" y="1"/>
                  </a:moveTo>
                  <a:cubicBezTo>
                    <a:pt x="3511" y="1"/>
                    <a:pt x="1945" y="2349"/>
                    <a:pt x="1368" y="3791"/>
                  </a:cubicBezTo>
                  <a:cubicBezTo>
                    <a:pt x="567" y="5826"/>
                    <a:pt x="0" y="8128"/>
                    <a:pt x="167" y="10463"/>
                  </a:cubicBezTo>
                  <a:cubicBezTo>
                    <a:pt x="167" y="10663"/>
                    <a:pt x="200" y="10897"/>
                    <a:pt x="234" y="11130"/>
                  </a:cubicBezTo>
                  <a:cubicBezTo>
                    <a:pt x="367" y="11564"/>
                    <a:pt x="467" y="11997"/>
                    <a:pt x="534" y="12431"/>
                  </a:cubicBezTo>
                  <a:cubicBezTo>
                    <a:pt x="768" y="13131"/>
                    <a:pt x="1001" y="13832"/>
                    <a:pt x="1301" y="14532"/>
                  </a:cubicBezTo>
                  <a:cubicBezTo>
                    <a:pt x="2068" y="16534"/>
                    <a:pt x="2335" y="18302"/>
                    <a:pt x="2235" y="20270"/>
                  </a:cubicBezTo>
                  <a:cubicBezTo>
                    <a:pt x="2069" y="22967"/>
                    <a:pt x="2201" y="25631"/>
                    <a:pt x="3197" y="28395"/>
                  </a:cubicBezTo>
                  <a:lnTo>
                    <a:pt x="3197" y="28395"/>
                  </a:lnTo>
                  <a:cubicBezTo>
                    <a:pt x="3192" y="28329"/>
                    <a:pt x="3300" y="28097"/>
                    <a:pt x="3269" y="27975"/>
                  </a:cubicBezTo>
                  <a:cubicBezTo>
                    <a:pt x="2335" y="25140"/>
                    <a:pt x="2235" y="22505"/>
                    <a:pt x="2402" y="19736"/>
                  </a:cubicBezTo>
                  <a:cubicBezTo>
                    <a:pt x="2502" y="17768"/>
                    <a:pt x="2269" y="16000"/>
                    <a:pt x="1535" y="13999"/>
                  </a:cubicBezTo>
                  <a:cubicBezTo>
                    <a:pt x="1034" y="12698"/>
                    <a:pt x="534" y="11430"/>
                    <a:pt x="401" y="10129"/>
                  </a:cubicBezTo>
                  <a:cubicBezTo>
                    <a:pt x="200" y="8095"/>
                    <a:pt x="734" y="6060"/>
                    <a:pt x="1501" y="4325"/>
                  </a:cubicBezTo>
                  <a:cubicBezTo>
                    <a:pt x="2035" y="3124"/>
                    <a:pt x="2836" y="1990"/>
                    <a:pt x="4170" y="1490"/>
                  </a:cubicBezTo>
                  <a:cubicBezTo>
                    <a:pt x="4603" y="1329"/>
                    <a:pt x="5060" y="1277"/>
                    <a:pt x="5532" y="1277"/>
                  </a:cubicBezTo>
                  <a:cubicBezTo>
                    <a:pt x="6041" y="1277"/>
                    <a:pt x="6569" y="1338"/>
                    <a:pt x="7105" y="1390"/>
                  </a:cubicBezTo>
                  <a:cubicBezTo>
                    <a:pt x="7205" y="1390"/>
                    <a:pt x="7306" y="656"/>
                    <a:pt x="7205" y="589"/>
                  </a:cubicBezTo>
                  <a:cubicBezTo>
                    <a:pt x="6613" y="175"/>
                    <a:pt x="6040" y="1"/>
                    <a:pt x="5499" y="1"/>
                  </a:cubicBezTo>
                  <a:close/>
                  <a:moveTo>
                    <a:pt x="3197" y="28395"/>
                  </a:moveTo>
                  <a:lnTo>
                    <a:pt x="3197" y="28395"/>
                  </a:lnTo>
                  <a:cubicBezTo>
                    <a:pt x="3198" y="28401"/>
                    <a:pt x="3200" y="28406"/>
                    <a:pt x="3203" y="28409"/>
                  </a:cubicBezTo>
                  <a:cubicBezTo>
                    <a:pt x="3201" y="28404"/>
                    <a:pt x="3199" y="28399"/>
                    <a:pt x="3197" y="2839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4"/>
            <p:cNvSpPr/>
            <p:nvPr/>
          </p:nvSpPr>
          <p:spPr>
            <a:xfrm>
              <a:off x="2503625" y="2059850"/>
              <a:ext cx="414500" cy="390700"/>
            </a:xfrm>
            <a:custGeom>
              <a:avLst/>
              <a:gdLst/>
              <a:ahLst/>
              <a:cxnLst/>
              <a:rect l="l" t="t" r="r" b="b"/>
              <a:pathLst>
                <a:path w="16580" h="15628" extrusionOk="0">
                  <a:moveTo>
                    <a:pt x="7131" y="0"/>
                  </a:moveTo>
                  <a:cubicBezTo>
                    <a:pt x="6598" y="0"/>
                    <a:pt x="6083" y="88"/>
                    <a:pt x="5605" y="283"/>
                  </a:cubicBezTo>
                  <a:cubicBezTo>
                    <a:pt x="5538" y="317"/>
                    <a:pt x="5438" y="784"/>
                    <a:pt x="5538" y="817"/>
                  </a:cubicBezTo>
                  <a:cubicBezTo>
                    <a:pt x="6739" y="1251"/>
                    <a:pt x="8040" y="1184"/>
                    <a:pt x="9307" y="1618"/>
                  </a:cubicBezTo>
                  <a:cubicBezTo>
                    <a:pt x="10475" y="2018"/>
                    <a:pt x="11642" y="2618"/>
                    <a:pt x="12643" y="3386"/>
                  </a:cubicBezTo>
                  <a:cubicBezTo>
                    <a:pt x="13877" y="4286"/>
                    <a:pt x="14911" y="5487"/>
                    <a:pt x="15545" y="6821"/>
                  </a:cubicBezTo>
                  <a:cubicBezTo>
                    <a:pt x="16512" y="8923"/>
                    <a:pt x="15812" y="10958"/>
                    <a:pt x="14344" y="12192"/>
                  </a:cubicBezTo>
                  <a:cubicBezTo>
                    <a:pt x="12638" y="13629"/>
                    <a:pt x="10179" y="13937"/>
                    <a:pt x="7764" y="13937"/>
                  </a:cubicBezTo>
                  <a:cubicBezTo>
                    <a:pt x="7488" y="13937"/>
                    <a:pt x="7213" y="13933"/>
                    <a:pt x="6939" y="13926"/>
                  </a:cubicBezTo>
                  <a:cubicBezTo>
                    <a:pt x="6198" y="13906"/>
                    <a:pt x="5431" y="13867"/>
                    <a:pt x="4676" y="13867"/>
                  </a:cubicBezTo>
                  <a:cubicBezTo>
                    <a:pt x="2948" y="13867"/>
                    <a:pt x="1274" y="14070"/>
                    <a:pt x="67" y="15161"/>
                  </a:cubicBezTo>
                  <a:cubicBezTo>
                    <a:pt x="1" y="15194"/>
                    <a:pt x="1" y="15628"/>
                    <a:pt x="1" y="15628"/>
                  </a:cubicBezTo>
                  <a:cubicBezTo>
                    <a:pt x="1314" y="15219"/>
                    <a:pt x="2576" y="15015"/>
                    <a:pt x="3989" y="15015"/>
                  </a:cubicBezTo>
                  <a:cubicBezTo>
                    <a:pt x="4190" y="15015"/>
                    <a:pt x="4395" y="15019"/>
                    <a:pt x="4604" y="15027"/>
                  </a:cubicBezTo>
                  <a:cubicBezTo>
                    <a:pt x="5688" y="15050"/>
                    <a:pt x="6787" y="15134"/>
                    <a:pt x="7870" y="15134"/>
                  </a:cubicBezTo>
                  <a:cubicBezTo>
                    <a:pt x="8387" y="15134"/>
                    <a:pt x="8901" y="15114"/>
                    <a:pt x="9407" y="15061"/>
                  </a:cubicBezTo>
                  <a:cubicBezTo>
                    <a:pt x="12343" y="14727"/>
                    <a:pt x="15011" y="13293"/>
                    <a:pt x="15912" y="10557"/>
                  </a:cubicBezTo>
                  <a:cubicBezTo>
                    <a:pt x="16579" y="8489"/>
                    <a:pt x="16179" y="6254"/>
                    <a:pt x="14578" y="4220"/>
                  </a:cubicBezTo>
                  <a:cubicBezTo>
                    <a:pt x="12938" y="2191"/>
                    <a:pt x="9794" y="0"/>
                    <a:pt x="7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4"/>
            <p:cNvSpPr/>
            <p:nvPr/>
          </p:nvSpPr>
          <p:spPr>
            <a:xfrm>
              <a:off x="2436075" y="1899275"/>
              <a:ext cx="70075" cy="126175"/>
            </a:xfrm>
            <a:custGeom>
              <a:avLst/>
              <a:gdLst/>
              <a:ahLst/>
              <a:cxnLst/>
              <a:rect l="l" t="t" r="r" b="b"/>
              <a:pathLst>
                <a:path w="2803" h="5047" extrusionOk="0">
                  <a:moveTo>
                    <a:pt x="124" y="0"/>
                  </a:moveTo>
                  <a:cubicBezTo>
                    <a:pt x="1" y="0"/>
                    <a:pt x="1" y="571"/>
                    <a:pt x="1" y="669"/>
                  </a:cubicBezTo>
                  <a:cubicBezTo>
                    <a:pt x="101" y="869"/>
                    <a:pt x="301" y="1036"/>
                    <a:pt x="434" y="1236"/>
                  </a:cubicBezTo>
                  <a:cubicBezTo>
                    <a:pt x="801" y="1636"/>
                    <a:pt x="1135" y="2103"/>
                    <a:pt x="1435" y="2570"/>
                  </a:cubicBezTo>
                  <a:cubicBezTo>
                    <a:pt x="1902" y="3371"/>
                    <a:pt x="2135" y="4171"/>
                    <a:pt x="2302" y="5039"/>
                  </a:cubicBezTo>
                  <a:cubicBezTo>
                    <a:pt x="2302" y="5044"/>
                    <a:pt x="2303" y="5047"/>
                    <a:pt x="2304" y="5047"/>
                  </a:cubicBezTo>
                  <a:cubicBezTo>
                    <a:pt x="2318" y="5047"/>
                    <a:pt x="2402" y="4733"/>
                    <a:pt x="2402" y="4672"/>
                  </a:cubicBezTo>
                  <a:cubicBezTo>
                    <a:pt x="2369" y="4338"/>
                    <a:pt x="2336" y="4004"/>
                    <a:pt x="2269" y="3671"/>
                  </a:cubicBezTo>
                  <a:lnTo>
                    <a:pt x="2269" y="3671"/>
                  </a:lnTo>
                  <a:cubicBezTo>
                    <a:pt x="2436" y="4038"/>
                    <a:pt x="2569" y="4438"/>
                    <a:pt x="2669" y="4838"/>
                  </a:cubicBezTo>
                  <a:cubicBezTo>
                    <a:pt x="2669" y="4838"/>
                    <a:pt x="2769" y="4538"/>
                    <a:pt x="2769" y="4471"/>
                  </a:cubicBezTo>
                  <a:cubicBezTo>
                    <a:pt x="2803" y="3738"/>
                    <a:pt x="2769" y="3004"/>
                    <a:pt x="2636" y="2270"/>
                  </a:cubicBezTo>
                  <a:cubicBezTo>
                    <a:pt x="2536" y="1603"/>
                    <a:pt x="2469" y="735"/>
                    <a:pt x="2102" y="102"/>
                  </a:cubicBezTo>
                  <a:cubicBezTo>
                    <a:pt x="2102" y="102"/>
                    <a:pt x="2002" y="535"/>
                    <a:pt x="2002" y="635"/>
                  </a:cubicBezTo>
                  <a:cubicBezTo>
                    <a:pt x="2135" y="1336"/>
                    <a:pt x="2336" y="2036"/>
                    <a:pt x="2436" y="2737"/>
                  </a:cubicBezTo>
                  <a:cubicBezTo>
                    <a:pt x="2502" y="3137"/>
                    <a:pt x="2569" y="3571"/>
                    <a:pt x="2602" y="3971"/>
                  </a:cubicBezTo>
                  <a:cubicBezTo>
                    <a:pt x="2436" y="3671"/>
                    <a:pt x="2302" y="3371"/>
                    <a:pt x="2135" y="3104"/>
                  </a:cubicBezTo>
                  <a:cubicBezTo>
                    <a:pt x="2035" y="2770"/>
                    <a:pt x="1935" y="2470"/>
                    <a:pt x="1769" y="2136"/>
                  </a:cubicBezTo>
                  <a:cubicBezTo>
                    <a:pt x="1568" y="1736"/>
                    <a:pt x="1335" y="1336"/>
                    <a:pt x="1035" y="969"/>
                  </a:cubicBezTo>
                  <a:cubicBezTo>
                    <a:pt x="835" y="702"/>
                    <a:pt x="501" y="469"/>
                    <a:pt x="267" y="202"/>
                  </a:cubicBezTo>
                  <a:cubicBezTo>
                    <a:pt x="267" y="135"/>
                    <a:pt x="267" y="102"/>
                    <a:pt x="234" y="68"/>
                  </a:cubicBezTo>
                  <a:cubicBezTo>
                    <a:pt x="234" y="35"/>
                    <a:pt x="167" y="2"/>
                    <a:pt x="134" y="2"/>
                  </a:cubicBezTo>
                  <a:cubicBezTo>
                    <a:pt x="130" y="1"/>
                    <a:pt x="127"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4"/>
            <p:cNvSpPr/>
            <p:nvPr/>
          </p:nvSpPr>
          <p:spPr>
            <a:xfrm>
              <a:off x="2523650" y="1914700"/>
              <a:ext cx="8350" cy="107225"/>
            </a:xfrm>
            <a:custGeom>
              <a:avLst/>
              <a:gdLst/>
              <a:ahLst/>
              <a:cxnLst/>
              <a:rect l="l" t="t" r="r" b="b"/>
              <a:pathLst>
                <a:path w="334" h="4289" extrusionOk="0">
                  <a:moveTo>
                    <a:pt x="133" y="1"/>
                  </a:moveTo>
                  <a:cubicBezTo>
                    <a:pt x="102" y="1"/>
                    <a:pt x="67" y="94"/>
                    <a:pt x="67" y="118"/>
                  </a:cubicBezTo>
                  <a:cubicBezTo>
                    <a:pt x="0" y="252"/>
                    <a:pt x="0" y="452"/>
                    <a:pt x="0" y="585"/>
                  </a:cubicBezTo>
                  <a:cubicBezTo>
                    <a:pt x="67" y="1786"/>
                    <a:pt x="100" y="2954"/>
                    <a:pt x="33" y="4088"/>
                  </a:cubicBezTo>
                  <a:cubicBezTo>
                    <a:pt x="19" y="4231"/>
                    <a:pt x="29" y="4288"/>
                    <a:pt x="48" y="4288"/>
                  </a:cubicBezTo>
                  <a:cubicBezTo>
                    <a:pt x="74" y="4288"/>
                    <a:pt x="114" y="4188"/>
                    <a:pt x="134" y="4055"/>
                  </a:cubicBezTo>
                  <a:cubicBezTo>
                    <a:pt x="234" y="2987"/>
                    <a:pt x="334" y="1886"/>
                    <a:pt x="234" y="752"/>
                  </a:cubicBezTo>
                  <a:cubicBezTo>
                    <a:pt x="234" y="719"/>
                    <a:pt x="234" y="719"/>
                    <a:pt x="234" y="685"/>
                  </a:cubicBezTo>
                  <a:cubicBezTo>
                    <a:pt x="234" y="652"/>
                    <a:pt x="234" y="619"/>
                    <a:pt x="234" y="585"/>
                  </a:cubicBezTo>
                  <a:cubicBezTo>
                    <a:pt x="200" y="419"/>
                    <a:pt x="200" y="218"/>
                    <a:pt x="167" y="52"/>
                  </a:cubicBezTo>
                  <a:cubicBezTo>
                    <a:pt x="158" y="15"/>
                    <a:pt x="146"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4"/>
            <p:cNvSpPr/>
            <p:nvPr/>
          </p:nvSpPr>
          <p:spPr>
            <a:xfrm>
              <a:off x="2543650" y="1948500"/>
              <a:ext cx="11700" cy="64500"/>
            </a:xfrm>
            <a:custGeom>
              <a:avLst/>
              <a:gdLst/>
              <a:ahLst/>
              <a:cxnLst/>
              <a:rect l="l" t="t" r="r" b="b"/>
              <a:pathLst>
                <a:path w="468" h="2580" extrusionOk="0">
                  <a:moveTo>
                    <a:pt x="434" y="1"/>
                  </a:moveTo>
                  <a:cubicBezTo>
                    <a:pt x="401" y="1"/>
                    <a:pt x="368" y="101"/>
                    <a:pt x="368" y="101"/>
                  </a:cubicBezTo>
                  <a:cubicBezTo>
                    <a:pt x="101" y="835"/>
                    <a:pt x="1" y="1669"/>
                    <a:pt x="1" y="2502"/>
                  </a:cubicBezTo>
                  <a:cubicBezTo>
                    <a:pt x="1" y="2559"/>
                    <a:pt x="7" y="2579"/>
                    <a:pt x="19" y="2579"/>
                  </a:cubicBezTo>
                  <a:cubicBezTo>
                    <a:pt x="35" y="2579"/>
                    <a:pt x="62" y="2541"/>
                    <a:pt x="101" y="2502"/>
                  </a:cubicBezTo>
                  <a:cubicBezTo>
                    <a:pt x="167" y="2402"/>
                    <a:pt x="134" y="2169"/>
                    <a:pt x="134" y="2035"/>
                  </a:cubicBezTo>
                  <a:cubicBezTo>
                    <a:pt x="167" y="1402"/>
                    <a:pt x="368" y="835"/>
                    <a:pt x="434" y="201"/>
                  </a:cubicBezTo>
                  <a:cubicBezTo>
                    <a:pt x="434" y="201"/>
                    <a:pt x="468" y="34"/>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4"/>
            <p:cNvSpPr/>
            <p:nvPr/>
          </p:nvSpPr>
          <p:spPr>
            <a:xfrm>
              <a:off x="2570350" y="1956000"/>
              <a:ext cx="850" cy="21950"/>
            </a:xfrm>
            <a:custGeom>
              <a:avLst/>
              <a:gdLst/>
              <a:ahLst/>
              <a:cxnLst/>
              <a:rect l="l" t="t" r="r" b="b"/>
              <a:pathLst>
                <a:path w="34" h="878" extrusionOk="0">
                  <a:moveTo>
                    <a:pt x="33" y="1"/>
                  </a:moveTo>
                  <a:cubicBezTo>
                    <a:pt x="33" y="301"/>
                    <a:pt x="0" y="568"/>
                    <a:pt x="0" y="868"/>
                  </a:cubicBezTo>
                  <a:cubicBezTo>
                    <a:pt x="0" y="875"/>
                    <a:pt x="1" y="877"/>
                    <a:pt x="3" y="877"/>
                  </a:cubicBezTo>
                  <a:cubicBezTo>
                    <a:pt x="12" y="877"/>
                    <a:pt x="33" y="828"/>
                    <a:pt x="33" y="801"/>
                  </a:cubicBezTo>
                  <a:cubicBezTo>
                    <a:pt x="33" y="544"/>
                    <a:pt x="33" y="288"/>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4"/>
            <p:cNvSpPr/>
            <p:nvPr/>
          </p:nvSpPr>
          <p:spPr>
            <a:xfrm>
              <a:off x="2349350" y="2369650"/>
              <a:ext cx="18375" cy="45050"/>
            </a:xfrm>
            <a:custGeom>
              <a:avLst/>
              <a:gdLst/>
              <a:ahLst/>
              <a:cxnLst/>
              <a:rect l="l" t="t" r="r" b="b"/>
              <a:pathLst>
                <a:path w="735" h="1802" extrusionOk="0">
                  <a:moveTo>
                    <a:pt x="0" y="0"/>
                  </a:moveTo>
                  <a:cubicBezTo>
                    <a:pt x="134" y="367"/>
                    <a:pt x="201" y="767"/>
                    <a:pt x="267" y="1168"/>
                  </a:cubicBezTo>
                  <a:lnTo>
                    <a:pt x="668" y="1801"/>
                  </a:lnTo>
                  <a:cubicBezTo>
                    <a:pt x="668" y="1801"/>
                    <a:pt x="734" y="1568"/>
                    <a:pt x="701" y="1501"/>
                  </a:cubicBezTo>
                  <a:cubicBezTo>
                    <a:pt x="501" y="1001"/>
                    <a:pt x="267" y="50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4"/>
            <p:cNvSpPr/>
            <p:nvPr/>
          </p:nvSpPr>
          <p:spPr>
            <a:xfrm>
              <a:off x="2141700" y="1950375"/>
              <a:ext cx="311825" cy="159925"/>
            </a:xfrm>
            <a:custGeom>
              <a:avLst/>
              <a:gdLst/>
              <a:ahLst/>
              <a:cxnLst/>
              <a:rect l="l" t="t" r="r" b="b"/>
              <a:pathLst>
                <a:path w="12473" h="6397" extrusionOk="0">
                  <a:moveTo>
                    <a:pt x="5885" y="1"/>
                  </a:moveTo>
                  <a:cubicBezTo>
                    <a:pt x="3207" y="1"/>
                    <a:pt x="881" y="1179"/>
                    <a:pt x="367" y="3929"/>
                  </a:cubicBezTo>
                  <a:cubicBezTo>
                    <a:pt x="201" y="4796"/>
                    <a:pt x="301" y="5630"/>
                    <a:pt x="568" y="6397"/>
                  </a:cubicBezTo>
                  <a:cubicBezTo>
                    <a:pt x="634" y="6364"/>
                    <a:pt x="701" y="6297"/>
                    <a:pt x="768" y="6264"/>
                  </a:cubicBezTo>
                  <a:cubicBezTo>
                    <a:pt x="634" y="5963"/>
                    <a:pt x="534" y="5630"/>
                    <a:pt x="468" y="5296"/>
                  </a:cubicBezTo>
                  <a:cubicBezTo>
                    <a:pt x="1" y="2294"/>
                    <a:pt x="3069" y="693"/>
                    <a:pt x="5738" y="693"/>
                  </a:cubicBezTo>
                  <a:cubicBezTo>
                    <a:pt x="8073" y="726"/>
                    <a:pt x="10108" y="1794"/>
                    <a:pt x="12309" y="2661"/>
                  </a:cubicBezTo>
                  <a:cubicBezTo>
                    <a:pt x="12310" y="2662"/>
                    <a:pt x="12312" y="2663"/>
                    <a:pt x="12313" y="2663"/>
                  </a:cubicBezTo>
                  <a:cubicBezTo>
                    <a:pt x="12352" y="2663"/>
                    <a:pt x="12473" y="2225"/>
                    <a:pt x="12376" y="2161"/>
                  </a:cubicBezTo>
                  <a:cubicBezTo>
                    <a:pt x="10513" y="793"/>
                    <a:pt x="8080" y="1"/>
                    <a:pt x="58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4"/>
            <p:cNvSpPr/>
            <p:nvPr/>
          </p:nvSpPr>
          <p:spPr>
            <a:xfrm>
              <a:off x="2234275" y="1992700"/>
              <a:ext cx="125950" cy="20050"/>
            </a:xfrm>
            <a:custGeom>
              <a:avLst/>
              <a:gdLst/>
              <a:ahLst/>
              <a:cxnLst/>
              <a:rect l="l" t="t" r="r" b="b"/>
              <a:pathLst>
                <a:path w="5038" h="802" extrusionOk="0">
                  <a:moveTo>
                    <a:pt x="0" y="1"/>
                  </a:moveTo>
                  <a:cubicBezTo>
                    <a:pt x="0" y="1"/>
                    <a:pt x="0" y="34"/>
                    <a:pt x="0" y="34"/>
                  </a:cubicBezTo>
                  <a:cubicBezTo>
                    <a:pt x="1701" y="101"/>
                    <a:pt x="3303" y="301"/>
                    <a:pt x="5004" y="801"/>
                  </a:cubicBezTo>
                  <a:cubicBezTo>
                    <a:pt x="5037" y="801"/>
                    <a:pt x="5037" y="734"/>
                    <a:pt x="5037" y="734"/>
                  </a:cubicBezTo>
                  <a:cubicBezTo>
                    <a:pt x="3403" y="1"/>
                    <a:pt x="1635" y="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4"/>
            <p:cNvSpPr/>
            <p:nvPr/>
          </p:nvSpPr>
          <p:spPr>
            <a:xfrm>
              <a:off x="2247600" y="1979950"/>
              <a:ext cx="102600" cy="21950"/>
            </a:xfrm>
            <a:custGeom>
              <a:avLst/>
              <a:gdLst/>
              <a:ahLst/>
              <a:cxnLst/>
              <a:rect l="l" t="t" r="r" b="b"/>
              <a:pathLst>
                <a:path w="4104" h="878" extrusionOk="0">
                  <a:moveTo>
                    <a:pt x="377" y="1"/>
                  </a:moveTo>
                  <a:cubicBezTo>
                    <a:pt x="251" y="1"/>
                    <a:pt x="125" y="4"/>
                    <a:pt x="1" y="10"/>
                  </a:cubicBezTo>
                  <a:cubicBezTo>
                    <a:pt x="1" y="10"/>
                    <a:pt x="1" y="110"/>
                    <a:pt x="1" y="110"/>
                  </a:cubicBezTo>
                  <a:cubicBezTo>
                    <a:pt x="1369" y="110"/>
                    <a:pt x="2669" y="544"/>
                    <a:pt x="4070" y="878"/>
                  </a:cubicBezTo>
                  <a:cubicBezTo>
                    <a:pt x="4104" y="878"/>
                    <a:pt x="4104" y="744"/>
                    <a:pt x="4104" y="711"/>
                  </a:cubicBezTo>
                  <a:cubicBezTo>
                    <a:pt x="2894" y="287"/>
                    <a:pt x="1602" y="1"/>
                    <a:pt x="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4"/>
            <p:cNvSpPr/>
            <p:nvPr/>
          </p:nvSpPr>
          <p:spPr>
            <a:xfrm>
              <a:off x="2511975" y="2058575"/>
              <a:ext cx="161800" cy="339450"/>
            </a:xfrm>
            <a:custGeom>
              <a:avLst/>
              <a:gdLst/>
              <a:ahLst/>
              <a:cxnLst/>
              <a:rect l="l" t="t" r="r" b="b"/>
              <a:pathLst>
                <a:path w="6472" h="13578" extrusionOk="0">
                  <a:moveTo>
                    <a:pt x="1968" y="1"/>
                  </a:moveTo>
                  <a:cubicBezTo>
                    <a:pt x="1935" y="1"/>
                    <a:pt x="1901" y="201"/>
                    <a:pt x="1935" y="201"/>
                  </a:cubicBezTo>
                  <a:cubicBezTo>
                    <a:pt x="3302" y="1002"/>
                    <a:pt x="4737" y="1635"/>
                    <a:pt x="5537" y="3070"/>
                  </a:cubicBezTo>
                  <a:cubicBezTo>
                    <a:pt x="6471" y="4704"/>
                    <a:pt x="6405" y="6639"/>
                    <a:pt x="5604" y="8040"/>
                  </a:cubicBezTo>
                  <a:cubicBezTo>
                    <a:pt x="4970" y="9174"/>
                    <a:pt x="3870" y="9841"/>
                    <a:pt x="2902" y="10675"/>
                  </a:cubicBezTo>
                  <a:cubicBezTo>
                    <a:pt x="1835" y="11542"/>
                    <a:pt x="901" y="12476"/>
                    <a:pt x="0" y="13477"/>
                  </a:cubicBezTo>
                  <a:cubicBezTo>
                    <a:pt x="0" y="13510"/>
                    <a:pt x="0" y="13577"/>
                    <a:pt x="0" y="13577"/>
                  </a:cubicBezTo>
                  <a:cubicBezTo>
                    <a:pt x="1234" y="12376"/>
                    <a:pt x="2502" y="11242"/>
                    <a:pt x="3903" y="10208"/>
                  </a:cubicBezTo>
                  <a:cubicBezTo>
                    <a:pt x="5004" y="9341"/>
                    <a:pt x="5838" y="8307"/>
                    <a:pt x="6138" y="6906"/>
                  </a:cubicBezTo>
                  <a:cubicBezTo>
                    <a:pt x="6371" y="5838"/>
                    <a:pt x="6371" y="4671"/>
                    <a:pt x="5971" y="3537"/>
                  </a:cubicBezTo>
                  <a:cubicBezTo>
                    <a:pt x="5337" y="1769"/>
                    <a:pt x="3736" y="635"/>
                    <a:pt x="1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4"/>
            <p:cNvSpPr/>
            <p:nvPr/>
          </p:nvSpPr>
          <p:spPr>
            <a:xfrm>
              <a:off x="2526150" y="2104450"/>
              <a:ext cx="128450" cy="262700"/>
            </a:xfrm>
            <a:custGeom>
              <a:avLst/>
              <a:gdLst/>
              <a:ahLst/>
              <a:cxnLst/>
              <a:rect l="l" t="t" r="r" b="b"/>
              <a:pathLst>
                <a:path w="5138" h="10508" extrusionOk="0">
                  <a:moveTo>
                    <a:pt x="3102" y="0"/>
                  </a:moveTo>
                  <a:cubicBezTo>
                    <a:pt x="3102" y="0"/>
                    <a:pt x="3036" y="167"/>
                    <a:pt x="3069" y="201"/>
                  </a:cubicBezTo>
                  <a:cubicBezTo>
                    <a:pt x="5137" y="2102"/>
                    <a:pt x="4970" y="4670"/>
                    <a:pt x="3736" y="6472"/>
                  </a:cubicBezTo>
                  <a:cubicBezTo>
                    <a:pt x="2735" y="7973"/>
                    <a:pt x="1234" y="9074"/>
                    <a:pt x="34" y="10408"/>
                  </a:cubicBezTo>
                  <a:cubicBezTo>
                    <a:pt x="0" y="10408"/>
                    <a:pt x="34" y="10475"/>
                    <a:pt x="34" y="10508"/>
                  </a:cubicBezTo>
                  <a:cubicBezTo>
                    <a:pt x="1668" y="8773"/>
                    <a:pt x="3936" y="7372"/>
                    <a:pt x="4603" y="4904"/>
                  </a:cubicBezTo>
                  <a:cubicBezTo>
                    <a:pt x="5037" y="3336"/>
                    <a:pt x="4737" y="1268"/>
                    <a:pt x="3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4"/>
            <p:cNvSpPr/>
            <p:nvPr/>
          </p:nvSpPr>
          <p:spPr>
            <a:xfrm>
              <a:off x="2346850" y="2049400"/>
              <a:ext cx="130950" cy="294400"/>
            </a:xfrm>
            <a:custGeom>
              <a:avLst/>
              <a:gdLst/>
              <a:ahLst/>
              <a:cxnLst/>
              <a:rect l="l" t="t" r="r" b="b"/>
              <a:pathLst>
                <a:path w="5238" h="11776" extrusionOk="0">
                  <a:moveTo>
                    <a:pt x="5237" y="1"/>
                  </a:moveTo>
                  <a:lnTo>
                    <a:pt x="5237" y="1"/>
                  </a:lnTo>
                  <a:cubicBezTo>
                    <a:pt x="3836" y="234"/>
                    <a:pt x="2235" y="801"/>
                    <a:pt x="1535" y="1902"/>
                  </a:cubicBezTo>
                  <a:cubicBezTo>
                    <a:pt x="934" y="2770"/>
                    <a:pt x="634" y="3870"/>
                    <a:pt x="401" y="4938"/>
                  </a:cubicBezTo>
                  <a:cubicBezTo>
                    <a:pt x="0" y="7139"/>
                    <a:pt x="167" y="9474"/>
                    <a:pt x="968" y="11776"/>
                  </a:cubicBezTo>
                  <a:cubicBezTo>
                    <a:pt x="968" y="11776"/>
                    <a:pt x="1001" y="11709"/>
                    <a:pt x="1001" y="11676"/>
                  </a:cubicBezTo>
                  <a:cubicBezTo>
                    <a:pt x="201" y="9274"/>
                    <a:pt x="0" y="6806"/>
                    <a:pt x="567" y="4571"/>
                  </a:cubicBezTo>
                  <a:cubicBezTo>
                    <a:pt x="834" y="3470"/>
                    <a:pt x="1201" y="2269"/>
                    <a:pt x="2069" y="1535"/>
                  </a:cubicBezTo>
                  <a:cubicBezTo>
                    <a:pt x="2936" y="835"/>
                    <a:pt x="4203" y="701"/>
                    <a:pt x="5204" y="201"/>
                  </a:cubicBezTo>
                  <a:cubicBezTo>
                    <a:pt x="5237" y="201"/>
                    <a:pt x="5237" y="1"/>
                    <a:pt x="5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4"/>
            <p:cNvSpPr/>
            <p:nvPr/>
          </p:nvSpPr>
          <p:spPr>
            <a:xfrm>
              <a:off x="2369375" y="2254675"/>
              <a:ext cx="18350" cy="80800"/>
            </a:xfrm>
            <a:custGeom>
              <a:avLst/>
              <a:gdLst/>
              <a:ahLst/>
              <a:cxnLst/>
              <a:rect l="l" t="t" r="r" b="b"/>
              <a:pathLst>
                <a:path w="734" h="3232" extrusionOk="0">
                  <a:moveTo>
                    <a:pt x="92" y="1"/>
                  </a:moveTo>
                  <a:cubicBezTo>
                    <a:pt x="83" y="1"/>
                    <a:pt x="67" y="39"/>
                    <a:pt x="67" y="62"/>
                  </a:cubicBezTo>
                  <a:cubicBezTo>
                    <a:pt x="0" y="1063"/>
                    <a:pt x="167" y="2231"/>
                    <a:pt x="701" y="3231"/>
                  </a:cubicBezTo>
                  <a:cubicBezTo>
                    <a:pt x="701" y="3231"/>
                    <a:pt x="734" y="3131"/>
                    <a:pt x="734" y="3131"/>
                  </a:cubicBezTo>
                  <a:cubicBezTo>
                    <a:pt x="334" y="2064"/>
                    <a:pt x="67" y="1063"/>
                    <a:pt x="100" y="29"/>
                  </a:cubicBezTo>
                  <a:cubicBezTo>
                    <a:pt x="100" y="8"/>
                    <a:pt x="97"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4"/>
            <p:cNvSpPr/>
            <p:nvPr/>
          </p:nvSpPr>
          <p:spPr>
            <a:xfrm>
              <a:off x="2385200" y="2272900"/>
              <a:ext cx="17550" cy="87600"/>
            </a:xfrm>
            <a:custGeom>
              <a:avLst/>
              <a:gdLst/>
              <a:ahLst/>
              <a:cxnLst/>
              <a:rect l="l" t="t" r="r" b="b"/>
              <a:pathLst>
                <a:path w="702" h="3504" extrusionOk="0">
                  <a:moveTo>
                    <a:pt x="1" y="1"/>
                  </a:moveTo>
                  <a:cubicBezTo>
                    <a:pt x="1" y="23"/>
                    <a:pt x="1" y="108"/>
                    <a:pt x="1" y="134"/>
                  </a:cubicBezTo>
                  <a:cubicBezTo>
                    <a:pt x="34" y="1235"/>
                    <a:pt x="301" y="2369"/>
                    <a:pt x="668" y="3503"/>
                  </a:cubicBezTo>
                  <a:cubicBezTo>
                    <a:pt x="668" y="3503"/>
                    <a:pt x="701" y="3403"/>
                    <a:pt x="701" y="3370"/>
                  </a:cubicBezTo>
                  <a:cubicBezTo>
                    <a:pt x="334" y="2236"/>
                    <a:pt x="134" y="113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4"/>
            <p:cNvSpPr/>
            <p:nvPr/>
          </p:nvSpPr>
          <p:spPr>
            <a:xfrm>
              <a:off x="2405225" y="2298575"/>
              <a:ext cx="9200" cy="54400"/>
            </a:xfrm>
            <a:custGeom>
              <a:avLst/>
              <a:gdLst/>
              <a:ahLst/>
              <a:cxnLst/>
              <a:rect l="l" t="t" r="r" b="b"/>
              <a:pathLst>
                <a:path w="368" h="2176" extrusionOk="0">
                  <a:moveTo>
                    <a:pt x="22" y="1"/>
                  </a:moveTo>
                  <a:cubicBezTo>
                    <a:pt x="0" y="1"/>
                    <a:pt x="0" y="79"/>
                    <a:pt x="0" y="108"/>
                  </a:cubicBezTo>
                  <a:cubicBezTo>
                    <a:pt x="34" y="775"/>
                    <a:pt x="167" y="1475"/>
                    <a:pt x="334" y="2176"/>
                  </a:cubicBezTo>
                  <a:cubicBezTo>
                    <a:pt x="334" y="2143"/>
                    <a:pt x="367" y="2076"/>
                    <a:pt x="334" y="2042"/>
                  </a:cubicBezTo>
                  <a:cubicBezTo>
                    <a:pt x="167" y="1375"/>
                    <a:pt x="100" y="708"/>
                    <a:pt x="34" y="8"/>
                  </a:cubicBezTo>
                  <a:cubicBezTo>
                    <a:pt x="29" y="3"/>
                    <a:pt x="25" y="1"/>
                    <a:pt x="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4"/>
            <p:cNvSpPr/>
            <p:nvPr/>
          </p:nvSpPr>
          <p:spPr>
            <a:xfrm>
              <a:off x="2424400" y="2329600"/>
              <a:ext cx="25" cy="875"/>
            </a:xfrm>
            <a:custGeom>
              <a:avLst/>
              <a:gdLst/>
              <a:ahLst/>
              <a:cxnLst/>
              <a:rect l="l" t="t" r="r" b="b"/>
              <a:pathLst>
                <a:path w="1" h="35" extrusionOk="0">
                  <a:moveTo>
                    <a:pt x="1" y="34"/>
                  </a:moveTo>
                  <a:cubicBezTo>
                    <a:pt x="1" y="1"/>
                    <a:pt x="1" y="1"/>
                    <a:pt x="1" y="1"/>
                  </a:cubicBezTo>
                  <a:cubicBezTo>
                    <a:pt x="1" y="1"/>
                    <a:pt x="1" y="34"/>
                    <a:pt x="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4"/>
            <p:cNvSpPr/>
            <p:nvPr/>
          </p:nvSpPr>
          <p:spPr>
            <a:xfrm>
              <a:off x="2431075" y="2306950"/>
              <a:ext cx="4200" cy="47825"/>
            </a:xfrm>
            <a:custGeom>
              <a:avLst/>
              <a:gdLst/>
              <a:ahLst/>
              <a:cxnLst/>
              <a:rect l="l" t="t" r="r" b="b"/>
              <a:pathLst>
                <a:path w="168" h="1913" extrusionOk="0">
                  <a:moveTo>
                    <a:pt x="33" y="1"/>
                  </a:moveTo>
                  <a:cubicBezTo>
                    <a:pt x="27" y="1"/>
                    <a:pt x="0" y="106"/>
                    <a:pt x="0" y="106"/>
                  </a:cubicBezTo>
                  <a:cubicBezTo>
                    <a:pt x="34" y="707"/>
                    <a:pt x="101" y="1307"/>
                    <a:pt x="134" y="1908"/>
                  </a:cubicBezTo>
                  <a:cubicBezTo>
                    <a:pt x="134" y="1911"/>
                    <a:pt x="134" y="1913"/>
                    <a:pt x="135" y="1913"/>
                  </a:cubicBezTo>
                  <a:cubicBezTo>
                    <a:pt x="141" y="1913"/>
                    <a:pt x="167" y="1808"/>
                    <a:pt x="167" y="1808"/>
                  </a:cubicBezTo>
                  <a:cubicBezTo>
                    <a:pt x="134" y="1207"/>
                    <a:pt x="134" y="607"/>
                    <a:pt x="34" y="6"/>
                  </a:cubicBezTo>
                  <a:cubicBezTo>
                    <a:pt x="34" y="3"/>
                    <a:pt x="33" y="1"/>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4"/>
            <p:cNvSpPr/>
            <p:nvPr/>
          </p:nvSpPr>
          <p:spPr>
            <a:xfrm>
              <a:off x="2448575" y="2341275"/>
              <a:ext cx="875" cy="25"/>
            </a:xfrm>
            <a:custGeom>
              <a:avLst/>
              <a:gdLst/>
              <a:ahLst/>
              <a:cxnLst/>
              <a:rect l="l" t="t" r="r" b="b"/>
              <a:pathLst>
                <a:path w="35" h="1" extrusionOk="0">
                  <a:moveTo>
                    <a:pt x="1" y="1"/>
                  </a:moveTo>
                  <a:cubicBezTo>
                    <a:pt x="34" y="1"/>
                    <a:pt x="1" y="1"/>
                    <a:pt x="34" y="1"/>
                  </a:cubicBezTo>
                  <a:cubicBezTo>
                    <a:pt x="1" y="1"/>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4"/>
            <p:cNvSpPr/>
            <p:nvPr/>
          </p:nvSpPr>
          <p:spPr>
            <a:xfrm>
              <a:off x="2457750" y="2362975"/>
              <a:ext cx="25" cy="850"/>
            </a:xfrm>
            <a:custGeom>
              <a:avLst/>
              <a:gdLst/>
              <a:ahLst/>
              <a:cxnLst/>
              <a:rect l="l" t="t" r="r" b="b"/>
              <a:pathLst>
                <a:path w="1" h="34" extrusionOk="0">
                  <a:moveTo>
                    <a:pt x="1" y="34"/>
                  </a:moveTo>
                  <a:cubicBezTo>
                    <a:pt x="1" y="0"/>
                    <a:pt x="1" y="0"/>
                    <a:pt x="1" y="0"/>
                  </a:cubicBezTo>
                  <a:cubicBezTo>
                    <a:pt x="1" y="0"/>
                    <a:pt x="1" y="34"/>
                    <a:pt x="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4"/>
            <p:cNvSpPr/>
            <p:nvPr/>
          </p:nvSpPr>
          <p:spPr>
            <a:xfrm>
              <a:off x="2496125" y="2150325"/>
              <a:ext cx="120950" cy="236175"/>
            </a:xfrm>
            <a:custGeom>
              <a:avLst/>
              <a:gdLst/>
              <a:ahLst/>
              <a:cxnLst/>
              <a:rect l="l" t="t" r="r" b="b"/>
              <a:pathLst>
                <a:path w="4838" h="9447" extrusionOk="0">
                  <a:moveTo>
                    <a:pt x="3870" y="0"/>
                  </a:moveTo>
                  <a:cubicBezTo>
                    <a:pt x="3870" y="0"/>
                    <a:pt x="3836" y="100"/>
                    <a:pt x="3870" y="134"/>
                  </a:cubicBezTo>
                  <a:cubicBezTo>
                    <a:pt x="4837" y="2268"/>
                    <a:pt x="3903" y="4637"/>
                    <a:pt x="2602" y="6071"/>
                  </a:cubicBezTo>
                  <a:cubicBezTo>
                    <a:pt x="1702" y="7139"/>
                    <a:pt x="534" y="8006"/>
                    <a:pt x="34" y="9373"/>
                  </a:cubicBezTo>
                  <a:cubicBezTo>
                    <a:pt x="5" y="9373"/>
                    <a:pt x="1" y="9447"/>
                    <a:pt x="21" y="9447"/>
                  </a:cubicBezTo>
                  <a:cubicBezTo>
                    <a:pt x="25" y="9447"/>
                    <a:pt x="29" y="9445"/>
                    <a:pt x="34" y="9440"/>
                  </a:cubicBezTo>
                  <a:cubicBezTo>
                    <a:pt x="901" y="7505"/>
                    <a:pt x="2936" y="6471"/>
                    <a:pt x="3770" y="4437"/>
                  </a:cubicBezTo>
                  <a:cubicBezTo>
                    <a:pt x="4237" y="3202"/>
                    <a:pt x="4670" y="1368"/>
                    <a:pt x="3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4"/>
            <p:cNvSpPr/>
            <p:nvPr/>
          </p:nvSpPr>
          <p:spPr>
            <a:xfrm>
              <a:off x="2558675" y="2073600"/>
              <a:ext cx="68225" cy="164300"/>
            </a:xfrm>
            <a:custGeom>
              <a:avLst/>
              <a:gdLst/>
              <a:ahLst/>
              <a:cxnLst/>
              <a:rect l="l" t="t" r="r" b="b"/>
              <a:pathLst>
                <a:path w="2729" h="6572" extrusionOk="0">
                  <a:moveTo>
                    <a:pt x="33" y="0"/>
                  </a:moveTo>
                  <a:cubicBezTo>
                    <a:pt x="33" y="0"/>
                    <a:pt x="0" y="100"/>
                    <a:pt x="0" y="134"/>
                  </a:cubicBezTo>
                  <a:cubicBezTo>
                    <a:pt x="801" y="1001"/>
                    <a:pt x="1635" y="1802"/>
                    <a:pt x="2102" y="2836"/>
                  </a:cubicBezTo>
                  <a:cubicBezTo>
                    <a:pt x="2655" y="4072"/>
                    <a:pt x="2446" y="5277"/>
                    <a:pt x="2374" y="6481"/>
                  </a:cubicBezTo>
                  <a:lnTo>
                    <a:pt x="2374" y="6481"/>
                  </a:lnTo>
                  <a:cubicBezTo>
                    <a:pt x="2477" y="5365"/>
                    <a:pt x="2729" y="4217"/>
                    <a:pt x="2335" y="3069"/>
                  </a:cubicBezTo>
                  <a:cubicBezTo>
                    <a:pt x="1968" y="1935"/>
                    <a:pt x="1101" y="701"/>
                    <a:pt x="33" y="0"/>
                  </a:cubicBezTo>
                  <a:close/>
                  <a:moveTo>
                    <a:pt x="2374" y="6481"/>
                  </a:moveTo>
                  <a:cubicBezTo>
                    <a:pt x="2372" y="6500"/>
                    <a:pt x="2370" y="6519"/>
                    <a:pt x="2368" y="6538"/>
                  </a:cubicBezTo>
                  <a:cubicBezTo>
                    <a:pt x="2368" y="6538"/>
                    <a:pt x="2368" y="6556"/>
                    <a:pt x="2368" y="6572"/>
                  </a:cubicBezTo>
                  <a:cubicBezTo>
                    <a:pt x="2370" y="6541"/>
                    <a:pt x="2372" y="6511"/>
                    <a:pt x="2374" y="648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4"/>
            <p:cNvSpPr/>
            <p:nvPr/>
          </p:nvSpPr>
          <p:spPr>
            <a:xfrm>
              <a:off x="2539475" y="2076100"/>
              <a:ext cx="32550" cy="44225"/>
            </a:xfrm>
            <a:custGeom>
              <a:avLst/>
              <a:gdLst/>
              <a:ahLst/>
              <a:cxnLst/>
              <a:rect l="l" t="t" r="r" b="b"/>
              <a:pathLst>
                <a:path w="1302" h="1769" extrusionOk="0">
                  <a:moveTo>
                    <a:pt x="1" y="0"/>
                  </a:moveTo>
                  <a:cubicBezTo>
                    <a:pt x="6" y="4"/>
                    <a:pt x="10" y="8"/>
                    <a:pt x="15" y="11"/>
                  </a:cubicBezTo>
                  <a:lnTo>
                    <a:pt x="15" y="11"/>
                  </a:lnTo>
                  <a:cubicBezTo>
                    <a:pt x="14" y="5"/>
                    <a:pt x="10" y="0"/>
                    <a:pt x="1" y="0"/>
                  </a:cubicBezTo>
                  <a:close/>
                  <a:moveTo>
                    <a:pt x="15" y="11"/>
                  </a:moveTo>
                  <a:cubicBezTo>
                    <a:pt x="19" y="30"/>
                    <a:pt x="1" y="67"/>
                    <a:pt x="1" y="67"/>
                  </a:cubicBezTo>
                  <a:cubicBezTo>
                    <a:pt x="535" y="567"/>
                    <a:pt x="1068" y="1101"/>
                    <a:pt x="1268" y="1768"/>
                  </a:cubicBezTo>
                  <a:cubicBezTo>
                    <a:pt x="1268" y="1768"/>
                    <a:pt x="1302" y="1702"/>
                    <a:pt x="1302" y="1668"/>
                  </a:cubicBezTo>
                  <a:cubicBezTo>
                    <a:pt x="1136" y="973"/>
                    <a:pt x="610" y="475"/>
                    <a:pt x="15" y="1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4"/>
            <p:cNvSpPr/>
            <p:nvPr/>
          </p:nvSpPr>
          <p:spPr>
            <a:xfrm>
              <a:off x="2396875" y="2047200"/>
              <a:ext cx="91775" cy="24750"/>
            </a:xfrm>
            <a:custGeom>
              <a:avLst/>
              <a:gdLst/>
              <a:ahLst/>
              <a:cxnLst/>
              <a:rect l="l" t="t" r="r" b="b"/>
              <a:pathLst>
                <a:path w="3671" h="990" extrusionOk="0">
                  <a:moveTo>
                    <a:pt x="3062" y="0"/>
                  </a:moveTo>
                  <a:cubicBezTo>
                    <a:pt x="2579" y="0"/>
                    <a:pt x="2107" y="95"/>
                    <a:pt x="1635" y="189"/>
                  </a:cubicBezTo>
                  <a:cubicBezTo>
                    <a:pt x="1035" y="322"/>
                    <a:pt x="368" y="422"/>
                    <a:pt x="1" y="923"/>
                  </a:cubicBezTo>
                  <a:cubicBezTo>
                    <a:pt x="1" y="923"/>
                    <a:pt x="1" y="990"/>
                    <a:pt x="1" y="990"/>
                  </a:cubicBezTo>
                  <a:cubicBezTo>
                    <a:pt x="401" y="523"/>
                    <a:pt x="1202" y="456"/>
                    <a:pt x="1802" y="356"/>
                  </a:cubicBezTo>
                  <a:cubicBezTo>
                    <a:pt x="2403" y="256"/>
                    <a:pt x="3036" y="256"/>
                    <a:pt x="3637" y="222"/>
                  </a:cubicBezTo>
                  <a:cubicBezTo>
                    <a:pt x="3670" y="222"/>
                    <a:pt x="3670" y="56"/>
                    <a:pt x="3670" y="56"/>
                  </a:cubicBezTo>
                  <a:cubicBezTo>
                    <a:pt x="3465" y="16"/>
                    <a:pt x="3263" y="0"/>
                    <a:pt x="3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4"/>
            <p:cNvSpPr/>
            <p:nvPr/>
          </p:nvSpPr>
          <p:spPr>
            <a:xfrm>
              <a:off x="2578675" y="2115300"/>
              <a:ext cx="279400" cy="288550"/>
            </a:xfrm>
            <a:custGeom>
              <a:avLst/>
              <a:gdLst/>
              <a:ahLst/>
              <a:cxnLst/>
              <a:rect l="l" t="t" r="r" b="b"/>
              <a:pathLst>
                <a:path w="11176" h="11542" extrusionOk="0">
                  <a:moveTo>
                    <a:pt x="6105" y="0"/>
                  </a:moveTo>
                  <a:cubicBezTo>
                    <a:pt x="6072" y="0"/>
                    <a:pt x="6038" y="200"/>
                    <a:pt x="6072" y="200"/>
                  </a:cubicBezTo>
                  <a:cubicBezTo>
                    <a:pt x="9541" y="2002"/>
                    <a:pt x="11175" y="6171"/>
                    <a:pt x="8840" y="8706"/>
                  </a:cubicBezTo>
                  <a:cubicBezTo>
                    <a:pt x="7840" y="9807"/>
                    <a:pt x="6439" y="10107"/>
                    <a:pt x="4904" y="10341"/>
                  </a:cubicBezTo>
                  <a:cubicBezTo>
                    <a:pt x="3236" y="10574"/>
                    <a:pt x="1568" y="10941"/>
                    <a:pt x="1" y="11475"/>
                  </a:cubicBezTo>
                  <a:cubicBezTo>
                    <a:pt x="1" y="11475"/>
                    <a:pt x="1" y="11542"/>
                    <a:pt x="1" y="11542"/>
                  </a:cubicBezTo>
                  <a:cubicBezTo>
                    <a:pt x="2035" y="11075"/>
                    <a:pt x="4104" y="10774"/>
                    <a:pt x="6172" y="10374"/>
                  </a:cubicBezTo>
                  <a:cubicBezTo>
                    <a:pt x="7840" y="10041"/>
                    <a:pt x="9141" y="9007"/>
                    <a:pt x="9708" y="7505"/>
                  </a:cubicBezTo>
                  <a:cubicBezTo>
                    <a:pt x="10675" y="4904"/>
                    <a:pt x="9141" y="1368"/>
                    <a:pt x="6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4"/>
            <p:cNvSpPr/>
            <p:nvPr/>
          </p:nvSpPr>
          <p:spPr>
            <a:xfrm>
              <a:off x="2670475" y="2098525"/>
              <a:ext cx="138400" cy="271975"/>
            </a:xfrm>
            <a:custGeom>
              <a:avLst/>
              <a:gdLst/>
              <a:ahLst/>
              <a:cxnLst/>
              <a:rect l="l" t="t" r="r" b="b"/>
              <a:pathLst>
                <a:path w="5536" h="10879" extrusionOk="0">
                  <a:moveTo>
                    <a:pt x="31" y="0"/>
                  </a:moveTo>
                  <a:cubicBezTo>
                    <a:pt x="27" y="0"/>
                    <a:pt x="1" y="173"/>
                    <a:pt x="31" y="204"/>
                  </a:cubicBezTo>
                  <a:cubicBezTo>
                    <a:pt x="1199" y="838"/>
                    <a:pt x="2300" y="1438"/>
                    <a:pt x="3234" y="2439"/>
                  </a:cubicBezTo>
                  <a:cubicBezTo>
                    <a:pt x="4101" y="3340"/>
                    <a:pt x="4735" y="4440"/>
                    <a:pt x="4935" y="5575"/>
                  </a:cubicBezTo>
                  <a:cubicBezTo>
                    <a:pt x="5535" y="8577"/>
                    <a:pt x="2633" y="10245"/>
                    <a:pt x="98" y="10812"/>
                  </a:cubicBezTo>
                  <a:cubicBezTo>
                    <a:pt x="98" y="10812"/>
                    <a:pt x="98" y="10878"/>
                    <a:pt x="98" y="10878"/>
                  </a:cubicBezTo>
                  <a:cubicBezTo>
                    <a:pt x="2500" y="10511"/>
                    <a:pt x="4935" y="9110"/>
                    <a:pt x="5102" y="6542"/>
                  </a:cubicBezTo>
                  <a:cubicBezTo>
                    <a:pt x="5268" y="3840"/>
                    <a:pt x="2867" y="938"/>
                    <a:pt x="31" y="4"/>
                  </a:cubicBezTo>
                  <a:cubicBezTo>
                    <a:pt x="31" y="1"/>
                    <a:pt x="3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4"/>
            <p:cNvSpPr/>
            <p:nvPr/>
          </p:nvSpPr>
          <p:spPr>
            <a:xfrm>
              <a:off x="2680425" y="2122800"/>
              <a:ext cx="95075" cy="216850"/>
            </a:xfrm>
            <a:custGeom>
              <a:avLst/>
              <a:gdLst/>
              <a:ahLst/>
              <a:cxnLst/>
              <a:rect l="l" t="t" r="r" b="b"/>
              <a:pathLst>
                <a:path w="3803" h="8674" extrusionOk="0">
                  <a:moveTo>
                    <a:pt x="67" y="0"/>
                  </a:moveTo>
                  <a:cubicBezTo>
                    <a:pt x="34" y="0"/>
                    <a:pt x="0" y="200"/>
                    <a:pt x="34" y="200"/>
                  </a:cubicBezTo>
                  <a:cubicBezTo>
                    <a:pt x="1401" y="868"/>
                    <a:pt x="2535" y="2302"/>
                    <a:pt x="3169" y="3603"/>
                  </a:cubicBezTo>
                  <a:cubicBezTo>
                    <a:pt x="3803" y="4870"/>
                    <a:pt x="3403" y="6205"/>
                    <a:pt x="2769" y="7172"/>
                  </a:cubicBezTo>
                  <a:cubicBezTo>
                    <a:pt x="2369" y="7739"/>
                    <a:pt x="1868" y="8206"/>
                    <a:pt x="1301" y="8606"/>
                  </a:cubicBezTo>
                  <a:cubicBezTo>
                    <a:pt x="1301" y="8606"/>
                    <a:pt x="1301" y="8673"/>
                    <a:pt x="1301" y="8673"/>
                  </a:cubicBezTo>
                  <a:cubicBezTo>
                    <a:pt x="2602" y="7873"/>
                    <a:pt x="3636" y="6438"/>
                    <a:pt x="3603" y="4770"/>
                  </a:cubicBezTo>
                  <a:cubicBezTo>
                    <a:pt x="3569" y="3903"/>
                    <a:pt x="3169" y="3069"/>
                    <a:pt x="2635" y="2302"/>
                  </a:cubicBezTo>
                  <a:cubicBezTo>
                    <a:pt x="1968" y="1401"/>
                    <a:pt x="1201" y="334"/>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4"/>
            <p:cNvSpPr/>
            <p:nvPr/>
          </p:nvSpPr>
          <p:spPr>
            <a:xfrm>
              <a:off x="2662900" y="2091925"/>
              <a:ext cx="67575" cy="25050"/>
            </a:xfrm>
            <a:custGeom>
              <a:avLst/>
              <a:gdLst/>
              <a:ahLst/>
              <a:cxnLst/>
              <a:rect l="l" t="t" r="r" b="b"/>
              <a:pathLst>
                <a:path w="2703" h="1002" extrusionOk="0">
                  <a:moveTo>
                    <a:pt x="557" y="1"/>
                  </a:moveTo>
                  <a:cubicBezTo>
                    <a:pt x="342" y="1"/>
                    <a:pt x="150" y="50"/>
                    <a:pt x="1" y="168"/>
                  </a:cubicBezTo>
                  <a:cubicBezTo>
                    <a:pt x="1" y="201"/>
                    <a:pt x="1" y="235"/>
                    <a:pt x="1" y="235"/>
                  </a:cubicBezTo>
                  <a:cubicBezTo>
                    <a:pt x="139" y="177"/>
                    <a:pt x="285" y="152"/>
                    <a:pt x="438" y="152"/>
                  </a:cubicBezTo>
                  <a:cubicBezTo>
                    <a:pt x="1170" y="152"/>
                    <a:pt x="2034" y="726"/>
                    <a:pt x="2669" y="1002"/>
                  </a:cubicBezTo>
                  <a:cubicBezTo>
                    <a:pt x="2669" y="1002"/>
                    <a:pt x="2703" y="902"/>
                    <a:pt x="2703" y="902"/>
                  </a:cubicBezTo>
                  <a:cubicBezTo>
                    <a:pt x="2193" y="519"/>
                    <a:pt x="1254" y="1"/>
                    <a:pt x="5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4"/>
            <p:cNvSpPr/>
            <p:nvPr/>
          </p:nvSpPr>
          <p:spPr>
            <a:xfrm>
              <a:off x="2524475" y="2040800"/>
              <a:ext cx="84250" cy="33650"/>
            </a:xfrm>
            <a:custGeom>
              <a:avLst/>
              <a:gdLst/>
              <a:ahLst/>
              <a:cxnLst/>
              <a:rect l="l" t="t" r="r" b="b"/>
              <a:pathLst>
                <a:path w="3370" h="1346" extrusionOk="0">
                  <a:moveTo>
                    <a:pt x="344" y="1"/>
                  </a:moveTo>
                  <a:cubicBezTo>
                    <a:pt x="229" y="1"/>
                    <a:pt x="114" y="5"/>
                    <a:pt x="0" y="11"/>
                  </a:cubicBezTo>
                  <a:cubicBezTo>
                    <a:pt x="0" y="11"/>
                    <a:pt x="0" y="78"/>
                    <a:pt x="0" y="78"/>
                  </a:cubicBezTo>
                  <a:cubicBezTo>
                    <a:pt x="568" y="145"/>
                    <a:pt x="1135" y="211"/>
                    <a:pt x="1702" y="445"/>
                  </a:cubicBezTo>
                  <a:cubicBezTo>
                    <a:pt x="2269" y="712"/>
                    <a:pt x="2769" y="1079"/>
                    <a:pt x="3336" y="1346"/>
                  </a:cubicBezTo>
                  <a:cubicBezTo>
                    <a:pt x="3336" y="1346"/>
                    <a:pt x="3370" y="1246"/>
                    <a:pt x="3370" y="1212"/>
                  </a:cubicBezTo>
                  <a:cubicBezTo>
                    <a:pt x="2869" y="879"/>
                    <a:pt x="2302" y="512"/>
                    <a:pt x="1735" y="278"/>
                  </a:cubicBezTo>
                  <a:cubicBezTo>
                    <a:pt x="1281" y="65"/>
                    <a:pt x="806"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4"/>
            <p:cNvSpPr/>
            <p:nvPr/>
          </p:nvSpPr>
          <p:spPr>
            <a:xfrm>
              <a:off x="2409400" y="1931825"/>
              <a:ext cx="168425" cy="105100"/>
            </a:xfrm>
            <a:custGeom>
              <a:avLst/>
              <a:gdLst/>
              <a:ahLst/>
              <a:cxnLst/>
              <a:rect l="l" t="t" r="r" b="b"/>
              <a:pathLst>
                <a:path w="6737" h="4204" extrusionOk="0">
                  <a:moveTo>
                    <a:pt x="67" y="34"/>
                  </a:moveTo>
                  <a:cubicBezTo>
                    <a:pt x="68" y="35"/>
                    <a:pt x="68" y="35"/>
                    <a:pt x="69" y="36"/>
                  </a:cubicBezTo>
                  <a:lnTo>
                    <a:pt x="69" y="36"/>
                  </a:lnTo>
                  <a:cubicBezTo>
                    <a:pt x="68" y="35"/>
                    <a:pt x="68" y="35"/>
                    <a:pt x="67" y="34"/>
                  </a:cubicBezTo>
                  <a:close/>
                  <a:moveTo>
                    <a:pt x="4203" y="1502"/>
                  </a:moveTo>
                  <a:lnTo>
                    <a:pt x="4203" y="1635"/>
                  </a:lnTo>
                  <a:cubicBezTo>
                    <a:pt x="4237" y="2102"/>
                    <a:pt x="4237" y="2602"/>
                    <a:pt x="4303" y="3069"/>
                  </a:cubicBezTo>
                  <a:cubicBezTo>
                    <a:pt x="4270" y="2969"/>
                    <a:pt x="4203" y="2869"/>
                    <a:pt x="4170" y="2769"/>
                  </a:cubicBezTo>
                  <a:cubicBezTo>
                    <a:pt x="4170" y="2769"/>
                    <a:pt x="4170" y="2803"/>
                    <a:pt x="4170" y="2836"/>
                  </a:cubicBezTo>
                  <a:cubicBezTo>
                    <a:pt x="4136" y="2669"/>
                    <a:pt x="4136" y="2502"/>
                    <a:pt x="4136" y="2369"/>
                  </a:cubicBezTo>
                  <a:cubicBezTo>
                    <a:pt x="4136" y="2069"/>
                    <a:pt x="4136" y="1768"/>
                    <a:pt x="4203" y="1502"/>
                  </a:cubicBezTo>
                  <a:close/>
                  <a:moveTo>
                    <a:pt x="4237" y="3270"/>
                  </a:moveTo>
                  <a:cubicBezTo>
                    <a:pt x="4237" y="3270"/>
                    <a:pt x="4337" y="3403"/>
                    <a:pt x="4403" y="3570"/>
                  </a:cubicBezTo>
                  <a:cubicBezTo>
                    <a:pt x="4337" y="3570"/>
                    <a:pt x="4303" y="3536"/>
                    <a:pt x="4237" y="3503"/>
                  </a:cubicBezTo>
                  <a:cubicBezTo>
                    <a:pt x="4237" y="3470"/>
                    <a:pt x="4237" y="3436"/>
                    <a:pt x="4237" y="3436"/>
                  </a:cubicBezTo>
                  <a:cubicBezTo>
                    <a:pt x="4237" y="3370"/>
                    <a:pt x="4237" y="3303"/>
                    <a:pt x="4203" y="3270"/>
                  </a:cubicBezTo>
                  <a:close/>
                  <a:moveTo>
                    <a:pt x="4363" y="1017"/>
                  </a:moveTo>
                  <a:cubicBezTo>
                    <a:pt x="4367" y="1017"/>
                    <a:pt x="4370" y="1086"/>
                    <a:pt x="4370" y="1268"/>
                  </a:cubicBezTo>
                  <a:cubicBezTo>
                    <a:pt x="4403" y="1969"/>
                    <a:pt x="4470" y="2636"/>
                    <a:pt x="4470" y="3303"/>
                  </a:cubicBezTo>
                  <a:cubicBezTo>
                    <a:pt x="4470" y="3329"/>
                    <a:pt x="4472" y="3339"/>
                    <a:pt x="4476" y="3339"/>
                  </a:cubicBezTo>
                  <a:cubicBezTo>
                    <a:pt x="4485" y="3339"/>
                    <a:pt x="4503" y="3261"/>
                    <a:pt x="4503" y="3236"/>
                  </a:cubicBezTo>
                  <a:lnTo>
                    <a:pt x="4770" y="2069"/>
                  </a:lnTo>
                  <a:cubicBezTo>
                    <a:pt x="4804" y="1835"/>
                    <a:pt x="4870" y="1602"/>
                    <a:pt x="4904" y="1335"/>
                  </a:cubicBezTo>
                  <a:cubicBezTo>
                    <a:pt x="4927" y="1288"/>
                    <a:pt x="4950" y="1111"/>
                    <a:pt x="4951" y="1111"/>
                  </a:cubicBezTo>
                  <a:lnTo>
                    <a:pt x="4951" y="1111"/>
                  </a:lnTo>
                  <a:cubicBezTo>
                    <a:pt x="4951" y="1111"/>
                    <a:pt x="4947" y="1144"/>
                    <a:pt x="4937" y="1235"/>
                  </a:cubicBezTo>
                  <a:cubicBezTo>
                    <a:pt x="4870" y="2102"/>
                    <a:pt x="4804" y="2969"/>
                    <a:pt x="4737" y="3803"/>
                  </a:cubicBezTo>
                  <a:lnTo>
                    <a:pt x="4603" y="3737"/>
                  </a:lnTo>
                  <a:cubicBezTo>
                    <a:pt x="4603" y="3703"/>
                    <a:pt x="4603" y="3670"/>
                    <a:pt x="4603" y="3636"/>
                  </a:cubicBezTo>
                  <a:cubicBezTo>
                    <a:pt x="4503" y="3470"/>
                    <a:pt x="4437" y="3303"/>
                    <a:pt x="4337" y="3136"/>
                  </a:cubicBezTo>
                  <a:cubicBezTo>
                    <a:pt x="4370" y="3069"/>
                    <a:pt x="4403" y="2969"/>
                    <a:pt x="4403" y="2936"/>
                  </a:cubicBezTo>
                  <a:cubicBezTo>
                    <a:pt x="4370" y="2736"/>
                    <a:pt x="4370" y="2536"/>
                    <a:pt x="4337" y="2336"/>
                  </a:cubicBezTo>
                  <a:cubicBezTo>
                    <a:pt x="4337" y="2302"/>
                    <a:pt x="4337" y="2302"/>
                    <a:pt x="4337" y="2269"/>
                  </a:cubicBezTo>
                  <a:cubicBezTo>
                    <a:pt x="4337" y="2035"/>
                    <a:pt x="4337" y="1835"/>
                    <a:pt x="4337" y="1635"/>
                  </a:cubicBezTo>
                  <a:cubicBezTo>
                    <a:pt x="4337" y="1445"/>
                    <a:pt x="4354" y="1017"/>
                    <a:pt x="4363" y="1017"/>
                  </a:cubicBezTo>
                  <a:close/>
                  <a:moveTo>
                    <a:pt x="734" y="0"/>
                  </a:moveTo>
                  <a:cubicBezTo>
                    <a:pt x="734" y="0"/>
                    <a:pt x="667" y="167"/>
                    <a:pt x="667" y="201"/>
                  </a:cubicBezTo>
                  <a:cubicBezTo>
                    <a:pt x="1034" y="801"/>
                    <a:pt x="1401" y="1402"/>
                    <a:pt x="1768" y="2035"/>
                  </a:cubicBezTo>
                  <a:cubicBezTo>
                    <a:pt x="1202" y="1369"/>
                    <a:pt x="635" y="702"/>
                    <a:pt x="69" y="36"/>
                  </a:cubicBezTo>
                  <a:lnTo>
                    <a:pt x="69" y="36"/>
                  </a:lnTo>
                  <a:cubicBezTo>
                    <a:pt x="96" y="74"/>
                    <a:pt x="1" y="235"/>
                    <a:pt x="34" y="301"/>
                  </a:cubicBezTo>
                  <a:cubicBezTo>
                    <a:pt x="634" y="1068"/>
                    <a:pt x="1201" y="1869"/>
                    <a:pt x="1735" y="2669"/>
                  </a:cubicBezTo>
                  <a:cubicBezTo>
                    <a:pt x="1735" y="2669"/>
                    <a:pt x="1801" y="2536"/>
                    <a:pt x="1768" y="2469"/>
                  </a:cubicBezTo>
                  <a:cubicBezTo>
                    <a:pt x="1701" y="2336"/>
                    <a:pt x="1601" y="2169"/>
                    <a:pt x="1501" y="2002"/>
                  </a:cubicBezTo>
                  <a:lnTo>
                    <a:pt x="1501" y="2002"/>
                  </a:lnTo>
                  <a:cubicBezTo>
                    <a:pt x="1801" y="2369"/>
                    <a:pt x="2102" y="2736"/>
                    <a:pt x="2402" y="3069"/>
                  </a:cubicBezTo>
                  <a:cubicBezTo>
                    <a:pt x="2402" y="3069"/>
                    <a:pt x="2502" y="2869"/>
                    <a:pt x="2469" y="2836"/>
                  </a:cubicBezTo>
                  <a:cubicBezTo>
                    <a:pt x="2035" y="2135"/>
                    <a:pt x="1601" y="1435"/>
                    <a:pt x="1168" y="701"/>
                  </a:cubicBezTo>
                  <a:lnTo>
                    <a:pt x="1168" y="701"/>
                  </a:lnTo>
                  <a:cubicBezTo>
                    <a:pt x="1902" y="1502"/>
                    <a:pt x="2569" y="2369"/>
                    <a:pt x="3136" y="3270"/>
                  </a:cubicBezTo>
                  <a:cubicBezTo>
                    <a:pt x="3269" y="3470"/>
                    <a:pt x="3403" y="3670"/>
                    <a:pt x="3503" y="3870"/>
                  </a:cubicBezTo>
                  <a:cubicBezTo>
                    <a:pt x="3503" y="3870"/>
                    <a:pt x="3536" y="3837"/>
                    <a:pt x="3536" y="3770"/>
                  </a:cubicBezTo>
                  <a:cubicBezTo>
                    <a:pt x="4003" y="3937"/>
                    <a:pt x="4470" y="4103"/>
                    <a:pt x="4937" y="4204"/>
                  </a:cubicBezTo>
                  <a:cubicBezTo>
                    <a:pt x="4970" y="4204"/>
                    <a:pt x="5004" y="3937"/>
                    <a:pt x="4970" y="3937"/>
                  </a:cubicBezTo>
                  <a:cubicBezTo>
                    <a:pt x="4937" y="3903"/>
                    <a:pt x="4904" y="3903"/>
                    <a:pt x="4837" y="3870"/>
                  </a:cubicBezTo>
                  <a:cubicBezTo>
                    <a:pt x="4970" y="3536"/>
                    <a:pt x="5037" y="3203"/>
                    <a:pt x="5104" y="2869"/>
                  </a:cubicBezTo>
                  <a:cubicBezTo>
                    <a:pt x="5171" y="2502"/>
                    <a:pt x="5237" y="2169"/>
                    <a:pt x="5337" y="1802"/>
                  </a:cubicBezTo>
                  <a:cubicBezTo>
                    <a:pt x="5337" y="1768"/>
                    <a:pt x="5337" y="1702"/>
                    <a:pt x="5371" y="1668"/>
                  </a:cubicBezTo>
                  <a:lnTo>
                    <a:pt x="5371" y="1668"/>
                  </a:lnTo>
                  <a:cubicBezTo>
                    <a:pt x="5304" y="2002"/>
                    <a:pt x="5237" y="2369"/>
                    <a:pt x="5204" y="2702"/>
                  </a:cubicBezTo>
                  <a:cubicBezTo>
                    <a:pt x="5137" y="3103"/>
                    <a:pt x="5104" y="3503"/>
                    <a:pt x="5137" y="3937"/>
                  </a:cubicBezTo>
                  <a:cubicBezTo>
                    <a:pt x="5137" y="3946"/>
                    <a:pt x="5140" y="3950"/>
                    <a:pt x="5144" y="3950"/>
                  </a:cubicBezTo>
                  <a:cubicBezTo>
                    <a:pt x="5154" y="3950"/>
                    <a:pt x="5171" y="3927"/>
                    <a:pt x="5171" y="3903"/>
                  </a:cubicBezTo>
                  <a:cubicBezTo>
                    <a:pt x="5415" y="3107"/>
                    <a:pt x="5717" y="2339"/>
                    <a:pt x="5945" y="1522"/>
                  </a:cubicBezTo>
                  <a:lnTo>
                    <a:pt x="5945" y="1522"/>
                  </a:lnTo>
                  <a:cubicBezTo>
                    <a:pt x="5914" y="1662"/>
                    <a:pt x="5893" y="1805"/>
                    <a:pt x="5871" y="1935"/>
                  </a:cubicBezTo>
                  <a:cubicBezTo>
                    <a:pt x="5771" y="2536"/>
                    <a:pt x="5671" y="3103"/>
                    <a:pt x="5571" y="3703"/>
                  </a:cubicBezTo>
                  <a:cubicBezTo>
                    <a:pt x="5571" y="3734"/>
                    <a:pt x="5542" y="3907"/>
                    <a:pt x="5564" y="3907"/>
                  </a:cubicBezTo>
                  <a:cubicBezTo>
                    <a:pt x="5566" y="3907"/>
                    <a:pt x="5568" y="3906"/>
                    <a:pt x="5571" y="3903"/>
                  </a:cubicBezTo>
                  <a:cubicBezTo>
                    <a:pt x="6071" y="3003"/>
                    <a:pt x="6471" y="2035"/>
                    <a:pt x="6705" y="1001"/>
                  </a:cubicBezTo>
                  <a:cubicBezTo>
                    <a:pt x="6731" y="950"/>
                    <a:pt x="6737" y="780"/>
                    <a:pt x="6723" y="780"/>
                  </a:cubicBezTo>
                  <a:cubicBezTo>
                    <a:pt x="6719" y="780"/>
                    <a:pt x="6713" y="796"/>
                    <a:pt x="6705" y="834"/>
                  </a:cubicBezTo>
                  <a:cubicBezTo>
                    <a:pt x="6538" y="1435"/>
                    <a:pt x="6338" y="2035"/>
                    <a:pt x="6105" y="2569"/>
                  </a:cubicBezTo>
                  <a:cubicBezTo>
                    <a:pt x="6038" y="2769"/>
                    <a:pt x="5938" y="2936"/>
                    <a:pt x="5871" y="3103"/>
                  </a:cubicBezTo>
                  <a:cubicBezTo>
                    <a:pt x="5804" y="3203"/>
                    <a:pt x="5771" y="3303"/>
                    <a:pt x="5704" y="3403"/>
                  </a:cubicBezTo>
                  <a:cubicBezTo>
                    <a:pt x="5669" y="3508"/>
                    <a:pt x="5653" y="3557"/>
                    <a:pt x="5650" y="3557"/>
                  </a:cubicBezTo>
                  <a:cubicBezTo>
                    <a:pt x="5647" y="3557"/>
                    <a:pt x="5655" y="3516"/>
                    <a:pt x="5671" y="3436"/>
                  </a:cubicBezTo>
                  <a:cubicBezTo>
                    <a:pt x="5671" y="2969"/>
                    <a:pt x="5838" y="2502"/>
                    <a:pt x="5904" y="2035"/>
                  </a:cubicBezTo>
                  <a:lnTo>
                    <a:pt x="6171" y="534"/>
                  </a:lnTo>
                  <a:cubicBezTo>
                    <a:pt x="6171" y="507"/>
                    <a:pt x="6193" y="330"/>
                    <a:pt x="6184" y="330"/>
                  </a:cubicBezTo>
                  <a:lnTo>
                    <a:pt x="6184" y="330"/>
                  </a:lnTo>
                  <a:cubicBezTo>
                    <a:pt x="6182" y="330"/>
                    <a:pt x="6178" y="341"/>
                    <a:pt x="6171" y="367"/>
                  </a:cubicBezTo>
                  <a:cubicBezTo>
                    <a:pt x="5871" y="1301"/>
                    <a:pt x="5671" y="2302"/>
                    <a:pt x="5304" y="3203"/>
                  </a:cubicBezTo>
                  <a:cubicBezTo>
                    <a:pt x="5254" y="3336"/>
                    <a:pt x="5225" y="3388"/>
                    <a:pt x="5210" y="3388"/>
                  </a:cubicBezTo>
                  <a:cubicBezTo>
                    <a:pt x="5164" y="3388"/>
                    <a:pt x="5246" y="2911"/>
                    <a:pt x="5271" y="2736"/>
                  </a:cubicBezTo>
                  <a:cubicBezTo>
                    <a:pt x="5271" y="2469"/>
                    <a:pt x="5337" y="2235"/>
                    <a:pt x="5371" y="2002"/>
                  </a:cubicBezTo>
                  <a:cubicBezTo>
                    <a:pt x="5404" y="1768"/>
                    <a:pt x="5437" y="1502"/>
                    <a:pt x="5471" y="1268"/>
                  </a:cubicBezTo>
                  <a:cubicBezTo>
                    <a:pt x="5504" y="1135"/>
                    <a:pt x="5537" y="1035"/>
                    <a:pt x="5537" y="935"/>
                  </a:cubicBezTo>
                  <a:cubicBezTo>
                    <a:pt x="5571" y="801"/>
                    <a:pt x="5571" y="701"/>
                    <a:pt x="5604" y="568"/>
                  </a:cubicBezTo>
                  <a:cubicBezTo>
                    <a:pt x="5604" y="505"/>
                    <a:pt x="5591" y="430"/>
                    <a:pt x="5574" y="430"/>
                  </a:cubicBezTo>
                  <a:cubicBezTo>
                    <a:pt x="5563" y="430"/>
                    <a:pt x="5550" y="458"/>
                    <a:pt x="5537" y="534"/>
                  </a:cubicBezTo>
                  <a:cubicBezTo>
                    <a:pt x="5337" y="1468"/>
                    <a:pt x="5204" y="2469"/>
                    <a:pt x="4904" y="3403"/>
                  </a:cubicBezTo>
                  <a:cubicBezTo>
                    <a:pt x="4846" y="3577"/>
                    <a:pt x="4816" y="3642"/>
                    <a:pt x="4803" y="3642"/>
                  </a:cubicBezTo>
                  <a:cubicBezTo>
                    <a:pt x="4773" y="3642"/>
                    <a:pt x="4847" y="3254"/>
                    <a:pt x="4870" y="3136"/>
                  </a:cubicBezTo>
                  <a:cubicBezTo>
                    <a:pt x="4870" y="2869"/>
                    <a:pt x="4904" y="2602"/>
                    <a:pt x="4904" y="2369"/>
                  </a:cubicBezTo>
                  <a:lnTo>
                    <a:pt x="5037" y="801"/>
                  </a:lnTo>
                  <a:cubicBezTo>
                    <a:pt x="5037" y="734"/>
                    <a:pt x="5029" y="701"/>
                    <a:pt x="5016" y="701"/>
                  </a:cubicBezTo>
                  <a:cubicBezTo>
                    <a:pt x="5004" y="701"/>
                    <a:pt x="4987" y="734"/>
                    <a:pt x="4970" y="801"/>
                  </a:cubicBezTo>
                  <a:lnTo>
                    <a:pt x="4737" y="1969"/>
                  </a:lnTo>
                  <a:lnTo>
                    <a:pt x="4603" y="2569"/>
                  </a:lnTo>
                  <a:cubicBezTo>
                    <a:pt x="4574" y="2658"/>
                    <a:pt x="4570" y="2880"/>
                    <a:pt x="4547" y="2880"/>
                  </a:cubicBezTo>
                  <a:cubicBezTo>
                    <a:pt x="4544" y="2880"/>
                    <a:pt x="4540" y="2876"/>
                    <a:pt x="4537" y="2869"/>
                  </a:cubicBezTo>
                  <a:cubicBezTo>
                    <a:pt x="4403" y="2636"/>
                    <a:pt x="4503" y="2035"/>
                    <a:pt x="4503" y="1802"/>
                  </a:cubicBezTo>
                  <a:cubicBezTo>
                    <a:pt x="4470" y="1435"/>
                    <a:pt x="4437" y="1035"/>
                    <a:pt x="4403" y="668"/>
                  </a:cubicBezTo>
                  <a:cubicBezTo>
                    <a:pt x="4403" y="658"/>
                    <a:pt x="4402" y="654"/>
                    <a:pt x="4400" y="654"/>
                  </a:cubicBezTo>
                  <a:cubicBezTo>
                    <a:pt x="4386" y="654"/>
                    <a:pt x="4337" y="806"/>
                    <a:pt x="4337" y="834"/>
                  </a:cubicBezTo>
                  <a:cubicBezTo>
                    <a:pt x="4337" y="1101"/>
                    <a:pt x="4303" y="1368"/>
                    <a:pt x="4270" y="1635"/>
                  </a:cubicBezTo>
                  <a:cubicBezTo>
                    <a:pt x="4270" y="1468"/>
                    <a:pt x="4270" y="1301"/>
                    <a:pt x="4270" y="1135"/>
                  </a:cubicBezTo>
                  <a:cubicBezTo>
                    <a:pt x="4270" y="1098"/>
                    <a:pt x="4265" y="1084"/>
                    <a:pt x="4258" y="1084"/>
                  </a:cubicBezTo>
                  <a:cubicBezTo>
                    <a:pt x="4245" y="1084"/>
                    <a:pt x="4224" y="1126"/>
                    <a:pt x="4203" y="1168"/>
                  </a:cubicBezTo>
                  <a:cubicBezTo>
                    <a:pt x="4103" y="1635"/>
                    <a:pt x="4070" y="2069"/>
                    <a:pt x="4070" y="2569"/>
                  </a:cubicBezTo>
                  <a:cubicBezTo>
                    <a:pt x="4070" y="2769"/>
                    <a:pt x="4036" y="3136"/>
                    <a:pt x="4136" y="3370"/>
                  </a:cubicBezTo>
                  <a:cubicBezTo>
                    <a:pt x="4136" y="3403"/>
                    <a:pt x="4136" y="3436"/>
                    <a:pt x="4136" y="3503"/>
                  </a:cubicBezTo>
                  <a:cubicBezTo>
                    <a:pt x="4036" y="3436"/>
                    <a:pt x="3903" y="3403"/>
                    <a:pt x="3770" y="3336"/>
                  </a:cubicBezTo>
                  <a:cubicBezTo>
                    <a:pt x="3736" y="3336"/>
                    <a:pt x="3669" y="3603"/>
                    <a:pt x="3736" y="3636"/>
                  </a:cubicBezTo>
                  <a:cubicBezTo>
                    <a:pt x="3770" y="3670"/>
                    <a:pt x="3836" y="3703"/>
                    <a:pt x="3903" y="3737"/>
                  </a:cubicBezTo>
                  <a:cubicBezTo>
                    <a:pt x="3803" y="3703"/>
                    <a:pt x="3669" y="3670"/>
                    <a:pt x="3569" y="3636"/>
                  </a:cubicBezTo>
                  <a:cubicBezTo>
                    <a:pt x="3469" y="3470"/>
                    <a:pt x="3369" y="3303"/>
                    <a:pt x="3269" y="3136"/>
                  </a:cubicBezTo>
                  <a:cubicBezTo>
                    <a:pt x="3169" y="2936"/>
                    <a:pt x="3002" y="2769"/>
                    <a:pt x="2902" y="2569"/>
                  </a:cubicBezTo>
                  <a:cubicBezTo>
                    <a:pt x="2902" y="2536"/>
                    <a:pt x="2836" y="2469"/>
                    <a:pt x="2802" y="2369"/>
                  </a:cubicBezTo>
                  <a:lnTo>
                    <a:pt x="2802" y="2369"/>
                  </a:lnTo>
                  <a:cubicBezTo>
                    <a:pt x="2869" y="2469"/>
                    <a:pt x="2969" y="2569"/>
                    <a:pt x="3036" y="2602"/>
                  </a:cubicBezTo>
                  <a:cubicBezTo>
                    <a:pt x="3036" y="2602"/>
                    <a:pt x="3102" y="2436"/>
                    <a:pt x="3069" y="2402"/>
                  </a:cubicBezTo>
                  <a:lnTo>
                    <a:pt x="2469" y="1668"/>
                  </a:lnTo>
                  <a:cubicBezTo>
                    <a:pt x="2469" y="1668"/>
                    <a:pt x="2435" y="1835"/>
                    <a:pt x="2435" y="1902"/>
                  </a:cubicBezTo>
                  <a:cubicBezTo>
                    <a:pt x="2469" y="1969"/>
                    <a:pt x="2502" y="2035"/>
                    <a:pt x="2535" y="2102"/>
                  </a:cubicBezTo>
                  <a:cubicBezTo>
                    <a:pt x="2002" y="1368"/>
                    <a:pt x="1401" y="668"/>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4"/>
            <p:cNvSpPr/>
            <p:nvPr/>
          </p:nvSpPr>
          <p:spPr>
            <a:xfrm>
              <a:off x="2365200" y="2341275"/>
              <a:ext cx="15875" cy="45075"/>
            </a:xfrm>
            <a:custGeom>
              <a:avLst/>
              <a:gdLst/>
              <a:ahLst/>
              <a:cxnLst/>
              <a:rect l="l" t="t" r="r" b="b"/>
              <a:pathLst>
                <a:path w="635" h="1803" extrusionOk="0">
                  <a:moveTo>
                    <a:pt x="0" y="1"/>
                  </a:moveTo>
                  <a:cubicBezTo>
                    <a:pt x="0" y="1"/>
                    <a:pt x="0" y="68"/>
                    <a:pt x="0" y="101"/>
                  </a:cubicBezTo>
                  <a:cubicBezTo>
                    <a:pt x="134" y="668"/>
                    <a:pt x="334" y="1235"/>
                    <a:pt x="601" y="1802"/>
                  </a:cubicBezTo>
                  <a:cubicBezTo>
                    <a:pt x="601" y="1769"/>
                    <a:pt x="634" y="1702"/>
                    <a:pt x="634" y="1669"/>
                  </a:cubicBezTo>
                  <a:cubicBezTo>
                    <a:pt x="401" y="1102"/>
                    <a:pt x="200" y="5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4"/>
            <p:cNvSpPr/>
            <p:nvPr/>
          </p:nvSpPr>
          <p:spPr>
            <a:xfrm>
              <a:off x="2381875" y="2350450"/>
              <a:ext cx="15875" cy="53400"/>
            </a:xfrm>
            <a:custGeom>
              <a:avLst/>
              <a:gdLst/>
              <a:ahLst/>
              <a:cxnLst/>
              <a:rect l="l" t="t" r="r" b="b"/>
              <a:pathLst>
                <a:path w="635" h="2136" extrusionOk="0">
                  <a:moveTo>
                    <a:pt x="34" y="1"/>
                  </a:moveTo>
                  <a:cubicBezTo>
                    <a:pt x="34" y="34"/>
                    <a:pt x="0" y="68"/>
                    <a:pt x="0" y="101"/>
                  </a:cubicBezTo>
                  <a:cubicBezTo>
                    <a:pt x="201" y="768"/>
                    <a:pt x="367" y="1469"/>
                    <a:pt x="601" y="2136"/>
                  </a:cubicBezTo>
                  <a:cubicBezTo>
                    <a:pt x="601" y="2102"/>
                    <a:pt x="634" y="2069"/>
                    <a:pt x="634" y="2069"/>
                  </a:cubicBezTo>
                  <a:cubicBezTo>
                    <a:pt x="434" y="1368"/>
                    <a:pt x="267" y="70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4"/>
            <p:cNvSpPr/>
            <p:nvPr/>
          </p:nvSpPr>
          <p:spPr>
            <a:xfrm>
              <a:off x="2392725" y="2349625"/>
              <a:ext cx="10850" cy="40050"/>
            </a:xfrm>
            <a:custGeom>
              <a:avLst/>
              <a:gdLst/>
              <a:ahLst/>
              <a:cxnLst/>
              <a:rect l="l" t="t" r="r" b="b"/>
              <a:pathLst>
                <a:path w="434" h="1602" extrusionOk="0">
                  <a:moveTo>
                    <a:pt x="33" y="0"/>
                  </a:moveTo>
                  <a:cubicBezTo>
                    <a:pt x="33" y="34"/>
                    <a:pt x="0" y="67"/>
                    <a:pt x="0" y="67"/>
                  </a:cubicBezTo>
                  <a:cubicBezTo>
                    <a:pt x="133" y="601"/>
                    <a:pt x="267" y="1101"/>
                    <a:pt x="400" y="1602"/>
                  </a:cubicBezTo>
                  <a:cubicBezTo>
                    <a:pt x="400" y="1602"/>
                    <a:pt x="434" y="1568"/>
                    <a:pt x="434" y="1535"/>
                  </a:cubicBezTo>
                  <a:cubicBezTo>
                    <a:pt x="300" y="1035"/>
                    <a:pt x="167" y="534"/>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4"/>
            <p:cNvSpPr/>
            <p:nvPr/>
          </p:nvSpPr>
          <p:spPr>
            <a:xfrm>
              <a:off x="2404400" y="2340450"/>
              <a:ext cx="10850" cy="42550"/>
            </a:xfrm>
            <a:custGeom>
              <a:avLst/>
              <a:gdLst/>
              <a:ahLst/>
              <a:cxnLst/>
              <a:rect l="l" t="t" r="r" b="b"/>
              <a:pathLst>
                <a:path w="434" h="1702" extrusionOk="0">
                  <a:moveTo>
                    <a:pt x="33" y="1"/>
                  </a:moveTo>
                  <a:cubicBezTo>
                    <a:pt x="33" y="1"/>
                    <a:pt x="0" y="67"/>
                    <a:pt x="0" y="101"/>
                  </a:cubicBezTo>
                  <a:cubicBezTo>
                    <a:pt x="133" y="634"/>
                    <a:pt x="267" y="1168"/>
                    <a:pt x="367" y="1702"/>
                  </a:cubicBezTo>
                  <a:cubicBezTo>
                    <a:pt x="400" y="1702"/>
                    <a:pt x="434" y="1602"/>
                    <a:pt x="400" y="1568"/>
                  </a:cubicBezTo>
                  <a:cubicBezTo>
                    <a:pt x="300" y="1035"/>
                    <a:pt x="200" y="501"/>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4"/>
            <p:cNvSpPr/>
            <p:nvPr/>
          </p:nvSpPr>
          <p:spPr>
            <a:xfrm>
              <a:off x="2423575" y="2329600"/>
              <a:ext cx="9075" cy="65250"/>
            </a:xfrm>
            <a:custGeom>
              <a:avLst/>
              <a:gdLst/>
              <a:ahLst/>
              <a:cxnLst/>
              <a:rect l="l" t="t" r="r" b="b"/>
              <a:pathLst>
                <a:path w="363" h="2610" extrusionOk="0">
                  <a:moveTo>
                    <a:pt x="34" y="1"/>
                  </a:moveTo>
                  <a:cubicBezTo>
                    <a:pt x="34" y="1"/>
                    <a:pt x="0" y="68"/>
                    <a:pt x="0" y="68"/>
                  </a:cubicBezTo>
                  <a:cubicBezTo>
                    <a:pt x="100" y="935"/>
                    <a:pt x="200" y="1769"/>
                    <a:pt x="334" y="2603"/>
                  </a:cubicBezTo>
                  <a:cubicBezTo>
                    <a:pt x="334" y="2608"/>
                    <a:pt x="334" y="2610"/>
                    <a:pt x="336" y="2610"/>
                  </a:cubicBezTo>
                  <a:cubicBezTo>
                    <a:pt x="342" y="2610"/>
                    <a:pt x="362" y="2536"/>
                    <a:pt x="334" y="2536"/>
                  </a:cubicBezTo>
                  <a:cubicBezTo>
                    <a:pt x="234" y="1702"/>
                    <a:pt x="167" y="8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4"/>
            <p:cNvSpPr/>
            <p:nvPr/>
          </p:nvSpPr>
          <p:spPr>
            <a:xfrm>
              <a:off x="2446075" y="2337950"/>
              <a:ext cx="3375" cy="48275"/>
            </a:xfrm>
            <a:custGeom>
              <a:avLst/>
              <a:gdLst/>
              <a:ahLst/>
              <a:cxnLst/>
              <a:rect l="l" t="t" r="r" b="b"/>
              <a:pathLst>
                <a:path w="135" h="1931" extrusionOk="0">
                  <a:moveTo>
                    <a:pt x="1" y="0"/>
                  </a:moveTo>
                  <a:cubicBezTo>
                    <a:pt x="1" y="0"/>
                    <a:pt x="1" y="67"/>
                    <a:pt x="1" y="101"/>
                  </a:cubicBezTo>
                  <a:cubicBezTo>
                    <a:pt x="68" y="701"/>
                    <a:pt x="134" y="1301"/>
                    <a:pt x="68" y="1902"/>
                  </a:cubicBezTo>
                  <a:cubicBezTo>
                    <a:pt x="68" y="1923"/>
                    <a:pt x="71" y="1930"/>
                    <a:pt x="75" y="1930"/>
                  </a:cubicBezTo>
                  <a:cubicBezTo>
                    <a:pt x="85" y="1930"/>
                    <a:pt x="101" y="1891"/>
                    <a:pt x="101" y="1868"/>
                  </a:cubicBezTo>
                  <a:cubicBezTo>
                    <a:pt x="134" y="1268"/>
                    <a:pt x="134" y="6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4"/>
            <p:cNvSpPr/>
            <p:nvPr/>
          </p:nvSpPr>
          <p:spPr>
            <a:xfrm>
              <a:off x="2459425" y="2337875"/>
              <a:ext cx="5025" cy="34525"/>
            </a:xfrm>
            <a:custGeom>
              <a:avLst/>
              <a:gdLst/>
              <a:ahLst/>
              <a:cxnLst/>
              <a:rect l="l" t="t" r="r" b="b"/>
              <a:pathLst>
                <a:path w="201" h="1381" extrusionOk="0">
                  <a:moveTo>
                    <a:pt x="190" y="0"/>
                  </a:moveTo>
                  <a:cubicBezTo>
                    <a:pt x="180" y="0"/>
                    <a:pt x="167" y="29"/>
                    <a:pt x="167" y="70"/>
                  </a:cubicBezTo>
                  <a:cubicBezTo>
                    <a:pt x="101" y="470"/>
                    <a:pt x="67" y="904"/>
                    <a:pt x="1" y="1338"/>
                  </a:cubicBezTo>
                  <a:cubicBezTo>
                    <a:pt x="1" y="1368"/>
                    <a:pt x="4" y="1380"/>
                    <a:pt x="9" y="1380"/>
                  </a:cubicBezTo>
                  <a:cubicBezTo>
                    <a:pt x="21" y="1380"/>
                    <a:pt x="44" y="1317"/>
                    <a:pt x="67" y="1271"/>
                  </a:cubicBezTo>
                  <a:cubicBezTo>
                    <a:pt x="101" y="871"/>
                    <a:pt x="134" y="470"/>
                    <a:pt x="201" y="37"/>
                  </a:cubicBezTo>
                  <a:cubicBezTo>
                    <a:pt x="201" y="11"/>
                    <a:pt x="196" y="0"/>
                    <a:pt x="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4"/>
            <p:cNvSpPr/>
            <p:nvPr/>
          </p:nvSpPr>
          <p:spPr>
            <a:xfrm>
              <a:off x="2472775" y="2370475"/>
              <a:ext cx="25" cy="850"/>
            </a:xfrm>
            <a:custGeom>
              <a:avLst/>
              <a:gdLst/>
              <a:ahLst/>
              <a:cxnLst/>
              <a:rect l="l" t="t" r="r" b="b"/>
              <a:pathLst>
                <a:path w="1" h="34" extrusionOk="0">
                  <a:moveTo>
                    <a:pt x="0" y="34"/>
                  </a:moveTo>
                  <a:cubicBezTo>
                    <a:pt x="0" y="34"/>
                    <a:pt x="0" y="0"/>
                    <a:pt x="0" y="0"/>
                  </a:cubicBezTo>
                  <a:cubicBezTo>
                    <a:pt x="0" y="0"/>
                    <a:pt x="0" y="34"/>
                    <a:pt x="0"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4"/>
            <p:cNvSpPr/>
            <p:nvPr/>
          </p:nvSpPr>
          <p:spPr>
            <a:xfrm>
              <a:off x="2477775" y="2337125"/>
              <a:ext cx="16700" cy="61450"/>
            </a:xfrm>
            <a:custGeom>
              <a:avLst/>
              <a:gdLst/>
              <a:ahLst/>
              <a:cxnLst/>
              <a:rect l="l" t="t" r="r" b="b"/>
              <a:pathLst>
                <a:path w="668" h="2458" extrusionOk="0">
                  <a:moveTo>
                    <a:pt x="668" y="0"/>
                  </a:moveTo>
                  <a:cubicBezTo>
                    <a:pt x="367" y="767"/>
                    <a:pt x="167" y="1568"/>
                    <a:pt x="0" y="2368"/>
                  </a:cubicBezTo>
                  <a:cubicBezTo>
                    <a:pt x="0" y="2394"/>
                    <a:pt x="0" y="2458"/>
                    <a:pt x="15" y="2458"/>
                  </a:cubicBezTo>
                  <a:cubicBezTo>
                    <a:pt x="20" y="2458"/>
                    <a:pt x="26" y="2451"/>
                    <a:pt x="34" y="2435"/>
                  </a:cubicBezTo>
                  <a:cubicBezTo>
                    <a:pt x="201" y="1635"/>
                    <a:pt x="434" y="867"/>
                    <a:pt x="668" y="67"/>
                  </a:cubicBezTo>
                  <a:cubicBezTo>
                    <a:pt x="668" y="67"/>
                    <a:pt x="668" y="18"/>
                    <a:pt x="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4"/>
            <p:cNvSpPr/>
            <p:nvPr/>
          </p:nvSpPr>
          <p:spPr>
            <a:xfrm>
              <a:off x="2488625" y="2356300"/>
              <a:ext cx="11700" cy="44800"/>
            </a:xfrm>
            <a:custGeom>
              <a:avLst/>
              <a:gdLst/>
              <a:ahLst/>
              <a:cxnLst/>
              <a:rect l="l" t="t" r="r" b="b"/>
              <a:pathLst>
                <a:path w="468" h="1792" extrusionOk="0">
                  <a:moveTo>
                    <a:pt x="467" y="0"/>
                  </a:moveTo>
                  <a:cubicBezTo>
                    <a:pt x="267" y="534"/>
                    <a:pt x="134" y="1101"/>
                    <a:pt x="0" y="1668"/>
                  </a:cubicBezTo>
                  <a:cubicBezTo>
                    <a:pt x="0" y="1714"/>
                    <a:pt x="0" y="1792"/>
                    <a:pt x="11" y="1792"/>
                  </a:cubicBezTo>
                  <a:cubicBezTo>
                    <a:pt x="16" y="1792"/>
                    <a:pt x="23" y="1776"/>
                    <a:pt x="33" y="1735"/>
                  </a:cubicBezTo>
                  <a:cubicBezTo>
                    <a:pt x="167" y="1168"/>
                    <a:pt x="300" y="634"/>
                    <a:pt x="467" y="100"/>
                  </a:cubicBezTo>
                  <a:cubicBezTo>
                    <a:pt x="467" y="81"/>
                    <a:pt x="467" y="29"/>
                    <a:pt x="4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4"/>
            <p:cNvSpPr/>
            <p:nvPr/>
          </p:nvSpPr>
          <p:spPr>
            <a:xfrm>
              <a:off x="2501125" y="2367125"/>
              <a:ext cx="12525" cy="38400"/>
            </a:xfrm>
            <a:custGeom>
              <a:avLst/>
              <a:gdLst/>
              <a:ahLst/>
              <a:cxnLst/>
              <a:rect l="l" t="t" r="r" b="b"/>
              <a:pathLst>
                <a:path w="501" h="1536" extrusionOk="0">
                  <a:moveTo>
                    <a:pt x="501" y="1"/>
                  </a:moveTo>
                  <a:cubicBezTo>
                    <a:pt x="267" y="435"/>
                    <a:pt x="134" y="935"/>
                    <a:pt x="0" y="1435"/>
                  </a:cubicBezTo>
                  <a:cubicBezTo>
                    <a:pt x="0" y="1452"/>
                    <a:pt x="0" y="1502"/>
                    <a:pt x="0" y="1535"/>
                  </a:cubicBezTo>
                  <a:cubicBezTo>
                    <a:pt x="134" y="1035"/>
                    <a:pt x="301" y="568"/>
                    <a:pt x="501" y="101"/>
                  </a:cubicBezTo>
                  <a:cubicBezTo>
                    <a:pt x="501" y="77"/>
                    <a:pt x="501" y="2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4"/>
            <p:cNvSpPr/>
            <p:nvPr/>
          </p:nvSpPr>
          <p:spPr>
            <a:xfrm>
              <a:off x="2513625" y="2398000"/>
              <a:ext cx="875" cy="850"/>
            </a:xfrm>
            <a:custGeom>
              <a:avLst/>
              <a:gdLst/>
              <a:ahLst/>
              <a:cxnLst/>
              <a:rect l="l" t="t" r="r" b="b"/>
              <a:pathLst>
                <a:path w="35" h="34" extrusionOk="0">
                  <a:moveTo>
                    <a:pt x="34" y="0"/>
                  </a:moveTo>
                  <a:cubicBezTo>
                    <a:pt x="1" y="0"/>
                    <a:pt x="34" y="34"/>
                    <a:pt x="34" y="34"/>
                  </a:cubicBezTo>
                  <a:cubicBezTo>
                    <a:pt x="34" y="34"/>
                    <a:pt x="34" y="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4"/>
            <p:cNvSpPr/>
            <p:nvPr/>
          </p:nvSpPr>
          <p:spPr>
            <a:xfrm>
              <a:off x="2423600" y="2406325"/>
              <a:ext cx="89225" cy="303575"/>
            </a:xfrm>
            <a:custGeom>
              <a:avLst/>
              <a:gdLst/>
              <a:ahLst/>
              <a:cxnLst/>
              <a:rect l="l" t="t" r="r" b="b"/>
              <a:pathLst>
                <a:path w="3569" h="12143" extrusionOk="0">
                  <a:moveTo>
                    <a:pt x="3568" y="1"/>
                  </a:moveTo>
                  <a:lnTo>
                    <a:pt x="3568" y="1"/>
                  </a:lnTo>
                  <a:cubicBezTo>
                    <a:pt x="3567" y="2"/>
                    <a:pt x="3565" y="4"/>
                    <a:pt x="3564" y="6"/>
                  </a:cubicBezTo>
                  <a:lnTo>
                    <a:pt x="3564" y="6"/>
                  </a:lnTo>
                  <a:cubicBezTo>
                    <a:pt x="3566" y="4"/>
                    <a:pt x="3567" y="3"/>
                    <a:pt x="3568" y="1"/>
                  </a:cubicBezTo>
                  <a:close/>
                  <a:moveTo>
                    <a:pt x="3564" y="6"/>
                  </a:moveTo>
                  <a:cubicBezTo>
                    <a:pt x="1132" y="3175"/>
                    <a:pt x="0" y="7809"/>
                    <a:pt x="1367" y="12143"/>
                  </a:cubicBezTo>
                  <a:cubicBezTo>
                    <a:pt x="1367" y="12143"/>
                    <a:pt x="1434" y="12043"/>
                    <a:pt x="1400" y="12009"/>
                  </a:cubicBezTo>
                  <a:cubicBezTo>
                    <a:pt x="733" y="9808"/>
                    <a:pt x="666" y="7573"/>
                    <a:pt x="1133" y="5505"/>
                  </a:cubicBezTo>
                  <a:cubicBezTo>
                    <a:pt x="1600" y="3537"/>
                    <a:pt x="2534" y="1902"/>
                    <a:pt x="3535" y="234"/>
                  </a:cubicBezTo>
                  <a:cubicBezTo>
                    <a:pt x="3567" y="202"/>
                    <a:pt x="3538" y="50"/>
                    <a:pt x="3564" y="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4"/>
            <p:cNvSpPr/>
            <p:nvPr/>
          </p:nvSpPr>
          <p:spPr>
            <a:xfrm>
              <a:off x="2431900" y="2401075"/>
              <a:ext cx="64825" cy="313000"/>
            </a:xfrm>
            <a:custGeom>
              <a:avLst/>
              <a:gdLst/>
              <a:ahLst/>
              <a:cxnLst/>
              <a:rect l="l" t="t" r="r" b="b"/>
              <a:pathLst>
                <a:path w="2593" h="12520" extrusionOk="0">
                  <a:moveTo>
                    <a:pt x="2576" y="1"/>
                  </a:moveTo>
                  <a:cubicBezTo>
                    <a:pt x="2573" y="1"/>
                    <a:pt x="2569" y="12"/>
                    <a:pt x="2569" y="44"/>
                  </a:cubicBezTo>
                  <a:cubicBezTo>
                    <a:pt x="2302" y="1245"/>
                    <a:pt x="1502" y="2246"/>
                    <a:pt x="1035" y="3380"/>
                  </a:cubicBezTo>
                  <a:cubicBezTo>
                    <a:pt x="701" y="4314"/>
                    <a:pt x="434" y="5281"/>
                    <a:pt x="301" y="6282"/>
                  </a:cubicBezTo>
                  <a:cubicBezTo>
                    <a:pt x="1" y="8283"/>
                    <a:pt x="101" y="10418"/>
                    <a:pt x="701" y="12520"/>
                  </a:cubicBezTo>
                  <a:cubicBezTo>
                    <a:pt x="701" y="12520"/>
                    <a:pt x="735" y="12419"/>
                    <a:pt x="735" y="12353"/>
                  </a:cubicBezTo>
                  <a:cubicBezTo>
                    <a:pt x="101" y="9884"/>
                    <a:pt x="1" y="7449"/>
                    <a:pt x="568" y="5148"/>
                  </a:cubicBezTo>
                  <a:cubicBezTo>
                    <a:pt x="801" y="4147"/>
                    <a:pt x="1202" y="3180"/>
                    <a:pt x="1669" y="2279"/>
                  </a:cubicBezTo>
                  <a:cubicBezTo>
                    <a:pt x="2069" y="1578"/>
                    <a:pt x="2469" y="911"/>
                    <a:pt x="2569" y="77"/>
                  </a:cubicBezTo>
                  <a:cubicBezTo>
                    <a:pt x="2592" y="55"/>
                    <a:pt x="2584" y="1"/>
                    <a:pt x="2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4"/>
            <p:cNvSpPr/>
            <p:nvPr/>
          </p:nvSpPr>
          <p:spPr>
            <a:xfrm>
              <a:off x="2450300" y="2395025"/>
              <a:ext cx="35850" cy="100525"/>
            </a:xfrm>
            <a:custGeom>
              <a:avLst/>
              <a:gdLst/>
              <a:ahLst/>
              <a:cxnLst/>
              <a:rect l="l" t="t" r="r" b="b"/>
              <a:pathLst>
                <a:path w="1434" h="4021" extrusionOk="0">
                  <a:moveTo>
                    <a:pt x="1363" y="0"/>
                  </a:moveTo>
                  <a:cubicBezTo>
                    <a:pt x="1354" y="0"/>
                    <a:pt x="1333" y="86"/>
                    <a:pt x="1333" y="86"/>
                  </a:cubicBezTo>
                  <a:cubicBezTo>
                    <a:pt x="1266" y="1520"/>
                    <a:pt x="332" y="2588"/>
                    <a:pt x="32" y="3889"/>
                  </a:cubicBezTo>
                  <a:cubicBezTo>
                    <a:pt x="6" y="3914"/>
                    <a:pt x="0" y="4020"/>
                    <a:pt x="15" y="4020"/>
                  </a:cubicBezTo>
                  <a:cubicBezTo>
                    <a:pt x="19" y="4020"/>
                    <a:pt x="24" y="4011"/>
                    <a:pt x="32" y="3989"/>
                  </a:cubicBezTo>
                  <a:cubicBezTo>
                    <a:pt x="366" y="2621"/>
                    <a:pt x="1433" y="1554"/>
                    <a:pt x="1366" y="19"/>
                  </a:cubicBezTo>
                  <a:cubicBezTo>
                    <a:pt x="1366" y="6"/>
                    <a:pt x="1365" y="0"/>
                    <a:pt x="1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4"/>
            <p:cNvSpPr/>
            <p:nvPr/>
          </p:nvSpPr>
          <p:spPr>
            <a:xfrm>
              <a:off x="2449425" y="2444700"/>
              <a:ext cx="2525" cy="5850"/>
            </a:xfrm>
            <a:custGeom>
              <a:avLst/>
              <a:gdLst/>
              <a:ahLst/>
              <a:cxnLst/>
              <a:rect l="l" t="t" r="r" b="b"/>
              <a:pathLst>
                <a:path w="101" h="234" extrusionOk="0">
                  <a:moveTo>
                    <a:pt x="100" y="0"/>
                  </a:moveTo>
                  <a:cubicBezTo>
                    <a:pt x="67" y="34"/>
                    <a:pt x="67" y="67"/>
                    <a:pt x="34" y="100"/>
                  </a:cubicBezTo>
                  <a:cubicBezTo>
                    <a:pt x="0" y="100"/>
                    <a:pt x="34" y="200"/>
                    <a:pt x="0" y="234"/>
                  </a:cubicBezTo>
                  <a:cubicBezTo>
                    <a:pt x="34" y="200"/>
                    <a:pt x="67" y="134"/>
                    <a:pt x="100" y="100"/>
                  </a:cubicBezTo>
                  <a:cubicBezTo>
                    <a:pt x="100" y="100"/>
                    <a:pt x="100" y="0"/>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4"/>
            <p:cNvSpPr/>
            <p:nvPr/>
          </p:nvSpPr>
          <p:spPr>
            <a:xfrm>
              <a:off x="2444425" y="2037875"/>
              <a:ext cx="74225" cy="10725"/>
            </a:xfrm>
            <a:custGeom>
              <a:avLst/>
              <a:gdLst/>
              <a:ahLst/>
              <a:cxnLst/>
              <a:rect l="l" t="t" r="r" b="b"/>
              <a:pathLst>
                <a:path w="2969" h="429" extrusionOk="0">
                  <a:moveTo>
                    <a:pt x="1297" y="0"/>
                  </a:moveTo>
                  <a:cubicBezTo>
                    <a:pt x="843" y="0"/>
                    <a:pt x="402" y="55"/>
                    <a:pt x="34" y="128"/>
                  </a:cubicBezTo>
                  <a:cubicBezTo>
                    <a:pt x="0" y="128"/>
                    <a:pt x="34" y="228"/>
                    <a:pt x="34" y="228"/>
                  </a:cubicBezTo>
                  <a:cubicBezTo>
                    <a:pt x="375" y="180"/>
                    <a:pt x="717" y="149"/>
                    <a:pt x="1072" y="149"/>
                  </a:cubicBezTo>
                  <a:cubicBezTo>
                    <a:pt x="1202" y="149"/>
                    <a:pt x="1334" y="153"/>
                    <a:pt x="1468" y="162"/>
                  </a:cubicBezTo>
                  <a:cubicBezTo>
                    <a:pt x="1968" y="195"/>
                    <a:pt x="2469" y="362"/>
                    <a:pt x="2936" y="429"/>
                  </a:cubicBezTo>
                  <a:cubicBezTo>
                    <a:pt x="2969" y="429"/>
                    <a:pt x="2969" y="328"/>
                    <a:pt x="2969" y="328"/>
                  </a:cubicBezTo>
                  <a:cubicBezTo>
                    <a:pt x="2467" y="87"/>
                    <a:pt x="1871" y="0"/>
                    <a:pt x="1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4"/>
            <p:cNvSpPr/>
            <p:nvPr/>
          </p:nvSpPr>
          <p:spPr>
            <a:xfrm>
              <a:off x="2256775" y="2005600"/>
              <a:ext cx="106775" cy="20475"/>
            </a:xfrm>
            <a:custGeom>
              <a:avLst/>
              <a:gdLst/>
              <a:ahLst/>
              <a:cxnLst/>
              <a:rect l="l" t="t" r="r" b="b"/>
              <a:pathLst>
                <a:path w="4271" h="819" extrusionOk="0">
                  <a:moveTo>
                    <a:pt x="383" y="1"/>
                  </a:moveTo>
                  <a:cubicBezTo>
                    <a:pt x="267" y="1"/>
                    <a:pt x="150" y="6"/>
                    <a:pt x="34" y="18"/>
                  </a:cubicBezTo>
                  <a:cubicBezTo>
                    <a:pt x="1" y="18"/>
                    <a:pt x="34" y="85"/>
                    <a:pt x="34" y="85"/>
                  </a:cubicBezTo>
                  <a:cubicBezTo>
                    <a:pt x="131" y="78"/>
                    <a:pt x="228" y="74"/>
                    <a:pt x="327" y="74"/>
                  </a:cubicBezTo>
                  <a:cubicBezTo>
                    <a:pt x="1590" y="74"/>
                    <a:pt x="3002" y="633"/>
                    <a:pt x="4271" y="819"/>
                  </a:cubicBezTo>
                  <a:cubicBezTo>
                    <a:pt x="4271" y="819"/>
                    <a:pt x="4271" y="786"/>
                    <a:pt x="4271" y="786"/>
                  </a:cubicBezTo>
                  <a:cubicBezTo>
                    <a:pt x="3503" y="552"/>
                    <a:pt x="2703" y="385"/>
                    <a:pt x="1936" y="218"/>
                  </a:cubicBezTo>
                  <a:cubicBezTo>
                    <a:pt x="1418" y="109"/>
                    <a:pt x="901" y="1"/>
                    <a:pt x="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4"/>
            <p:cNvSpPr/>
            <p:nvPr/>
          </p:nvSpPr>
          <p:spPr>
            <a:xfrm>
              <a:off x="2302650" y="2022725"/>
              <a:ext cx="47550" cy="10875"/>
            </a:xfrm>
            <a:custGeom>
              <a:avLst/>
              <a:gdLst/>
              <a:ahLst/>
              <a:cxnLst/>
              <a:rect l="l" t="t" r="r" b="b"/>
              <a:pathLst>
                <a:path w="1902" h="435" extrusionOk="0">
                  <a:moveTo>
                    <a:pt x="34" y="0"/>
                  </a:moveTo>
                  <a:cubicBezTo>
                    <a:pt x="0" y="0"/>
                    <a:pt x="0" y="101"/>
                    <a:pt x="0" y="101"/>
                  </a:cubicBezTo>
                  <a:cubicBezTo>
                    <a:pt x="634" y="167"/>
                    <a:pt x="1268" y="334"/>
                    <a:pt x="1868" y="434"/>
                  </a:cubicBezTo>
                  <a:cubicBezTo>
                    <a:pt x="1902" y="434"/>
                    <a:pt x="1902" y="367"/>
                    <a:pt x="1902" y="367"/>
                  </a:cubicBezTo>
                  <a:cubicBezTo>
                    <a:pt x="1301" y="134"/>
                    <a:pt x="634" y="34"/>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4"/>
            <p:cNvSpPr/>
            <p:nvPr/>
          </p:nvSpPr>
          <p:spPr>
            <a:xfrm>
              <a:off x="2289300" y="1969350"/>
              <a:ext cx="105100" cy="30875"/>
            </a:xfrm>
            <a:custGeom>
              <a:avLst/>
              <a:gdLst/>
              <a:ahLst/>
              <a:cxnLst/>
              <a:rect l="l" t="t" r="r" b="b"/>
              <a:pathLst>
                <a:path w="4204" h="1235" extrusionOk="0">
                  <a:moveTo>
                    <a:pt x="34" y="1"/>
                  </a:moveTo>
                  <a:cubicBezTo>
                    <a:pt x="1" y="1"/>
                    <a:pt x="1" y="134"/>
                    <a:pt x="1" y="134"/>
                  </a:cubicBezTo>
                  <a:cubicBezTo>
                    <a:pt x="701" y="234"/>
                    <a:pt x="1402" y="401"/>
                    <a:pt x="2102" y="601"/>
                  </a:cubicBezTo>
                  <a:cubicBezTo>
                    <a:pt x="2803" y="768"/>
                    <a:pt x="3470" y="1068"/>
                    <a:pt x="4170" y="1235"/>
                  </a:cubicBezTo>
                  <a:cubicBezTo>
                    <a:pt x="4170" y="1235"/>
                    <a:pt x="4204" y="1135"/>
                    <a:pt x="4170" y="1135"/>
                  </a:cubicBezTo>
                  <a:cubicBezTo>
                    <a:pt x="2936" y="468"/>
                    <a:pt x="1368" y="20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4"/>
            <p:cNvSpPr/>
            <p:nvPr/>
          </p:nvSpPr>
          <p:spPr>
            <a:xfrm>
              <a:off x="2371025" y="2014375"/>
              <a:ext cx="16700" cy="6900"/>
            </a:xfrm>
            <a:custGeom>
              <a:avLst/>
              <a:gdLst/>
              <a:ahLst/>
              <a:cxnLst/>
              <a:rect l="l" t="t" r="r" b="b"/>
              <a:pathLst>
                <a:path w="668" h="276" extrusionOk="0">
                  <a:moveTo>
                    <a:pt x="67" y="1"/>
                  </a:moveTo>
                  <a:cubicBezTo>
                    <a:pt x="67" y="1"/>
                    <a:pt x="1" y="134"/>
                    <a:pt x="34" y="168"/>
                  </a:cubicBezTo>
                  <a:cubicBezTo>
                    <a:pt x="154" y="228"/>
                    <a:pt x="286" y="276"/>
                    <a:pt x="409" y="276"/>
                  </a:cubicBezTo>
                  <a:cubicBezTo>
                    <a:pt x="490" y="276"/>
                    <a:pt x="568" y="254"/>
                    <a:pt x="635" y="201"/>
                  </a:cubicBezTo>
                  <a:cubicBezTo>
                    <a:pt x="635" y="201"/>
                    <a:pt x="668" y="134"/>
                    <a:pt x="635" y="134"/>
                  </a:cubicBezTo>
                  <a:cubicBezTo>
                    <a:pt x="584" y="118"/>
                    <a:pt x="543" y="118"/>
                    <a:pt x="501" y="118"/>
                  </a:cubicBezTo>
                  <a:cubicBezTo>
                    <a:pt x="459" y="118"/>
                    <a:pt x="418" y="118"/>
                    <a:pt x="368" y="101"/>
                  </a:cubicBezTo>
                  <a:cubicBezTo>
                    <a:pt x="268" y="101"/>
                    <a:pt x="168" y="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4"/>
            <p:cNvSpPr/>
            <p:nvPr/>
          </p:nvSpPr>
          <p:spPr>
            <a:xfrm>
              <a:off x="2376025" y="2390475"/>
              <a:ext cx="23375" cy="241875"/>
            </a:xfrm>
            <a:custGeom>
              <a:avLst/>
              <a:gdLst/>
              <a:ahLst/>
              <a:cxnLst/>
              <a:rect l="l" t="t" r="r" b="b"/>
              <a:pathLst>
                <a:path w="935" h="9675" extrusionOk="0">
                  <a:moveTo>
                    <a:pt x="1" y="1"/>
                  </a:moveTo>
                  <a:cubicBezTo>
                    <a:pt x="1" y="1"/>
                    <a:pt x="1" y="68"/>
                    <a:pt x="1" y="101"/>
                  </a:cubicBezTo>
                  <a:cubicBezTo>
                    <a:pt x="501" y="1936"/>
                    <a:pt x="535" y="3637"/>
                    <a:pt x="501" y="5472"/>
                  </a:cubicBezTo>
                  <a:cubicBezTo>
                    <a:pt x="468" y="6839"/>
                    <a:pt x="501" y="8274"/>
                    <a:pt x="902" y="9675"/>
                  </a:cubicBezTo>
                  <a:cubicBezTo>
                    <a:pt x="902" y="9675"/>
                    <a:pt x="935" y="9641"/>
                    <a:pt x="902" y="9641"/>
                  </a:cubicBezTo>
                  <a:cubicBezTo>
                    <a:pt x="368" y="7807"/>
                    <a:pt x="535" y="6005"/>
                    <a:pt x="568" y="4204"/>
                  </a:cubicBezTo>
                  <a:cubicBezTo>
                    <a:pt x="601" y="2903"/>
                    <a:pt x="635" y="136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4"/>
            <p:cNvSpPr/>
            <p:nvPr/>
          </p:nvSpPr>
          <p:spPr>
            <a:xfrm>
              <a:off x="2386050" y="2398000"/>
              <a:ext cx="14200" cy="56725"/>
            </a:xfrm>
            <a:custGeom>
              <a:avLst/>
              <a:gdLst/>
              <a:ahLst/>
              <a:cxnLst/>
              <a:rect l="l" t="t" r="r" b="b"/>
              <a:pathLst>
                <a:path w="568" h="2269" extrusionOk="0">
                  <a:moveTo>
                    <a:pt x="34" y="0"/>
                  </a:moveTo>
                  <a:cubicBezTo>
                    <a:pt x="34" y="0"/>
                    <a:pt x="0" y="100"/>
                    <a:pt x="34" y="134"/>
                  </a:cubicBezTo>
                  <a:cubicBezTo>
                    <a:pt x="134" y="467"/>
                    <a:pt x="267" y="801"/>
                    <a:pt x="367" y="1134"/>
                  </a:cubicBezTo>
                  <a:cubicBezTo>
                    <a:pt x="467" y="1501"/>
                    <a:pt x="534" y="1902"/>
                    <a:pt x="567" y="2268"/>
                  </a:cubicBezTo>
                  <a:cubicBezTo>
                    <a:pt x="567" y="2253"/>
                    <a:pt x="567" y="2222"/>
                    <a:pt x="567" y="2202"/>
                  </a:cubicBezTo>
                  <a:cubicBezTo>
                    <a:pt x="567" y="1835"/>
                    <a:pt x="534" y="1468"/>
                    <a:pt x="434" y="1134"/>
                  </a:cubicBezTo>
                  <a:cubicBezTo>
                    <a:pt x="367" y="767"/>
                    <a:pt x="267" y="334"/>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4"/>
            <p:cNvSpPr/>
            <p:nvPr/>
          </p:nvSpPr>
          <p:spPr>
            <a:xfrm>
              <a:off x="2399375" y="2381325"/>
              <a:ext cx="25" cy="850"/>
            </a:xfrm>
            <a:custGeom>
              <a:avLst/>
              <a:gdLst/>
              <a:ahLst/>
              <a:cxnLst/>
              <a:rect l="l" t="t" r="r" b="b"/>
              <a:pathLst>
                <a:path w="1" h="34" extrusionOk="0">
                  <a:moveTo>
                    <a:pt x="1" y="33"/>
                  </a:moveTo>
                  <a:cubicBezTo>
                    <a:pt x="1" y="33"/>
                    <a:pt x="1" y="0"/>
                    <a:pt x="1" y="0"/>
                  </a:cubicBezTo>
                  <a:cubicBezTo>
                    <a:pt x="1" y="0"/>
                    <a:pt x="1" y="33"/>
                    <a:pt x="1" y="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4"/>
            <p:cNvSpPr/>
            <p:nvPr/>
          </p:nvSpPr>
          <p:spPr>
            <a:xfrm>
              <a:off x="2335175" y="2035775"/>
              <a:ext cx="113425" cy="275525"/>
            </a:xfrm>
            <a:custGeom>
              <a:avLst/>
              <a:gdLst/>
              <a:ahLst/>
              <a:cxnLst/>
              <a:rect l="l" t="t" r="r" b="b"/>
              <a:pathLst>
                <a:path w="4537" h="11021" extrusionOk="0">
                  <a:moveTo>
                    <a:pt x="3930" y="0"/>
                  </a:moveTo>
                  <a:cubicBezTo>
                    <a:pt x="2987" y="0"/>
                    <a:pt x="2152" y="868"/>
                    <a:pt x="1735" y="1480"/>
                  </a:cubicBezTo>
                  <a:cubicBezTo>
                    <a:pt x="1168" y="2347"/>
                    <a:pt x="768" y="3315"/>
                    <a:pt x="534" y="4349"/>
                  </a:cubicBezTo>
                  <a:cubicBezTo>
                    <a:pt x="34" y="6417"/>
                    <a:pt x="467" y="8818"/>
                    <a:pt x="668" y="11020"/>
                  </a:cubicBezTo>
                  <a:cubicBezTo>
                    <a:pt x="668" y="11020"/>
                    <a:pt x="668" y="10953"/>
                    <a:pt x="668" y="10953"/>
                  </a:cubicBezTo>
                  <a:cubicBezTo>
                    <a:pt x="501" y="8585"/>
                    <a:pt x="0" y="6016"/>
                    <a:pt x="701" y="3848"/>
                  </a:cubicBezTo>
                  <a:cubicBezTo>
                    <a:pt x="1034" y="2948"/>
                    <a:pt x="1468" y="1980"/>
                    <a:pt x="2102" y="1280"/>
                  </a:cubicBezTo>
                  <a:cubicBezTo>
                    <a:pt x="2402" y="913"/>
                    <a:pt x="2769" y="613"/>
                    <a:pt x="3236" y="446"/>
                  </a:cubicBezTo>
                  <a:cubicBezTo>
                    <a:pt x="3636" y="312"/>
                    <a:pt x="4070" y="346"/>
                    <a:pt x="4504" y="279"/>
                  </a:cubicBezTo>
                  <a:cubicBezTo>
                    <a:pt x="4504" y="279"/>
                    <a:pt x="4537" y="146"/>
                    <a:pt x="4504" y="112"/>
                  </a:cubicBezTo>
                  <a:cubicBezTo>
                    <a:pt x="4310" y="35"/>
                    <a:pt x="4118" y="0"/>
                    <a:pt x="39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4"/>
            <p:cNvSpPr/>
            <p:nvPr/>
          </p:nvSpPr>
          <p:spPr>
            <a:xfrm>
              <a:off x="2233425" y="1979350"/>
              <a:ext cx="14200" cy="5875"/>
            </a:xfrm>
            <a:custGeom>
              <a:avLst/>
              <a:gdLst/>
              <a:ahLst/>
              <a:cxnLst/>
              <a:rect l="l" t="t" r="r" b="b"/>
              <a:pathLst>
                <a:path w="568" h="235" extrusionOk="0">
                  <a:moveTo>
                    <a:pt x="568" y="1"/>
                  </a:moveTo>
                  <a:cubicBezTo>
                    <a:pt x="432" y="55"/>
                    <a:pt x="296" y="110"/>
                    <a:pt x="141" y="110"/>
                  </a:cubicBezTo>
                  <a:cubicBezTo>
                    <a:pt x="106" y="110"/>
                    <a:pt x="71" y="107"/>
                    <a:pt x="34" y="101"/>
                  </a:cubicBezTo>
                  <a:cubicBezTo>
                    <a:pt x="1" y="101"/>
                    <a:pt x="1" y="234"/>
                    <a:pt x="34" y="234"/>
                  </a:cubicBezTo>
                  <a:cubicBezTo>
                    <a:pt x="234" y="234"/>
                    <a:pt x="434" y="234"/>
                    <a:pt x="568" y="101"/>
                  </a:cubicBezTo>
                  <a:cubicBezTo>
                    <a:pt x="568" y="101"/>
                    <a:pt x="568"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4"/>
            <p:cNvSpPr/>
            <p:nvPr/>
          </p:nvSpPr>
          <p:spPr>
            <a:xfrm>
              <a:off x="2358525" y="2004375"/>
              <a:ext cx="39225" cy="11700"/>
            </a:xfrm>
            <a:custGeom>
              <a:avLst/>
              <a:gdLst/>
              <a:ahLst/>
              <a:cxnLst/>
              <a:rect l="l" t="t" r="r" b="b"/>
              <a:pathLst>
                <a:path w="1569" h="468" extrusionOk="0">
                  <a:moveTo>
                    <a:pt x="34" y="1"/>
                  </a:moveTo>
                  <a:cubicBezTo>
                    <a:pt x="0" y="1"/>
                    <a:pt x="34" y="167"/>
                    <a:pt x="34" y="167"/>
                  </a:cubicBezTo>
                  <a:cubicBezTo>
                    <a:pt x="534" y="167"/>
                    <a:pt x="1001" y="334"/>
                    <a:pt x="1535" y="468"/>
                  </a:cubicBezTo>
                  <a:cubicBezTo>
                    <a:pt x="1535" y="468"/>
                    <a:pt x="1568" y="301"/>
                    <a:pt x="1535" y="267"/>
                  </a:cubicBezTo>
                  <a:cubicBezTo>
                    <a:pt x="1068" y="34"/>
                    <a:pt x="534"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4"/>
            <p:cNvSpPr/>
            <p:nvPr/>
          </p:nvSpPr>
          <p:spPr>
            <a:xfrm>
              <a:off x="2536150" y="2371300"/>
              <a:ext cx="60825" cy="59250"/>
            </a:xfrm>
            <a:custGeom>
              <a:avLst/>
              <a:gdLst/>
              <a:ahLst/>
              <a:cxnLst/>
              <a:rect l="l" t="t" r="r" b="b"/>
              <a:pathLst>
                <a:path w="2433" h="2370" extrusionOk="0">
                  <a:moveTo>
                    <a:pt x="1602" y="1"/>
                  </a:moveTo>
                  <a:cubicBezTo>
                    <a:pt x="1502" y="201"/>
                    <a:pt x="1468" y="434"/>
                    <a:pt x="1435" y="668"/>
                  </a:cubicBezTo>
                  <a:cubicBezTo>
                    <a:pt x="1401" y="501"/>
                    <a:pt x="1368" y="334"/>
                    <a:pt x="1335" y="168"/>
                  </a:cubicBezTo>
                  <a:cubicBezTo>
                    <a:pt x="1335" y="134"/>
                    <a:pt x="1335" y="134"/>
                    <a:pt x="1301" y="134"/>
                  </a:cubicBezTo>
                  <a:cubicBezTo>
                    <a:pt x="1235" y="301"/>
                    <a:pt x="1235" y="401"/>
                    <a:pt x="1235" y="534"/>
                  </a:cubicBezTo>
                  <a:cubicBezTo>
                    <a:pt x="1201" y="568"/>
                    <a:pt x="1201" y="568"/>
                    <a:pt x="1201" y="568"/>
                  </a:cubicBezTo>
                  <a:cubicBezTo>
                    <a:pt x="1201" y="534"/>
                    <a:pt x="1201" y="501"/>
                    <a:pt x="1201" y="468"/>
                  </a:cubicBezTo>
                  <a:cubicBezTo>
                    <a:pt x="1201" y="421"/>
                    <a:pt x="1196" y="403"/>
                    <a:pt x="1188" y="403"/>
                  </a:cubicBezTo>
                  <a:cubicBezTo>
                    <a:pt x="1169" y="403"/>
                    <a:pt x="1135" y="520"/>
                    <a:pt x="1135" y="568"/>
                  </a:cubicBezTo>
                  <a:cubicBezTo>
                    <a:pt x="1135" y="601"/>
                    <a:pt x="1135" y="601"/>
                    <a:pt x="1135" y="635"/>
                  </a:cubicBezTo>
                  <a:cubicBezTo>
                    <a:pt x="1135" y="668"/>
                    <a:pt x="1135" y="668"/>
                    <a:pt x="1101" y="668"/>
                  </a:cubicBezTo>
                  <a:cubicBezTo>
                    <a:pt x="1068" y="635"/>
                    <a:pt x="1068" y="568"/>
                    <a:pt x="1035" y="534"/>
                  </a:cubicBezTo>
                  <a:cubicBezTo>
                    <a:pt x="1028" y="528"/>
                    <a:pt x="1023" y="525"/>
                    <a:pt x="1018" y="525"/>
                  </a:cubicBezTo>
                  <a:cubicBezTo>
                    <a:pt x="1001" y="525"/>
                    <a:pt x="1001" y="568"/>
                    <a:pt x="1001" y="568"/>
                  </a:cubicBezTo>
                  <a:cubicBezTo>
                    <a:pt x="968" y="601"/>
                    <a:pt x="968" y="635"/>
                    <a:pt x="934" y="701"/>
                  </a:cubicBezTo>
                  <a:cubicBezTo>
                    <a:pt x="934" y="668"/>
                    <a:pt x="934" y="668"/>
                    <a:pt x="901" y="635"/>
                  </a:cubicBezTo>
                  <a:cubicBezTo>
                    <a:pt x="901" y="635"/>
                    <a:pt x="901" y="701"/>
                    <a:pt x="868" y="768"/>
                  </a:cubicBezTo>
                  <a:cubicBezTo>
                    <a:pt x="868" y="768"/>
                    <a:pt x="834" y="835"/>
                    <a:pt x="834" y="901"/>
                  </a:cubicBezTo>
                  <a:cubicBezTo>
                    <a:pt x="768" y="1035"/>
                    <a:pt x="668" y="1135"/>
                    <a:pt x="601" y="1235"/>
                  </a:cubicBezTo>
                  <a:cubicBezTo>
                    <a:pt x="568" y="1268"/>
                    <a:pt x="568" y="1402"/>
                    <a:pt x="568" y="1468"/>
                  </a:cubicBezTo>
                  <a:cubicBezTo>
                    <a:pt x="568" y="1468"/>
                    <a:pt x="534" y="1468"/>
                    <a:pt x="534" y="1502"/>
                  </a:cubicBezTo>
                  <a:cubicBezTo>
                    <a:pt x="467" y="1402"/>
                    <a:pt x="401" y="1335"/>
                    <a:pt x="301" y="1202"/>
                  </a:cubicBezTo>
                  <a:cubicBezTo>
                    <a:pt x="301" y="1202"/>
                    <a:pt x="234" y="1368"/>
                    <a:pt x="267" y="1435"/>
                  </a:cubicBezTo>
                  <a:cubicBezTo>
                    <a:pt x="234" y="1435"/>
                    <a:pt x="234" y="1502"/>
                    <a:pt x="201" y="1569"/>
                  </a:cubicBezTo>
                  <a:cubicBezTo>
                    <a:pt x="167" y="1569"/>
                    <a:pt x="134" y="1569"/>
                    <a:pt x="101" y="1535"/>
                  </a:cubicBezTo>
                  <a:cubicBezTo>
                    <a:pt x="67" y="1535"/>
                    <a:pt x="0" y="1802"/>
                    <a:pt x="67" y="1835"/>
                  </a:cubicBezTo>
                  <a:cubicBezTo>
                    <a:pt x="101" y="1869"/>
                    <a:pt x="167" y="1902"/>
                    <a:pt x="201" y="1935"/>
                  </a:cubicBezTo>
                  <a:cubicBezTo>
                    <a:pt x="167" y="1969"/>
                    <a:pt x="101" y="2036"/>
                    <a:pt x="67" y="2069"/>
                  </a:cubicBezTo>
                  <a:cubicBezTo>
                    <a:pt x="0" y="2102"/>
                    <a:pt x="34" y="2269"/>
                    <a:pt x="34" y="2336"/>
                  </a:cubicBezTo>
                  <a:lnTo>
                    <a:pt x="34" y="2369"/>
                  </a:lnTo>
                  <a:cubicBezTo>
                    <a:pt x="101" y="2302"/>
                    <a:pt x="134" y="2269"/>
                    <a:pt x="201" y="2202"/>
                  </a:cubicBezTo>
                  <a:cubicBezTo>
                    <a:pt x="234" y="2169"/>
                    <a:pt x="267" y="2136"/>
                    <a:pt x="301" y="2102"/>
                  </a:cubicBezTo>
                  <a:cubicBezTo>
                    <a:pt x="334" y="2069"/>
                    <a:pt x="334" y="2036"/>
                    <a:pt x="367" y="2002"/>
                  </a:cubicBezTo>
                  <a:cubicBezTo>
                    <a:pt x="367" y="2036"/>
                    <a:pt x="401" y="2036"/>
                    <a:pt x="401" y="2036"/>
                  </a:cubicBezTo>
                  <a:cubicBezTo>
                    <a:pt x="401" y="2036"/>
                    <a:pt x="401" y="2036"/>
                    <a:pt x="434" y="2002"/>
                  </a:cubicBezTo>
                  <a:cubicBezTo>
                    <a:pt x="467" y="2036"/>
                    <a:pt x="534" y="2069"/>
                    <a:pt x="568" y="2136"/>
                  </a:cubicBezTo>
                  <a:cubicBezTo>
                    <a:pt x="568" y="2136"/>
                    <a:pt x="601" y="2036"/>
                    <a:pt x="634" y="1969"/>
                  </a:cubicBezTo>
                  <a:cubicBezTo>
                    <a:pt x="701" y="2036"/>
                    <a:pt x="801" y="2069"/>
                    <a:pt x="868" y="2102"/>
                  </a:cubicBezTo>
                  <a:cubicBezTo>
                    <a:pt x="868" y="2106"/>
                    <a:pt x="868" y="2108"/>
                    <a:pt x="869" y="2108"/>
                  </a:cubicBezTo>
                  <a:cubicBezTo>
                    <a:pt x="875" y="2108"/>
                    <a:pt x="905" y="1995"/>
                    <a:pt x="934" y="1935"/>
                  </a:cubicBezTo>
                  <a:lnTo>
                    <a:pt x="968" y="1869"/>
                  </a:lnTo>
                  <a:cubicBezTo>
                    <a:pt x="1035" y="1935"/>
                    <a:pt x="1101" y="2002"/>
                    <a:pt x="1168" y="2069"/>
                  </a:cubicBezTo>
                  <a:cubicBezTo>
                    <a:pt x="1168" y="2069"/>
                    <a:pt x="1201" y="2002"/>
                    <a:pt x="1235" y="1935"/>
                  </a:cubicBezTo>
                  <a:cubicBezTo>
                    <a:pt x="1401" y="2036"/>
                    <a:pt x="1568" y="2169"/>
                    <a:pt x="1768" y="2269"/>
                  </a:cubicBezTo>
                  <a:cubicBezTo>
                    <a:pt x="1768" y="2269"/>
                    <a:pt x="1802" y="2202"/>
                    <a:pt x="1835" y="2102"/>
                  </a:cubicBezTo>
                  <a:lnTo>
                    <a:pt x="1935" y="2169"/>
                  </a:lnTo>
                  <a:cubicBezTo>
                    <a:pt x="1969" y="2169"/>
                    <a:pt x="2035" y="1969"/>
                    <a:pt x="2002" y="1902"/>
                  </a:cubicBezTo>
                  <a:cubicBezTo>
                    <a:pt x="2002" y="1869"/>
                    <a:pt x="2002" y="1869"/>
                    <a:pt x="2002" y="1835"/>
                  </a:cubicBezTo>
                  <a:cubicBezTo>
                    <a:pt x="2102" y="1902"/>
                    <a:pt x="2235" y="1969"/>
                    <a:pt x="2335" y="2002"/>
                  </a:cubicBezTo>
                  <a:cubicBezTo>
                    <a:pt x="2337" y="2004"/>
                    <a:pt x="2339" y="2005"/>
                    <a:pt x="2341" y="2005"/>
                  </a:cubicBezTo>
                  <a:cubicBezTo>
                    <a:pt x="2375" y="2005"/>
                    <a:pt x="2432" y="1734"/>
                    <a:pt x="2369" y="1702"/>
                  </a:cubicBezTo>
                  <a:lnTo>
                    <a:pt x="2335" y="1702"/>
                  </a:lnTo>
                  <a:cubicBezTo>
                    <a:pt x="2335" y="1635"/>
                    <a:pt x="2335" y="1602"/>
                    <a:pt x="2335" y="1602"/>
                  </a:cubicBezTo>
                  <a:cubicBezTo>
                    <a:pt x="2235" y="1569"/>
                    <a:pt x="2135" y="1535"/>
                    <a:pt x="2035" y="1502"/>
                  </a:cubicBezTo>
                  <a:cubicBezTo>
                    <a:pt x="1835" y="1368"/>
                    <a:pt x="1668" y="1168"/>
                    <a:pt x="1568" y="968"/>
                  </a:cubicBezTo>
                  <a:cubicBezTo>
                    <a:pt x="1502" y="735"/>
                    <a:pt x="1502" y="501"/>
                    <a:pt x="1602" y="234"/>
                  </a:cubicBezTo>
                  <a:cubicBezTo>
                    <a:pt x="1602" y="205"/>
                    <a:pt x="1602" y="27"/>
                    <a:pt x="16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4"/>
            <p:cNvSpPr/>
            <p:nvPr/>
          </p:nvSpPr>
          <p:spPr>
            <a:xfrm>
              <a:off x="2338500" y="2329600"/>
              <a:ext cx="39225" cy="117475"/>
            </a:xfrm>
            <a:custGeom>
              <a:avLst/>
              <a:gdLst/>
              <a:ahLst/>
              <a:cxnLst/>
              <a:rect l="l" t="t" r="r" b="b"/>
              <a:pathLst>
                <a:path w="1569" h="4699" extrusionOk="0">
                  <a:moveTo>
                    <a:pt x="434" y="1"/>
                  </a:moveTo>
                  <a:cubicBezTo>
                    <a:pt x="337" y="40"/>
                    <a:pt x="250" y="56"/>
                    <a:pt x="169" y="56"/>
                  </a:cubicBezTo>
                  <a:cubicBezTo>
                    <a:pt x="111" y="56"/>
                    <a:pt x="56" y="48"/>
                    <a:pt x="1" y="34"/>
                  </a:cubicBezTo>
                  <a:lnTo>
                    <a:pt x="1" y="34"/>
                  </a:lnTo>
                  <a:cubicBezTo>
                    <a:pt x="34" y="234"/>
                    <a:pt x="68" y="435"/>
                    <a:pt x="101" y="635"/>
                  </a:cubicBezTo>
                  <a:cubicBezTo>
                    <a:pt x="301" y="1068"/>
                    <a:pt x="468" y="1535"/>
                    <a:pt x="568" y="2036"/>
                  </a:cubicBezTo>
                  <a:cubicBezTo>
                    <a:pt x="868" y="2870"/>
                    <a:pt x="1502" y="3737"/>
                    <a:pt x="1435" y="4604"/>
                  </a:cubicBezTo>
                  <a:cubicBezTo>
                    <a:pt x="1435" y="4673"/>
                    <a:pt x="1443" y="4698"/>
                    <a:pt x="1453" y="4698"/>
                  </a:cubicBezTo>
                  <a:cubicBezTo>
                    <a:pt x="1473" y="4698"/>
                    <a:pt x="1502" y="4603"/>
                    <a:pt x="1502" y="4537"/>
                  </a:cubicBezTo>
                  <a:cubicBezTo>
                    <a:pt x="1535" y="4337"/>
                    <a:pt x="1502" y="4137"/>
                    <a:pt x="1469" y="3970"/>
                  </a:cubicBezTo>
                  <a:cubicBezTo>
                    <a:pt x="1502" y="3904"/>
                    <a:pt x="1535" y="3770"/>
                    <a:pt x="1502" y="3704"/>
                  </a:cubicBezTo>
                  <a:cubicBezTo>
                    <a:pt x="1469" y="3603"/>
                    <a:pt x="1435" y="3503"/>
                    <a:pt x="1402" y="3370"/>
                  </a:cubicBezTo>
                  <a:lnTo>
                    <a:pt x="1402" y="3370"/>
                  </a:lnTo>
                  <a:cubicBezTo>
                    <a:pt x="1435" y="3437"/>
                    <a:pt x="1469" y="3503"/>
                    <a:pt x="1502" y="3570"/>
                  </a:cubicBezTo>
                  <a:cubicBezTo>
                    <a:pt x="1502" y="3537"/>
                    <a:pt x="1569" y="3370"/>
                    <a:pt x="1535" y="3303"/>
                  </a:cubicBezTo>
                  <a:cubicBezTo>
                    <a:pt x="1402" y="3003"/>
                    <a:pt x="1268" y="2703"/>
                    <a:pt x="1135" y="2436"/>
                  </a:cubicBezTo>
                  <a:cubicBezTo>
                    <a:pt x="1135" y="2403"/>
                    <a:pt x="1135" y="2403"/>
                    <a:pt x="1135" y="2403"/>
                  </a:cubicBezTo>
                  <a:lnTo>
                    <a:pt x="1068" y="2269"/>
                  </a:lnTo>
                  <a:cubicBezTo>
                    <a:pt x="1102" y="2236"/>
                    <a:pt x="1102" y="2202"/>
                    <a:pt x="1068" y="2169"/>
                  </a:cubicBezTo>
                  <a:cubicBezTo>
                    <a:pt x="1035" y="2136"/>
                    <a:pt x="1002" y="2102"/>
                    <a:pt x="1002" y="2069"/>
                  </a:cubicBezTo>
                  <a:cubicBezTo>
                    <a:pt x="968" y="2036"/>
                    <a:pt x="935" y="1969"/>
                    <a:pt x="935" y="1936"/>
                  </a:cubicBezTo>
                  <a:cubicBezTo>
                    <a:pt x="935" y="1902"/>
                    <a:pt x="935" y="1902"/>
                    <a:pt x="935" y="1869"/>
                  </a:cubicBezTo>
                  <a:cubicBezTo>
                    <a:pt x="901" y="1869"/>
                    <a:pt x="901" y="1836"/>
                    <a:pt x="901" y="1836"/>
                  </a:cubicBezTo>
                  <a:cubicBezTo>
                    <a:pt x="801" y="1635"/>
                    <a:pt x="735" y="1469"/>
                    <a:pt x="668" y="1268"/>
                  </a:cubicBezTo>
                  <a:cubicBezTo>
                    <a:pt x="668" y="1202"/>
                    <a:pt x="701" y="1102"/>
                    <a:pt x="701" y="1102"/>
                  </a:cubicBezTo>
                  <a:cubicBezTo>
                    <a:pt x="701" y="1068"/>
                    <a:pt x="668" y="1068"/>
                    <a:pt x="668" y="1068"/>
                  </a:cubicBezTo>
                  <a:cubicBezTo>
                    <a:pt x="635" y="801"/>
                    <a:pt x="535" y="535"/>
                    <a:pt x="401" y="268"/>
                  </a:cubicBezTo>
                  <a:cubicBezTo>
                    <a:pt x="434" y="234"/>
                    <a:pt x="434"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4"/>
            <p:cNvSpPr/>
            <p:nvPr/>
          </p:nvSpPr>
          <p:spPr>
            <a:xfrm>
              <a:off x="2521150" y="2059300"/>
              <a:ext cx="33375" cy="15975"/>
            </a:xfrm>
            <a:custGeom>
              <a:avLst/>
              <a:gdLst/>
              <a:ahLst/>
              <a:cxnLst/>
              <a:rect l="l" t="t" r="r" b="b"/>
              <a:pathLst>
                <a:path w="1335" h="639" extrusionOk="0">
                  <a:moveTo>
                    <a:pt x="111" y="1"/>
                  </a:moveTo>
                  <a:cubicBezTo>
                    <a:pt x="73" y="1"/>
                    <a:pt x="36" y="2"/>
                    <a:pt x="0" y="5"/>
                  </a:cubicBezTo>
                  <a:cubicBezTo>
                    <a:pt x="0" y="39"/>
                    <a:pt x="0" y="172"/>
                    <a:pt x="0" y="172"/>
                  </a:cubicBezTo>
                  <a:cubicBezTo>
                    <a:pt x="234" y="205"/>
                    <a:pt x="434" y="239"/>
                    <a:pt x="667" y="305"/>
                  </a:cubicBezTo>
                  <a:cubicBezTo>
                    <a:pt x="901" y="405"/>
                    <a:pt x="1101" y="539"/>
                    <a:pt x="1301" y="639"/>
                  </a:cubicBezTo>
                  <a:cubicBezTo>
                    <a:pt x="1301" y="639"/>
                    <a:pt x="1334" y="539"/>
                    <a:pt x="1301" y="506"/>
                  </a:cubicBezTo>
                  <a:cubicBezTo>
                    <a:pt x="1026" y="169"/>
                    <a:pt x="526" y="1"/>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4"/>
            <p:cNvSpPr/>
            <p:nvPr/>
          </p:nvSpPr>
          <p:spPr>
            <a:xfrm>
              <a:off x="2499450" y="2034275"/>
              <a:ext cx="31725" cy="12650"/>
            </a:xfrm>
            <a:custGeom>
              <a:avLst/>
              <a:gdLst/>
              <a:ahLst/>
              <a:cxnLst/>
              <a:rect l="l" t="t" r="r" b="b"/>
              <a:pathLst>
                <a:path w="1269" h="506" extrusionOk="0">
                  <a:moveTo>
                    <a:pt x="24" y="0"/>
                  </a:moveTo>
                  <a:cubicBezTo>
                    <a:pt x="1" y="0"/>
                    <a:pt x="1" y="106"/>
                    <a:pt x="1" y="106"/>
                  </a:cubicBezTo>
                  <a:cubicBezTo>
                    <a:pt x="434" y="206"/>
                    <a:pt x="835" y="372"/>
                    <a:pt x="1235" y="506"/>
                  </a:cubicBezTo>
                  <a:cubicBezTo>
                    <a:pt x="1235" y="506"/>
                    <a:pt x="1268" y="439"/>
                    <a:pt x="1235" y="439"/>
                  </a:cubicBezTo>
                  <a:cubicBezTo>
                    <a:pt x="835" y="239"/>
                    <a:pt x="434" y="106"/>
                    <a:pt x="34" y="5"/>
                  </a:cubicBezTo>
                  <a:cubicBezTo>
                    <a:pt x="30" y="2"/>
                    <a:pt x="27"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4"/>
            <p:cNvSpPr/>
            <p:nvPr/>
          </p:nvSpPr>
          <p:spPr>
            <a:xfrm>
              <a:off x="2647975" y="2064825"/>
              <a:ext cx="103350" cy="63000"/>
            </a:xfrm>
            <a:custGeom>
              <a:avLst/>
              <a:gdLst/>
              <a:ahLst/>
              <a:cxnLst/>
              <a:rect l="l" t="t" r="r" b="b"/>
              <a:pathLst>
                <a:path w="4134" h="2520" extrusionOk="0">
                  <a:moveTo>
                    <a:pt x="231" y="218"/>
                  </a:moveTo>
                  <a:lnTo>
                    <a:pt x="231" y="218"/>
                  </a:lnTo>
                  <a:cubicBezTo>
                    <a:pt x="232" y="219"/>
                    <a:pt x="232" y="221"/>
                    <a:pt x="233" y="222"/>
                  </a:cubicBezTo>
                  <a:lnTo>
                    <a:pt x="233" y="222"/>
                  </a:lnTo>
                  <a:cubicBezTo>
                    <a:pt x="233" y="220"/>
                    <a:pt x="232" y="219"/>
                    <a:pt x="231" y="218"/>
                  </a:cubicBezTo>
                  <a:close/>
                  <a:moveTo>
                    <a:pt x="1921" y="0"/>
                  </a:moveTo>
                  <a:cubicBezTo>
                    <a:pt x="1772" y="0"/>
                    <a:pt x="1628" y="88"/>
                    <a:pt x="1498" y="218"/>
                  </a:cubicBezTo>
                  <a:lnTo>
                    <a:pt x="1498" y="184"/>
                  </a:lnTo>
                  <a:cubicBezTo>
                    <a:pt x="1498" y="151"/>
                    <a:pt x="1498" y="118"/>
                    <a:pt x="1498" y="84"/>
                  </a:cubicBezTo>
                  <a:cubicBezTo>
                    <a:pt x="1365" y="151"/>
                    <a:pt x="1198" y="184"/>
                    <a:pt x="1065" y="251"/>
                  </a:cubicBezTo>
                  <a:cubicBezTo>
                    <a:pt x="931" y="251"/>
                    <a:pt x="798" y="285"/>
                    <a:pt x="698" y="285"/>
                  </a:cubicBezTo>
                  <a:cubicBezTo>
                    <a:pt x="564" y="285"/>
                    <a:pt x="431" y="285"/>
                    <a:pt x="331" y="351"/>
                  </a:cubicBezTo>
                  <a:cubicBezTo>
                    <a:pt x="298" y="319"/>
                    <a:pt x="266" y="286"/>
                    <a:pt x="233" y="222"/>
                  </a:cubicBezTo>
                  <a:lnTo>
                    <a:pt x="233" y="222"/>
                  </a:lnTo>
                  <a:cubicBezTo>
                    <a:pt x="249" y="284"/>
                    <a:pt x="0" y="823"/>
                    <a:pt x="97" y="985"/>
                  </a:cubicBezTo>
                  <a:cubicBezTo>
                    <a:pt x="131" y="1018"/>
                    <a:pt x="164" y="1085"/>
                    <a:pt x="197" y="1152"/>
                  </a:cubicBezTo>
                  <a:cubicBezTo>
                    <a:pt x="231" y="1285"/>
                    <a:pt x="331" y="1452"/>
                    <a:pt x="398" y="1619"/>
                  </a:cubicBezTo>
                  <a:cubicBezTo>
                    <a:pt x="464" y="1886"/>
                    <a:pt x="598" y="2186"/>
                    <a:pt x="765" y="2453"/>
                  </a:cubicBezTo>
                  <a:cubicBezTo>
                    <a:pt x="798" y="2453"/>
                    <a:pt x="798" y="2353"/>
                    <a:pt x="831" y="2219"/>
                  </a:cubicBezTo>
                  <a:cubicBezTo>
                    <a:pt x="865" y="2286"/>
                    <a:pt x="898" y="2353"/>
                    <a:pt x="931" y="2419"/>
                  </a:cubicBezTo>
                  <a:cubicBezTo>
                    <a:pt x="931" y="2453"/>
                    <a:pt x="931" y="2486"/>
                    <a:pt x="965" y="2486"/>
                  </a:cubicBezTo>
                  <a:cubicBezTo>
                    <a:pt x="965" y="2494"/>
                    <a:pt x="965" y="2503"/>
                    <a:pt x="965" y="2519"/>
                  </a:cubicBezTo>
                  <a:cubicBezTo>
                    <a:pt x="965" y="2486"/>
                    <a:pt x="998" y="2486"/>
                    <a:pt x="998" y="2453"/>
                  </a:cubicBezTo>
                  <a:cubicBezTo>
                    <a:pt x="1031" y="2286"/>
                    <a:pt x="1165" y="1919"/>
                    <a:pt x="1131" y="1719"/>
                  </a:cubicBezTo>
                  <a:cubicBezTo>
                    <a:pt x="1098" y="1686"/>
                    <a:pt x="1098" y="1652"/>
                    <a:pt x="1098" y="1619"/>
                  </a:cubicBezTo>
                  <a:cubicBezTo>
                    <a:pt x="1232" y="1385"/>
                    <a:pt x="1465" y="1252"/>
                    <a:pt x="1732" y="1185"/>
                  </a:cubicBezTo>
                  <a:cubicBezTo>
                    <a:pt x="1783" y="1183"/>
                    <a:pt x="1835" y="1182"/>
                    <a:pt x="1888" y="1182"/>
                  </a:cubicBezTo>
                  <a:cubicBezTo>
                    <a:pt x="2638" y="1182"/>
                    <a:pt x="3591" y="1388"/>
                    <a:pt x="3933" y="1419"/>
                  </a:cubicBezTo>
                  <a:cubicBezTo>
                    <a:pt x="4034" y="1419"/>
                    <a:pt x="4134" y="752"/>
                    <a:pt x="4034" y="718"/>
                  </a:cubicBezTo>
                  <a:cubicBezTo>
                    <a:pt x="3575" y="443"/>
                    <a:pt x="2978" y="280"/>
                    <a:pt x="2394" y="280"/>
                  </a:cubicBezTo>
                  <a:cubicBezTo>
                    <a:pt x="2340" y="280"/>
                    <a:pt x="2286" y="282"/>
                    <a:pt x="2232" y="285"/>
                  </a:cubicBezTo>
                  <a:cubicBezTo>
                    <a:pt x="2232" y="184"/>
                    <a:pt x="2199" y="118"/>
                    <a:pt x="2166" y="84"/>
                  </a:cubicBezTo>
                  <a:cubicBezTo>
                    <a:pt x="2084" y="26"/>
                    <a:pt x="2002" y="0"/>
                    <a:pt x="19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4"/>
            <p:cNvSpPr/>
            <p:nvPr/>
          </p:nvSpPr>
          <p:spPr>
            <a:xfrm>
              <a:off x="2455250" y="2415475"/>
              <a:ext cx="97600" cy="289425"/>
            </a:xfrm>
            <a:custGeom>
              <a:avLst/>
              <a:gdLst/>
              <a:ahLst/>
              <a:cxnLst/>
              <a:rect l="l" t="t" r="r" b="b"/>
              <a:pathLst>
                <a:path w="3904" h="11577" extrusionOk="0">
                  <a:moveTo>
                    <a:pt x="3788" y="1"/>
                  </a:moveTo>
                  <a:cubicBezTo>
                    <a:pt x="1593" y="1"/>
                    <a:pt x="999" y="4449"/>
                    <a:pt x="668" y="5973"/>
                  </a:cubicBezTo>
                  <a:cubicBezTo>
                    <a:pt x="268" y="7741"/>
                    <a:pt x="1" y="9675"/>
                    <a:pt x="768" y="11577"/>
                  </a:cubicBezTo>
                  <a:cubicBezTo>
                    <a:pt x="768" y="11577"/>
                    <a:pt x="835" y="11443"/>
                    <a:pt x="801" y="11376"/>
                  </a:cubicBezTo>
                  <a:cubicBezTo>
                    <a:pt x="134" y="9075"/>
                    <a:pt x="468" y="6973"/>
                    <a:pt x="1035" y="4872"/>
                  </a:cubicBezTo>
                  <a:cubicBezTo>
                    <a:pt x="1302" y="3938"/>
                    <a:pt x="1535" y="2937"/>
                    <a:pt x="2102" y="2170"/>
                  </a:cubicBezTo>
                  <a:cubicBezTo>
                    <a:pt x="2536" y="1569"/>
                    <a:pt x="3203" y="1236"/>
                    <a:pt x="3737" y="736"/>
                  </a:cubicBezTo>
                  <a:cubicBezTo>
                    <a:pt x="3804" y="669"/>
                    <a:pt x="3904" y="2"/>
                    <a:pt x="3837" y="2"/>
                  </a:cubicBezTo>
                  <a:cubicBezTo>
                    <a:pt x="3820" y="1"/>
                    <a:pt x="3804" y="1"/>
                    <a:pt x="37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4"/>
            <p:cNvSpPr/>
            <p:nvPr/>
          </p:nvSpPr>
          <p:spPr>
            <a:xfrm>
              <a:off x="2122525" y="1960450"/>
              <a:ext cx="302625" cy="741625"/>
            </a:xfrm>
            <a:custGeom>
              <a:avLst/>
              <a:gdLst/>
              <a:ahLst/>
              <a:cxnLst/>
              <a:rect l="l" t="t" r="r" b="b"/>
              <a:pathLst>
                <a:path w="12105" h="29665" extrusionOk="0">
                  <a:moveTo>
                    <a:pt x="4305" y="0"/>
                  </a:moveTo>
                  <a:cubicBezTo>
                    <a:pt x="4285" y="0"/>
                    <a:pt x="4128" y="56"/>
                    <a:pt x="4103" y="56"/>
                  </a:cubicBezTo>
                  <a:cubicBezTo>
                    <a:pt x="3970" y="156"/>
                    <a:pt x="3836" y="257"/>
                    <a:pt x="3703" y="323"/>
                  </a:cubicBezTo>
                  <a:lnTo>
                    <a:pt x="3670" y="290"/>
                  </a:lnTo>
                  <a:cubicBezTo>
                    <a:pt x="3670" y="290"/>
                    <a:pt x="3636" y="323"/>
                    <a:pt x="3636" y="323"/>
                  </a:cubicBezTo>
                  <a:lnTo>
                    <a:pt x="3670" y="357"/>
                  </a:lnTo>
                  <a:cubicBezTo>
                    <a:pt x="100" y="2792"/>
                    <a:pt x="0" y="7762"/>
                    <a:pt x="2435" y="11098"/>
                  </a:cubicBezTo>
                  <a:cubicBezTo>
                    <a:pt x="3970" y="13266"/>
                    <a:pt x="6238" y="14300"/>
                    <a:pt x="8306" y="15834"/>
                  </a:cubicBezTo>
                  <a:cubicBezTo>
                    <a:pt x="9340" y="16602"/>
                    <a:pt x="10208" y="17536"/>
                    <a:pt x="10608" y="18803"/>
                  </a:cubicBezTo>
                  <a:cubicBezTo>
                    <a:pt x="10908" y="19837"/>
                    <a:pt x="10908" y="20938"/>
                    <a:pt x="10808" y="21972"/>
                  </a:cubicBezTo>
                  <a:cubicBezTo>
                    <a:pt x="10541" y="24541"/>
                    <a:pt x="9707" y="27476"/>
                    <a:pt x="11542" y="29644"/>
                  </a:cubicBezTo>
                  <a:cubicBezTo>
                    <a:pt x="11551" y="29658"/>
                    <a:pt x="11570" y="29665"/>
                    <a:pt x="11594" y="29665"/>
                  </a:cubicBezTo>
                  <a:cubicBezTo>
                    <a:pt x="11740" y="29665"/>
                    <a:pt x="12104" y="29439"/>
                    <a:pt x="12076" y="29411"/>
                  </a:cubicBezTo>
                  <a:cubicBezTo>
                    <a:pt x="10174" y="27109"/>
                    <a:pt x="11175" y="24040"/>
                    <a:pt x="11375" y="21372"/>
                  </a:cubicBezTo>
                  <a:cubicBezTo>
                    <a:pt x="11475" y="19971"/>
                    <a:pt x="11375" y="18536"/>
                    <a:pt x="10575" y="17302"/>
                  </a:cubicBezTo>
                  <a:cubicBezTo>
                    <a:pt x="9674" y="15968"/>
                    <a:pt x="8206" y="15134"/>
                    <a:pt x="6872" y="14300"/>
                  </a:cubicBezTo>
                  <a:cubicBezTo>
                    <a:pt x="4337" y="12732"/>
                    <a:pt x="2135" y="10597"/>
                    <a:pt x="1401" y="7628"/>
                  </a:cubicBezTo>
                  <a:cubicBezTo>
                    <a:pt x="768" y="5027"/>
                    <a:pt x="1568" y="2058"/>
                    <a:pt x="3736" y="423"/>
                  </a:cubicBezTo>
                  <a:cubicBezTo>
                    <a:pt x="3736" y="423"/>
                    <a:pt x="3736" y="457"/>
                    <a:pt x="3770" y="457"/>
                  </a:cubicBezTo>
                  <a:lnTo>
                    <a:pt x="3803" y="457"/>
                  </a:lnTo>
                  <a:lnTo>
                    <a:pt x="3736" y="390"/>
                  </a:lnTo>
                  <a:cubicBezTo>
                    <a:pt x="3903" y="257"/>
                    <a:pt x="4103" y="156"/>
                    <a:pt x="4270" y="23"/>
                  </a:cubicBezTo>
                  <a:cubicBezTo>
                    <a:pt x="4303" y="6"/>
                    <a:pt x="4312" y="0"/>
                    <a:pt x="4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6" name="Google Shape;2226;p34"/>
          <p:cNvGrpSpPr/>
          <p:nvPr/>
        </p:nvGrpSpPr>
        <p:grpSpPr>
          <a:xfrm rot="664913">
            <a:off x="8370588" y="3771291"/>
            <a:ext cx="425179" cy="1343875"/>
            <a:chOff x="4895550" y="2860525"/>
            <a:chExt cx="725150" cy="2292000"/>
          </a:xfrm>
        </p:grpSpPr>
        <p:sp>
          <p:nvSpPr>
            <p:cNvPr id="2227" name="Google Shape;2227;p34"/>
            <p:cNvSpPr/>
            <p:nvPr/>
          </p:nvSpPr>
          <p:spPr>
            <a:xfrm>
              <a:off x="5267225" y="2860525"/>
              <a:ext cx="185250" cy="840525"/>
            </a:xfrm>
            <a:custGeom>
              <a:avLst/>
              <a:gdLst/>
              <a:ahLst/>
              <a:cxnLst/>
              <a:rect l="l" t="t" r="r" b="b"/>
              <a:pathLst>
                <a:path w="7410" h="33621" extrusionOk="0">
                  <a:moveTo>
                    <a:pt x="2940" y="0"/>
                  </a:moveTo>
                  <a:cubicBezTo>
                    <a:pt x="2187" y="6827"/>
                    <a:pt x="1434" y="13677"/>
                    <a:pt x="680" y="20503"/>
                  </a:cubicBezTo>
                  <a:cubicBezTo>
                    <a:pt x="462" y="22349"/>
                    <a:pt x="268" y="24196"/>
                    <a:pt x="268" y="26042"/>
                  </a:cubicBezTo>
                  <a:cubicBezTo>
                    <a:pt x="268" y="28617"/>
                    <a:pt x="0" y="31556"/>
                    <a:pt x="1409" y="33621"/>
                  </a:cubicBezTo>
                  <a:cubicBezTo>
                    <a:pt x="4494" y="29977"/>
                    <a:pt x="4324" y="25143"/>
                    <a:pt x="5272" y="20455"/>
                  </a:cubicBezTo>
                  <a:cubicBezTo>
                    <a:pt x="5976" y="17078"/>
                    <a:pt x="7409" y="13774"/>
                    <a:pt x="7264" y="10325"/>
                  </a:cubicBezTo>
                  <a:cubicBezTo>
                    <a:pt x="7094" y="6584"/>
                    <a:pt x="4883" y="3207"/>
                    <a:pt x="294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4"/>
            <p:cNvSpPr/>
            <p:nvPr/>
          </p:nvSpPr>
          <p:spPr>
            <a:xfrm>
              <a:off x="5083200" y="2914575"/>
              <a:ext cx="201650" cy="748825"/>
            </a:xfrm>
            <a:custGeom>
              <a:avLst/>
              <a:gdLst/>
              <a:ahLst/>
              <a:cxnLst/>
              <a:rect l="l" t="t" r="r" b="b"/>
              <a:pathLst>
                <a:path w="8066" h="29953" extrusionOk="0">
                  <a:moveTo>
                    <a:pt x="1" y="0"/>
                  </a:moveTo>
                  <a:lnTo>
                    <a:pt x="1" y="0"/>
                  </a:lnTo>
                  <a:cubicBezTo>
                    <a:pt x="317" y="2333"/>
                    <a:pt x="632" y="4665"/>
                    <a:pt x="948" y="6997"/>
                  </a:cubicBezTo>
                  <a:cubicBezTo>
                    <a:pt x="1361" y="10130"/>
                    <a:pt x="1798" y="13264"/>
                    <a:pt x="2381" y="16373"/>
                  </a:cubicBezTo>
                  <a:cubicBezTo>
                    <a:pt x="2746" y="18341"/>
                    <a:pt x="3159" y="20285"/>
                    <a:pt x="3645" y="22204"/>
                  </a:cubicBezTo>
                  <a:cubicBezTo>
                    <a:pt x="4398" y="25264"/>
                    <a:pt x="5564" y="28009"/>
                    <a:pt x="8066" y="29953"/>
                  </a:cubicBezTo>
                  <a:cubicBezTo>
                    <a:pt x="6997" y="25872"/>
                    <a:pt x="7094" y="22349"/>
                    <a:pt x="6803" y="18147"/>
                  </a:cubicBezTo>
                  <a:cubicBezTo>
                    <a:pt x="6705" y="16446"/>
                    <a:pt x="6705" y="14722"/>
                    <a:pt x="6463" y="13045"/>
                  </a:cubicBezTo>
                  <a:cubicBezTo>
                    <a:pt x="5734" y="8066"/>
                    <a:pt x="2819" y="4130"/>
                    <a:pt x="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4"/>
            <p:cNvSpPr/>
            <p:nvPr/>
          </p:nvSpPr>
          <p:spPr>
            <a:xfrm>
              <a:off x="5125100" y="3617475"/>
              <a:ext cx="171125" cy="370850"/>
            </a:xfrm>
            <a:custGeom>
              <a:avLst/>
              <a:gdLst/>
              <a:ahLst/>
              <a:cxnLst/>
              <a:rect l="l" t="t" r="r" b="b"/>
              <a:pathLst>
                <a:path w="6845" h="14834" extrusionOk="0">
                  <a:moveTo>
                    <a:pt x="1724" y="0"/>
                  </a:moveTo>
                  <a:cubicBezTo>
                    <a:pt x="1653" y="0"/>
                    <a:pt x="1578" y="6"/>
                    <a:pt x="1507" y="15"/>
                  </a:cubicBezTo>
                  <a:cubicBezTo>
                    <a:pt x="973" y="88"/>
                    <a:pt x="560" y="476"/>
                    <a:pt x="414" y="987"/>
                  </a:cubicBezTo>
                  <a:cubicBezTo>
                    <a:pt x="50" y="2055"/>
                    <a:pt x="1" y="3246"/>
                    <a:pt x="171" y="4388"/>
                  </a:cubicBezTo>
                  <a:cubicBezTo>
                    <a:pt x="341" y="5796"/>
                    <a:pt x="803" y="7133"/>
                    <a:pt x="1313" y="8469"/>
                  </a:cubicBezTo>
                  <a:cubicBezTo>
                    <a:pt x="1847" y="9878"/>
                    <a:pt x="3256" y="10631"/>
                    <a:pt x="4301" y="11724"/>
                  </a:cubicBezTo>
                  <a:cubicBezTo>
                    <a:pt x="5199" y="12623"/>
                    <a:pt x="6171" y="13789"/>
                    <a:pt x="6754" y="14833"/>
                  </a:cubicBezTo>
                  <a:cubicBezTo>
                    <a:pt x="6730" y="12598"/>
                    <a:pt x="6608" y="9926"/>
                    <a:pt x="6827" y="7521"/>
                  </a:cubicBezTo>
                  <a:cubicBezTo>
                    <a:pt x="6844" y="7453"/>
                    <a:pt x="6825" y="7384"/>
                    <a:pt x="6786" y="7384"/>
                  </a:cubicBezTo>
                  <a:cubicBezTo>
                    <a:pt x="6770" y="7384"/>
                    <a:pt x="6751" y="7396"/>
                    <a:pt x="6730" y="7424"/>
                  </a:cubicBezTo>
                  <a:cubicBezTo>
                    <a:pt x="5831" y="4849"/>
                    <a:pt x="4374" y="2468"/>
                    <a:pt x="2527" y="476"/>
                  </a:cubicBezTo>
                  <a:cubicBezTo>
                    <a:pt x="2382" y="306"/>
                    <a:pt x="2236" y="161"/>
                    <a:pt x="2041" y="64"/>
                  </a:cubicBezTo>
                  <a:cubicBezTo>
                    <a:pt x="1964" y="17"/>
                    <a:pt x="1848" y="0"/>
                    <a:pt x="172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4"/>
            <p:cNvSpPr/>
            <p:nvPr/>
          </p:nvSpPr>
          <p:spPr>
            <a:xfrm>
              <a:off x="5130575" y="3661550"/>
              <a:ext cx="78975" cy="29175"/>
            </a:xfrm>
            <a:custGeom>
              <a:avLst/>
              <a:gdLst/>
              <a:ahLst/>
              <a:cxnLst/>
              <a:rect l="l" t="t" r="r" b="b"/>
              <a:pathLst>
                <a:path w="3159" h="1167" fill="none" extrusionOk="0">
                  <a:moveTo>
                    <a:pt x="1" y="1167"/>
                  </a:moveTo>
                  <a:cubicBezTo>
                    <a:pt x="1094" y="948"/>
                    <a:pt x="3159" y="1"/>
                    <a:pt x="3159"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4"/>
            <p:cNvSpPr/>
            <p:nvPr/>
          </p:nvSpPr>
          <p:spPr>
            <a:xfrm>
              <a:off x="5134225" y="3698600"/>
              <a:ext cx="102650" cy="43150"/>
            </a:xfrm>
            <a:custGeom>
              <a:avLst/>
              <a:gdLst/>
              <a:ahLst/>
              <a:cxnLst/>
              <a:rect l="l" t="t" r="r" b="b"/>
              <a:pathLst>
                <a:path w="4106" h="1726" fill="none" extrusionOk="0">
                  <a:moveTo>
                    <a:pt x="0" y="1726"/>
                  </a:moveTo>
                  <a:cubicBezTo>
                    <a:pt x="0" y="1726"/>
                    <a:pt x="559" y="1531"/>
                    <a:pt x="899" y="1385"/>
                  </a:cubicBezTo>
                  <a:cubicBezTo>
                    <a:pt x="1968" y="924"/>
                    <a:pt x="3037" y="462"/>
                    <a:pt x="4106"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4"/>
            <p:cNvSpPr/>
            <p:nvPr/>
          </p:nvSpPr>
          <p:spPr>
            <a:xfrm>
              <a:off x="5146975" y="3738700"/>
              <a:ext cx="115400" cy="52850"/>
            </a:xfrm>
            <a:custGeom>
              <a:avLst/>
              <a:gdLst/>
              <a:ahLst/>
              <a:cxnLst/>
              <a:rect l="l" t="t" r="r" b="b"/>
              <a:pathLst>
                <a:path w="4616" h="2114" fill="none" extrusionOk="0">
                  <a:moveTo>
                    <a:pt x="0" y="2114"/>
                  </a:moveTo>
                  <a:lnTo>
                    <a:pt x="4616" y="0"/>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4"/>
            <p:cNvSpPr/>
            <p:nvPr/>
          </p:nvSpPr>
          <p:spPr>
            <a:xfrm>
              <a:off x="5162150" y="3786050"/>
              <a:ext cx="122100" cy="49225"/>
            </a:xfrm>
            <a:custGeom>
              <a:avLst/>
              <a:gdLst/>
              <a:ahLst/>
              <a:cxnLst/>
              <a:rect l="l" t="t" r="r" b="b"/>
              <a:pathLst>
                <a:path w="4884" h="1969" fill="none" extrusionOk="0">
                  <a:moveTo>
                    <a:pt x="1" y="1969"/>
                  </a:moveTo>
                  <a:cubicBezTo>
                    <a:pt x="1555" y="1458"/>
                    <a:pt x="3426" y="730"/>
                    <a:pt x="4883"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4"/>
            <p:cNvSpPr/>
            <p:nvPr/>
          </p:nvSpPr>
          <p:spPr>
            <a:xfrm>
              <a:off x="5195550" y="3837675"/>
              <a:ext cx="86275" cy="34050"/>
            </a:xfrm>
            <a:custGeom>
              <a:avLst/>
              <a:gdLst/>
              <a:ahLst/>
              <a:cxnLst/>
              <a:rect l="l" t="t" r="r" b="b"/>
              <a:pathLst>
                <a:path w="3451" h="1362" fill="none" extrusionOk="0">
                  <a:moveTo>
                    <a:pt x="1" y="1361"/>
                  </a:moveTo>
                  <a:cubicBezTo>
                    <a:pt x="1070" y="875"/>
                    <a:pt x="3450" y="1"/>
                    <a:pt x="3450"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4"/>
            <p:cNvSpPr/>
            <p:nvPr/>
          </p:nvSpPr>
          <p:spPr>
            <a:xfrm>
              <a:off x="5235650" y="3881400"/>
              <a:ext cx="51625" cy="21275"/>
            </a:xfrm>
            <a:custGeom>
              <a:avLst/>
              <a:gdLst/>
              <a:ahLst/>
              <a:cxnLst/>
              <a:rect l="l" t="t" r="r" b="b"/>
              <a:pathLst>
                <a:path w="2065" h="851" fill="none" extrusionOk="0">
                  <a:moveTo>
                    <a:pt x="0" y="851"/>
                  </a:moveTo>
                  <a:lnTo>
                    <a:pt x="2065" y="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4"/>
            <p:cNvSpPr/>
            <p:nvPr/>
          </p:nvSpPr>
          <p:spPr>
            <a:xfrm>
              <a:off x="5170050" y="3631800"/>
              <a:ext cx="114200" cy="283025"/>
            </a:xfrm>
            <a:custGeom>
              <a:avLst/>
              <a:gdLst/>
              <a:ahLst/>
              <a:cxnLst/>
              <a:rect l="l" t="t" r="r" b="b"/>
              <a:pathLst>
                <a:path w="4568" h="11321" fill="none" extrusionOk="0">
                  <a:moveTo>
                    <a:pt x="1" y="1"/>
                  </a:moveTo>
                  <a:lnTo>
                    <a:pt x="4567" y="1132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4"/>
            <p:cNvSpPr/>
            <p:nvPr/>
          </p:nvSpPr>
          <p:spPr>
            <a:xfrm>
              <a:off x="5136650" y="3656700"/>
              <a:ext cx="104475" cy="258125"/>
            </a:xfrm>
            <a:custGeom>
              <a:avLst/>
              <a:gdLst/>
              <a:ahLst/>
              <a:cxnLst/>
              <a:rect l="l" t="t" r="r" b="b"/>
              <a:pathLst>
                <a:path w="4179" h="10325" fill="none" extrusionOk="0">
                  <a:moveTo>
                    <a:pt x="0" y="1"/>
                  </a:moveTo>
                  <a:lnTo>
                    <a:pt x="4179" y="1032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4"/>
            <p:cNvSpPr/>
            <p:nvPr/>
          </p:nvSpPr>
          <p:spPr>
            <a:xfrm>
              <a:off x="5306700" y="3786825"/>
              <a:ext cx="181600" cy="271800"/>
            </a:xfrm>
            <a:custGeom>
              <a:avLst/>
              <a:gdLst/>
              <a:ahLst/>
              <a:cxnLst/>
              <a:rect l="l" t="t" r="r" b="b"/>
              <a:pathLst>
                <a:path w="7264" h="10872" extrusionOk="0">
                  <a:moveTo>
                    <a:pt x="5579" y="1"/>
                  </a:moveTo>
                  <a:cubicBezTo>
                    <a:pt x="5327" y="1"/>
                    <a:pt x="5076" y="115"/>
                    <a:pt x="4907" y="334"/>
                  </a:cubicBezTo>
                  <a:cubicBezTo>
                    <a:pt x="3693" y="1792"/>
                    <a:pt x="316" y="6310"/>
                    <a:pt x="0" y="10537"/>
                  </a:cubicBezTo>
                  <a:cubicBezTo>
                    <a:pt x="122" y="10731"/>
                    <a:pt x="219" y="10853"/>
                    <a:pt x="438" y="10853"/>
                  </a:cubicBezTo>
                  <a:cubicBezTo>
                    <a:pt x="462" y="10865"/>
                    <a:pt x="486" y="10871"/>
                    <a:pt x="510" y="10871"/>
                  </a:cubicBezTo>
                  <a:cubicBezTo>
                    <a:pt x="535" y="10871"/>
                    <a:pt x="559" y="10865"/>
                    <a:pt x="583" y="10853"/>
                  </a:cubicBezTo>
                  <a:cubicBezTo>
                    <a:pt x="632" y="10804"/>
                    <a:pt x="656" y="10731"/>
                    <a:pt x="680" y="10683"/>
                  </a:cubicBezTo>
                  <a:cubicBezTo>
                    <a:pt x="802" y="10318"/>
                    <a:pt x="899" y="9978"/>
                    <a:pt x="1021" y="9638"/>
                  </a:cubicBezTo>
                  <a:cubicBezTo>
                    <a:pt x="1093" y="9420"/>
                    <a:pt x="1191" y="9177"/>
                    <a:pt x="1312" y="8982"/>
                  </a:cubicBezTo>
                  <a:cubicBezTo>
                    <a:pt x="1579" y="8594"/>
                    <a:pt x="1992" y="8351"/>
                    <a:pt x="2430" y="8181"/>
                  </a:cubicBezTo>
                  <a:cubicBezTo>
                    <a:pt x="3377" y="7768"/>
                    <a:pt x="4349" y="7500"/>
                    <a:pt x="5393" y="7452"/>
                  </a:cubicBezTo>
                  <a:cubicBezTo>
                    <a:pt x="5903" y="6237"/>
                    <a:pt x="6778" y="2885"/>
                    <a:pt x="7142" y="1379"/>
                  </a:cubicBezTo>
                  <a:cubicBezTo>
                    <a:pt x="7264" y="942"/>
                    <a:pt x="7021" y="504"/>
                    <a:pt x="6608" y="334"/>
                  </a:cubicBezTo>
                  <a:lnTo>
                    <a:pt x="5903" y="67"/>
                  </a:lnTo>
                  <a:cubicBezTo>
                    <a:pt x="5800" y="23"/>
                    <a:pt x="5689" y="1"/>
                    <a:pt x="557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4"/>
            <p:cNvSpPr/>
            <p:nvPr/>
          </p:nvSpPr>
          <p:spPr>
            <a:xfrm>
              <a:off x="5346175" y="3794550"/>
              <a:ext cx="100225" cy="178575"/>
            </a:xfrm>
            <a:custGeom>
              <a:avLst/>
              <a:gdLst/>
              <a:ahLst/>
              <a:cxnLst/>
              <a:rect l="l" t="t" r="r" b="b"/>
              <a:pathLst>
                <a:path w="4009" h="7143" fill="none" extrusionOk="0">
                  <a:moveTo>
                    <a:pt x="4009" y="1"/>
                  </a:moveTo>
                  <a:lnTo>
                    <a:pt x="0" y="7143"/>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4"/>
            <p:cNvSpPr/>
            <p:nvPr/>
          </p:nvSpPr>
          <p:spPr>
            <a:xfrm>
              <a:off x="5400225" y="3803675"/>
              <a:ext cx="73500" cy="154875"/>
            </a:xfrm>
            <a:custGeom>
              <a:avLst/>
              <a:gdLst/>
              <a:ahLst/>
              <a:cxnLst/>
              <a:rect l="l" t="t" r="r" b="b"/>
              <a:pathLst>
                <a:path w="2940" h="6195" fill="none" extrusionOk="0">
                  <a:moveTo>
                    <a:pt x="2940" y="0"/>
                  </a:moveTo>
                  <a:lnTo>
                    <a:pt x="0" y="619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4"/>
            <p:cNvSpPr/>
            <p:nvPr/>
          </p:nvSpPr>
          <p:spPr>
            <a:xfrm>
              <a:off x="5422075" y="3812175"/>
              <a:ext cx="56525" cy="22500"/>
            </a:xfrm>
            <a:custGeom>
              <a:avLst/>
              <a:gdLst/>
              <a:ahLst/>
              <a:cxnLst/>
              <a:rect l="l" t="t" r="r" b="b"/>
              <a:pathLst>
                <a:path w="2261" h="900" fill="none" extrusionOk="0">
                  <a:moveTo>
                    <a:pt x="1" y="0"/>
                  </a:moveTo>
                  <a:cubicBezTo>
                    <a:pt x="875" y="365"/>
                    <a:pt x="1361" y="535"/>
                    <a:pt x="2260" y="899"/>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4"/>
            <p:cNvSpPr/>
            <p:nvPr/>
          </p:nvSpPr>
          <p:spPr>
            <a:xfrm>
              <a:off x="5400225" y="3840100"/>
              <a:ext cx="66225" cy="26150"/>
            </a:xfrm>
            <a:custGeom>
              <a:avLst/>
              <a:gdLst/>
              <a:ahLst/>
              <a:cxnLst/>
              <a:rect l="l" t="t" r="r" b="b"/>
              <a:pathLst>
                <a:path w="2649" h="1046" fill="none" extrusionOk="0">
                  <a:moveTo>
                    <a:pt x="0" y="1"/>
                  </a:moveTo>
                  <a:cubicBezTo>
                    <a:pt x="899" y="365"/>
                    <a:pt x="1774" y="705"/>
                    <a:pt x="2648" y="1045"/>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4"/>
            <p:cNvSpPr/>
            <p:nvPr/>
          </p:nvSpPr>
          <p:spPr>
            <a:xfrm>
              <a:off x="5378975" y="3870475"/>
              <a:ext cx="80775" cy="32200"/>
            </a:xfrm>
            <a:custGeom>
              <a:avLst/>
              <a:gdLst/>
              <a:ahLst/>
              <a:cxnLst/>
              <a:rect l="l" t="t" r="r" b="b"/>
              <a:pathLst>
                <a:path w="3231" h="1288" fill="none" extrusionOk="0">
                  <a:moveTo>
                    <a:pt x="0" y="1"/>
                  </a:moveTo>
                  <a:cubicBezTo>
                    <a:pt x="1045" y="413"/>
                    <a:pt x="3231" y="1288"/>
                    <a:pt x="3231" y="128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4"/>
            <p:cNvSpPr/>
            <p:nvPr/>
          </p:nvSpPr>
          <p:spPr>
            <a:xfrm>
              <a:off x="5362575" y="3897200"/>
              <a:ext cx="87475" cy="36450"/>
            </a:xfrm>
            <a:custGeom>
              <a:avLst/>
              <a:gdLst/>
              <a:ahLst/>
              <a:cxnLst/>
              <a:rect l="l" t="t" r="r" b="b"/>
              <a:pathLst>
                <a:path w="3499" h="1458" fill="none" extrusionOk="0">
                  <a:moveTo>
                    <a:pt x="0" y="0"/>
                  </a:moveTo>
                  <a:cubicBezTo>
                    <a:pt x="1045" y="438"/>
                    <a:pt x="3498" y="1458"/>
                    <a:pt x="3498" y="145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4"/>
            <p:cNvSpPr/>
            <p:nvPr/>
          </p:nvSpPr>
          <p:spPr>
            <a:xfrm>
              <a:off x="5349825" y="3928775"/>
              <a:ext cx="90500" cy="34025"/>
            </a:xfrm>
            <a:custGeom>
              <a:avLst/>
              <a:gdLst/>
              <a:ahLst/>
              <a:cxnLst/>
              <a:rect l="l" t="t" r="r" b="b"/>
              <a:pathLst>
                <a:path w="3620" h="1361" fill="none" extrusionOk="0">
                  <a:moveTo>
                    <a:pt x="0" y="1"/>
                  </a:moveTo>
                  <a:cubicBezTo>
                    <a:pt x="1045" y="438"/>
                    <a:pt x="3620" y="1361"/>
                    <a:pt x="3620" y="136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4"/>
            <p:cNvSpPr/>
            <p:nvPr/>
          </p:nvSpPr>
          <p:spPr>
            <a:xfrm>
              <a:off x="5313975" y="3985875"/>
              <a:ext cx="94175" cy="359550"/>
            </a:xfrm>
            <a:custGeom>
              <a:avLst/>
              <a:gdLst/>
              <a:ahLst/>
              <a:cxnLst/>
              <a:rect l="l" t="t" r="r" b="b"/>
              <a:pathLst>
                <a:path w="3767" h="14382" extrusionOk="0">
                  <a:moveTo>
                    <a:pt x="948" y="0"/>
                  </a:moveTo>
                  <a:cubicBezTo>
                    <a:pt x="438" y="1360"/>
                    <a:pt x="195" y="2696"/>
                    <a:pt x="1" y="4154"/>
                  </a:cubicBezTo>
                  <a:lnTo>
                    <a:pt x="341" y="14381"/>
                  </a:lnTo>
                  <a:cubicBezTo>
                    <a:pt x="1118" y="11150"/>
                    <a:pt x="2333" y="7749"/>
                    <a:pt x="3766" y="4737"/>
                  </a:cubicBezTo>
                  <a:lnTo>
                    <a:pt x="94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4"/>
            <p:cNvSpPr/>
            <p:nvPr/>
          </p:nvSpPr>
          <p:spPr>
            <a:xfrm>
              <a:off x="5337675" y="3966875"/>
              <a:ext cx="223500" cy="367600"/>
            </a:xfrm>
            <a:custGeom>
              <a:avLst/>
              <a:gdLst/>
              <a:ahLst/>
              <a:cxnLst/>
              <a:rect l="l" t="t" r="r" b="b"/>
              <a:pathLst>
                <a:path w="8940" h="14704" extrusionOk="0">
                  <a:moveTo>
                    <a:pt x="3550" y="1"/>
                  </a:moveTo>
                  <a:cubicBezTo>
                    <a:pt x="2510" y="1"/>
                    <a:pt x="1397" y="531"/>
                    <a:pt x="413" y="760"/>
                  </a:cubicBezTo>
                  <a:lnTo>
                    <a:pt x="0" y="784"/>
                  </a:lnTo>
                  <a:cubicBezTo>
                    <a:pt x="292" y="1197"/>
                    <a:pt x="705" y="1902"/>
                    <a:pt x="948" y="2363"/>
                  </a:cubicBezTo>
                  <a:cubicBezTo>
                    <a:pt x="2162" y="4598"/>
                    <a:pt x="3498" y="6785"/>
                    <a:pt x="4932" y="8874"/>
                  </a:cubicBezTo>
                  <a:cubicBezTo>
                    <a:pt x="6073" y="10574"/>
                    <a:pt x="7531" y="12688"/>
                    <a:pt x="7385" y="14704"/>
                  </a:cubicBezTo>
                  <a:cubicBezTo>
                    <a:pt x="8138" y="13562"/>
                    <a:pt x="8940" y="12299"/>
                    <a:pt x="8915" y="10890"/>
                  </a:cubicBezTo>
                  <a:cubicBezTo>
                    <a:pt x="8891" y="9821"/>
                    <a:pt x="8381" y="8801"/>
                    <a:pt x="8114" y="7756"/>
                  </a:cubicBezTo>
                  <a:cubicBezTo>
                    <a:pt x="7604" y="5546"/>
                    <a:pt x="8138" y="2946"/>
                    <a:pt x="6632" y="1270"/>
                  </a:cubicBezTo>
                  <a:cubicBezTo>
                    <a:pt x="5903" y="493"/>
                    <a:pt x="4810" y="80"/>
                    <a:pt x="3741" y="7"/>
                  </a:cubicBezTo>
                  <a:cubicBezTo>
                    <a:pt x="3678" y="3"/>
                    <a:pt x="3614" y="1"/>
                    <a:pt x="355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4"/>
            <p:cNvSpPr/>
            <p:nvPr/>
          </p:nvSpPr>
          <p:spPr>
            <a:xfrm>
              <a:off x="5406900" y="3975550"/>
              <a:ext cx="122100" cy="359550"/>
            </a:xfrm>
            <a:custGeom>
              <a:avLst/>
              <a:gdLst/>
              <a:ahLst/>
              <a:cxnLst/>
              <a:rect l="l" t="t" r="r" b="b"/>
              <a:pathLst>
                <a:path w="4884" h="14382" fill="none" extrusionOk="0">
                  <a:moveTo>
                    <a:pt x="1" y="0"/>
                  </a:moveTo>
                  <a:cubicBezTo>
                    <a:pt x="899" y="1020"/>
                    <a:pt x="1652" y="2186"/>
                    <a:pt x="2211" y="3425"/>
                  </a:cubicBezTo>
                  <a:cubicBezTo>
                    <a:pt x="2648" y="4397"/>
                    <a:pt x="2988" y="5442"/>
                    <a:pt x="3304" y="6462"/>
                  </a:cubicBezTo>
                  <a:cubicBezTo>
                    <a:pt x="3669" y="7701"/>
                    <a:pt x="4057" y="8915"/>
                    <a:pt x="4446" y="10130"/>
                  </a:cubicBezTo>
                  <a:cubicBezTo>
                    <a:pt x="4835" y="11393"/>
                    <a:pt x="4883" y="13069"/>
                    <a:pt x="4592" y="1438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4"/>
            <p:cNvSpPr/>
            <p:nvPr/>
          </p:nvSpPr>
          <p:spPr>
            <a:xfrm>
              <a:off x="5049800" y="3802450"/>
              <a:ext cx="249025" cy="194375"/>
            </a:xfrm>
            <a:custGeom>
              <a:avLst/>
              <a:gdLst/>
              <a:ahLst/>
              <a:cxnLst/>
              <a:rect l="l" t="t" r="r" b="b"/>
              <a:pathLst>
                <a:path w="9961" h="7775" extrusionOk="0">
                  <a:moveTo>
                    <a:pt x="2066" y="1"/>
                  </a:moveTo>
                  <a:lnTo>
                    <a:pt x="1" y="1896"/>
                  </a:lnTo>
                  <a:cubicBezTo>
                    <a:pt x="754" y="2138"/>
                    <a:pt x="1483" y="2527"/>
                    <a:pt x="2066" y="3062"/>
                  </a:cubicBezTo>
                  <a:cubicBezTo>
                    <a:pt x="2843" y="3742"/>
                    <a:pt x="3426" y="4592"/>
                    <a:pt x="4130" y="5321"/>
                  </a:cubicBezTo>
                  <a:cubicBezTo>
                    <a:pt x="5078" y="6292"/>
                    <a:pt x="6244" y="7021"/>
                    <a:pt x="7531" y="7458"/>
                  </a:cubicBezTo>
                  <a:cubicBezTo>
                    <a:pt x="8211" y="7677"/>
                    <a:pt x="9353" y="7386"/>
                    <a:pt x="9961" y="7774"/>
                  </a:cubicBezTo>
                  <a:cubicBezTo>
                    <a:pt x="8357" y="4641"/>
                    <a:pt x="5053" y="1823"/>
                    <a:pt x="20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4"/>
            <p:cNvSpPr/>
            <p:nvPr/>
          </p:nvSpPr>
          <p:spPr>
            <a:xfrm>
              <a:off x="4895550" y="3786050"/>
              <a:ext cx="205900" cy="280000"/>
            </a:xfrm>
            <a:custGeom>
              <a:avLst/>
              <a:gdLst/>
              <a:ahLst/>
              <a:cxnLst/>
              <a:rect l="l" t="t" r="r" b="b"/>
              <a:pathLst>
                <a:path w="8236" h="11200" extrusionOk="0">
                  <a:moveTo>
                    <a:pt x="4640" y="1"/>
                  </a:moveTo>
                  <a:cubicBezTo>
                    <a:pt x="2697" y="1823"/>
                    <a:pt x="170" y="3402"/>
                    <a:pt x="73" y="6074"/>
                  </a:cubicBezTo>
                  <a:cubicBezTo>
                    <a:pt x="0" y="7750"/>
                    <a:pt x="438" y="9523"/>
                    <a:pt x="681" y="11200"/>
                  </a:cubicBezTo>
                  <a:cubicBezTo>
                    <a:pt x="1191" y="9402"/>
                    <a:pt x="2162" y="7799"/>
                    <a:pt x="3134" y="6220"/>
                  </a:cubicBezTo>
                  <a:cubicBezTo>
                    <a:pt x="3693" y="5297"/>
                    <a:pt x="4252" y="4373"/>
                    <a:pt x="5005" y="3620"/>
                  </a:cubicBezTo>
                  <a:cubicBezTo>
                    <a:pt x="5369" y="3256"/>
                    <a:pt x="5806" y="2916"/>
                    <a:pt x="6195" y="2552"/>
                  </a:cubicBezTo>
                  <a:cubicBezTo>
                    <a:pt x="6899" y="1969"/>
                    <a:pt x="7580" y="1337"/>
                    <a:pt x="8236" y="657"/>
                  </a:cubicBezTo>
                  <a:cubicBezTo>
                    <a:pt x="7021" y="438"/>
                    <a:pt x="5855" y="1"/>
                    <a:pt x="46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4"/>
            <p:cNvSpPr/>
            <p:nvPr/>
          </p:nvSpPr>
          <p:spPr>
            <a:xfrm>
              <a:off x="5008500" y="4127975"/>
              <a:ext cx="194375" cy="200425"/>
            </a:xfrm>
            <a:custGeom>
              <a:avLst/>
              <a:gdLst/>
              <a:ahLst/>
              <a:cxnLst/>
              <a:rect l="l" t="t" r="r" b="b"/>
              <a:pathLst>
                <a:path w="7775" h="8017" extrusionOk="0">
                  <a:moveTo>
                    <a:pt x="2843" y="0"/>
                  </a:moveTo>
                  <a:cubicBezTo>
                    <a:pt x="1968" y="705"/>
                    <a:pt x="1240" y="1555"/>
                    <a:pt x="681" y="2527"/>
                  </a:cubicBezTo>
                  <a:cubicBezTo>
                    <a:pt x="438" y="2988"/>
                    <a:pt x="244" y="3474"/>
                    <a:pt x="147" y="3960"/>
                  </a:cubicBezTo>
                  <a:cubicBezTo>
                    <a:pt x="1" y="4616"/>
                    <a:pt x="74" y="5272"/>
                    <a:pt x="195" y="5928"/>
                  </a:cubicBezTo>
                  <a:cubicBezTo>
                    <a:pt x="365" y="6681"/>
                    <a:pt x="1021" y="7725"/>
                    <a:pt x="1337" y="8017"/>
                  </a:cubicBezTo>
                  <a:cubicBezTo>
                    <a:pt x="1847" y="6535"/>
                    <a:pt x="2770" y="5175"/>
                    <a:pt x="3960" y="4154"/>
                  </a:cubicBezTo>
                  <a:cubicBezTo>
                    <a:pt x="4422" y="3741"/>
                    <a:pt x="4932" y="3401"/>
                    <a:pt x="5394" y="2988"/>
                  </a:cubicBezTo>
                  <a:cubicBezTo>
                    <a:pt x="6171" y="2308"/>
                    <a:pt x="6827" y="535"/>
                    <a:pt x="7774" y="316"/>
                  </a:cubicBezTo>
                  <a:cubicBezTo>
                    <a:pt x="6147" y="268"/>
                    <a:pt x="4471" y="49"/>
                    <a:pt x="284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4"/>
            <p:cNvSpPr/>
            <p:nvPr/>
          </p:nvSpPr>
          <p:spPr>
            <a:xfrm>
              <a:off x="5106275" y="4135875"/>
              <a:ext cx="210150" cy="238075"/>
            </a:xfrm>
            <a:custGeom>
              <a:avLst/>
              <a:gdLst/>
              <a:ahLst/>
              <a:cxnLst/>
              <a:rect l="l" t="t" r="r" b="b"/>
              <a:pathLst>
                <a:path w="8406" h="9523" extrusionOk="0">
                  <a:moveTo>
                    <a:pt x="3863" y="0"/>
                  </a:moveTo>
                  <a:cubicBezTo>
                    <a:pt x="3450" y="122"/>
                    <a:pt x="3110" y="292"/>
                    <a:pt x="2746" y="875"/>
                  </a:cubicBezTo>
                  <a:cubicBezTo>
                    <a:pt x="1969" y="2065"/>
                    <a:pt x="973" y="3231"/>
                    <a:pt x="1" y="3838"/>
                  </a:cubicBezTo>
                  <a:cubicBezTo>
                    <a:pt x="194" y="3798"/>
                    <a:pt x="406" y="3769"/>
                    <a:pt x="642" y="3769"/>
                  </a:cubicBezTo>
                  <a:cubicBezTo>
                    <a:pt x="1267" y="3769"/>
                    <a:pt x="2066" y="3972"/>
                    <a:pt x="3159" y="4713"/>
                  </a:cubicBezTo>
                  <a:cubicBezTo>
                    <a:pt x="3936" y="5247"/>
                    <a:pt x="4471" y="6098"/>
                    <a:pt x="5102" y="6826"/>
                  </a:cubicBezTo>
                  <a:cubicBezTo>
                    <a:pt x="6098" y="7992"/>
                    <a:pt x="7118" y="8697"/>
                    <a:pt x="8406" y="9523"/>
                  </a:cubicBezTo>
                  <a:cubicBezTo>
                    <a:pt x="6876" y="7871"/>
                    <a:pt x="6414" y="5515"/>
                    <a:pt x="5734" y="3377"/>
                  </a:cubicBezTo>
                  <a:cubicBezTo>
                    <a:pt x="5564" y="2818"/>
                    <a:pt x="5369" y="2284"/>
                    <a:pt x="5102" y="1774"/>
                  </a:cubicBezTo>
                  <a:cubicBezTo>
                    <a:pt x="4786" y="1166"/>
                    <a:pt x="4398" y="437"/>
                    <a:pt x="38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4"/>
            <p:cNvSpPr/>
            <p:nvPr/>
          </p:nvSpPr>
          <p:spPr>
            <a:xfrm>
              <a:off x="5032800" y="4129800"/>
              <a:ext cx="99625" cy="198000"/>
            </a:xfrm>
            <a:custGeom>
              <a:avLst/>
              <a:gdLst/>
              <a:ahLst/>
              <a:cxnLst/>
              <a:rect l="l" t="t" r="r" b="b"/>
              <a:pathLst>
                <a:path w="3985" h="7920" fill="none" extrusionOk="0">
                  <a:moveTo>
                    <a:pt x="365" y="7920"/>
                  </a:moveTo>
                  <a:cubicBezTo>
                    <a:pt x="0" y="6243"/>
                    <a:pt x="413" y="4397"/>
                    <a:pt x="1482" y="3037"/>
                  </a:cubicBezTo>
                  <a:cubicBezTo>
                    <a:pt x="1822" y="2624"/>
                    <a:pt x="2211" y="2235"/>
                    <a:pt x="2575" y="1822"/>
                  </a:cubicBezTo>
                  <a:cubicBezTo>
                    <a:pt x="3110" y="1263"/>
                    <a:pt x="3571" y="656"/>
                    <a:pt x="3984"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4"/>
            <p:cNvSpPr/>
            <p:nvPr/>
          </p:nvSpPr>
          <p:spPr>
            <a:xfrm>
              <a:off x="5304875" y="4432850"/>
              <a:ext cx="220475" cy="284225"/>
            </a:xfrm>
            <a:custGeom>
              <a:avLst/>
              <a:gdLst/>
              <a:ahLst/>
              <a:cxnLst/>
              <a:rect l="l" t="t" r="r" b="b"/>
              <a:pathLst>
                <a:path w="8819" h="11369" extrusionOk="0">
                  <a:moveTo>
                    <a:pt x="4737" y="0"/>
                  </a:moveTo>
                  <a:cubicBezTo>
                    <a:pt x="3377" y="948"/>
                    <a:pt x="2551" y="2332"/>
                    <a:pt x="1822" y="3814"/>
                  </a:cubicBezTo>
                  <a:cubicBezTo>
                    <a:pt x="1118" y="5320"/>
                    <a:pt x="656" y="6923"/>
                    <a:pt x="243" y="8551"/>
                  </a:cubicBezTo>
                  <a:cubicBezTo>
                    <a:pt x="0" y="9401"/>
                    <a:pt x="608" y="10470"/>
                    <a:pt x="583" y="11369"/>
                  </a:cubicBezTo>
                  <a:cubicBezTo>
                    <a:pt x="1288" y="9936"/>
                    <a:pt x="2114" y="8381"/>
                    <a:pt x="2891" y="6996"/>
                  </a:cubicBezTo>
                  <a:cubicBezTo>
                    <a:pt x="3911" y="5199"/>
                    <a:pt x="7288" y="1579"/>
                    <a:pt x="8819" y="194"/>
                  </a:cubicBezTo>
                  <a:lnTo>
                    <a:pt x="8819" y="194"/>
                  </a:lnTo>
                  <a:lnTo>
                    <a:pt x="6584" y="365"/>
                  </a:lnTo>
                  <a:lnTo>
                    <a:pt x="4737"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4"/>
            <p:cNvSpPr/>
            <p:nvPr/>
          </p:nvSpPr>
          <p:spPr>
            <a:xfrm>
              <a:off x="5423300" y="4426775"/>
              <a:ext cx="197400" cy="219250"/>
            </a:xfrm>
            <a:custGeom>
              <a:avLst/>
              <a:gdLst/>
              <a:ahLst/>
              <a:cxnLst/>
              <a:rect l="l" t="t" r="r" b="b"/>
              <a:pathLst>
                <a:path w="7896" h="8770" extrusionOk="0">
                  <a:moveTo>
                    <a:pt x="4130" y="0"/>
                  </a:moveTo>
                  <a:cubicBezTo>
                    <a:pt x="3060" y="143"/>
                    <a:pt x="2120" y="325"/>
                    <a:pt x="1119" y="325"/>
                  </a:cubicBezTo>
                  <a:cubicBezTo>
                    <a:pt x="757" y="325"/>
                    <a:pt x="387" y="301"/>
                    <a:pt x="0" y="243"/>
                  </a:cubicBezTo>
                  <a:lnTo>
                    <a:pt x="0" y="243"/>
                  </a:lnTo>
                  <a:cubicBezTo>
                    <a:pt x="1191" y="1531"/>
                    <a:pt x="2017" y="3085"/>
                    <a:pt x="3061" y="4494"/>
                  </a:cubicBezTo>
                  <a:cubicBezTo>
                    <a:pt x="4082" y="5903"/>
                    <a:pt x="6559" y="8187"/>
                    <a:pt x="7823" y="8770"/>
                  </a:cubicBezTo>
                  <a:cubicBezTo>
                    <a:pt x="7895" y="6146"/>
                    <a:pt x="6073" y="1774"/>
                    <a:pt x="413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4"/>
            <p:cNvSpPr/>
            <p:nvPr/>
          </p:nvSpPr>
          <p:spPr>
            <a:xfrm>
              <a:off x="5480375" y="4432850"/>
              <a:ext cx="138500" cy="213175"/>
            </a:xfrm>
            <a:custGeom>
              <a:avLst/>
              <a:gdLst/>
              <a:ahLst/>
              <a:cxnLst/>
              <a:rect l="l" t="t" r="r" b="b"/>
              <a:pathLst>
                <a:path w="5540" h="8527" fill="none" extrusionOk="0">
                  <a:moveTo>
                    <a:pt x="1" y="0"/>
                  </a:moveTo>
                  <a:cubicBezTo>
                    <a:pt x="2187" y="2818"/>
                    <a:pt x="4592" y="5102"/>
                    <a:pt x="5540" y="8527"/>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4"/>
            <p:cNvSpPr/>
            <p:nvPr/>
          </p:nvSpPr>
          <p:spPr>
            <a:xfrm>
              <a:off x="5293950" y="3656700"/>
              <a:ext cx="26750" cy="1495825"/>
            </a:xfrm>
            <a:custGeom>
              <a:avLst/>
              <a:gdLst/>
              <a:ahLst/>
              <a:cxnLst/>
              <a:rect l="l" t="t" r="r" b="b"/>
              <a:pathLst>
                <a:path w="1070" h="59833" fill="none" extrusionOk="0">
                  <a:moveTo>
                    <a:pt x="0" y="1"/>
                  </a:moveTo>
                  <a:cubicBezTo>
                    <a:pt x="753" y="17928"/>
                    <a:pt x="1069" y="41880"/>
                    <a:pt x="778" y="59832"/>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1pPr>
            <a:lvl2pPr lvl="1"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2pPr>
            <a:lvl3pPr lvl="2"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3pPr>
            <a:lvl4pPr lvl="3"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4pPr>
            <a:lvl5pPr lvl="4"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5pPr>
            <a:lvl6pPr lvl="5"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6pPr>
            <a:lvl7pPr lvl="6"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7pPr>
            <a:lvl8pPr lvl="7"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8pPr>
            <a:lvl9pPr lvl="8" rtl="0">
              <a:spcBef>
                <a:spcPts val="0"/>
              </a:spcBef>
              <a:spcAft>
                <a:spcPts val="0"/>
              </a:spcAft>
              <a:buClr>
                <a:schemeClr val="dk1"/>
              </a:buClr>
              <a:buSzPts val="3000"/>
              <a:buFont typeface="Encode Sans Black"/>
              <a:buNone/>
              <a:defRPr sz="3000">
                <a:solidFill>
                  <a:schemeClr val="dk1"/>
                </a:solidFill>
                <a:latin typeface="Encode Sans Black"/>
                <a:ea typeface="Encode Sans Black"/>
                <a:cs typeface="Encode Sans Black"/>
                <a:sym typeface="Encode Sans Blac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Chivo"/>
              <a:buChar char="●"/>
              <a:defRPr sz="1800">
                <a:solidFill>
                  <a:schemeClr val="lt1"/>
                </a:solidFill>
                <a:latin typeface="Chivo"/>
                <a:ea typeface="Chivo"/>
                <a:cs typeface="Chivo"/>
                <a:sym typeface="Chivo"/>
              </a:defRPr>
            </a:lvl1pPr>
            <a:lvl2pPr marL="914400" lvl="1"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2pPr>
            <a:lvl3pPr marL="1371600" lvl="2"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3pPr>
            <a:lvl4pPr marL="1828800" lvl="3"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4pPr>
            <a:lvl5pPr marL="2286000" lvl="4"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5pPr>
            <a:lvl6pPr marL="2743200" lvl="5"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6pPr>
            <a:lvl7pPr marL="3200400" lvl="6"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7pPr>
            <a:lvl8pPr marL="3657600" lvl="7"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8pPr>
            <a:lvl9pPr marL="4114800" lvl="8" indent="-317500">
              <a:lnSpc>
                <a:spcPct val="100000"/>
              </a:lnSpc>
              <a:spcBef>
                <a:spcPts val="0"/>
              </a:spcBef>
              <a:spcAft>
                <a:spcPts val="0"/>
              </a:spcAft>
              <a:buClr>
                <a:schemeClr val="lt1"/>
              </a:buClr>
              <a:buSzPts val="1400"/>
              <a:buFont typeface="Chivo"/>
              <a:buChar char="■"/>
              <a:defRPr>
                <a:solidFill>
                  <a:schemeClr val="lt1"/>
                </a:solidFill>
                <a:latin typeface="Chivo"/>
                <a:ea typeface="Chivo"/>
                <a:cs typeface="Chivo"/>
                <a:sym typeface="Chiv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6" r:id="rId4"/>
    <p:sldLayoutId id="2147483658" r:id="rId5"/>
    <p:sldLayoutId id="2147483669" r:id="rId6"/>
    <p:sldLayoutId id="2147483670" r:id="rId7"/>
    <p:sldLayoutId id="2147483675" r:id="rId8"/>
    <p:sldLayoutId id="2147483680" r:id="rId9"/>
    <p:sldLayoutId id="2147483682" r:id="rId10"/>
    <p:sldLayoutId id="2147483683" r:id="rId11"/>
    <p:sldLayoutId id="214748368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3831"/>
        </a:solidFill>
        <a:effectLst/>
      </p:bgPr>
    </p:bg>
    <p:spTree>
      <p:nvGrpSpPr>
        <p:cNvPr id="1" name="Shape 3155"/>
        <p:cNvGrpSpPr/>
        <p:nvPr/>
      </p:nvGrpSpPr>
      <p:grpSpPr>
        <a:xfrm>
          <a:off x="0" y="0"/>
          <a:ext cx="0" cy="0"/>
          <a:chOff x="0" y="0"/>
          <a:chExt cx="0" cy="0"/>
        </a:xfrm>
      </p:grpSpPr>
      <p:sp>
        <p:nvSpPr>
          <p:cNvPr id="3156" name="Google Shape;3156;p42"/>
          <p:cNvSpPr/>
          <p:nvPr/>
        </p:nvSpPr>
        <p:spPr>
          <a:xfrm>
            <a:off x="5595375" y="3544950"/>
            <a:ext cx="3121500" cy="1080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157" name="Google Shape;3157;p42"/>
          <p:cNvPicPr preferRelativeResize="0"/>
          <p:nvPr/>
        </p:nvPicPr>
        <p:blipFill rotWithShape="1">
          <a:blip r:embed="rId3">
            <a:alphaModFix/>
          </a:blip>
          <a:srcRect l="15649" r="24459"/>
          <a:stretch/>
        </p:blipFill>
        <p:spPr>
          <a:xfrm>
            <a:off x="4976325" y="649050"/>
            <a:ext cx="3454449" cy="3845374"/>
          </a:xfrm>
          <a:prstGeom prst="rect">
            <a:avLst/>
          </a:prstGeom>
          <a:noFill/>
          <a:ln>
            <a:noFill/>
          </a:ln>
        </p:spPr>
      </p:pic>
      <p:sp>
        <p:nvSpPr>
          <p:cNvPr id="3159" name="Google Shape;3159;p42"/>
          <p:cNvSpPr/>
          <p:nvPr/>
        </p:nvSpPr>
        <p:spPr>
          <a:xfrm>
            <a:off x="495850" y="1627350"/>
            <a:ext cx="3656100" cy="1080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2"/>
          <p:cNvSpPr/>
          <p:nvPr/>
        </p:nvSpPr>
        <p:spPr>
          <a:xfrm>
            <a:off x="0" y="1276101"/>
            <a:ext cx="6379500" cy="669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2"/>
          <p:cNvSpPr txBox="1">
            <a:spLocks noGrp="1"/>
          </p:cNvSpPr>
          <p:nvPr>
            <p:ph type="ctrTitle"/>
          </p:nvPr>
        </p:nvSpPr>
        <p:spPr>
          <a:xfrm>
            <a:off x="349169" y="1634503"/>
            <a:ext cx="5762400" cy="1370965"/>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br>
              <a:rPr lang="en" dirty="0">
                <a:solidFill>
                  <a:srgbClr val="023831"/>
                </a:solidFill>
              </a:rPr>
            </a:br>
            <a:br>
              <a:rPr lang="en" dirty="0">
                <a:solidFill>
                  <a:srgbClr val="023831"/>
                </a:solidFill>
              </a:rPr>
            </a:br>
            <a:br>
              <a:rPr lang="en" dirty="0">
                <a:solidFill>
                  <a:srgbClr val="023831"/>
                </a:solidFill>
              </a:rPr>
            </a:br>
            <a:br>
              <a:rPr lang="en" dirty="0">
                <a:solidFill>
                  <a:srgbClr val="023831"/>
                </a:solidFill>
              </a:rPr>
            </a:br>
            <a:r>
              <a:rPr lang="en" dirty="0">
                <a:solidFill>
                  <a:srgbClr val="023831"/>
                </a:solidFill>
              </a:rPr>
              <a:t>		</a:t>
            </a:r>
            <a:br>
              <a:rPr lang="en" dirty="0">
                <a:solidFill>
                  <a:srgbClr val="023831"/>
                </a:solidFill>
              </a:rPr>
            </a:br>
            <a:br>
              <a:rPr lang="en" dirty="0">
                <a:solidFill>
                  <a:srgbClr val="023831"/>
                </a:solidFill>
              </a:rPr>
            </a:br>
            <a:r>
              <a:rPr lang="en" dirty="0">
                <a:solidFill>
                  <a:srgbClr val="023831"/>
                </a:solidFill>
              </a:rPr>
              <a:t> </a:t>
            </a:r>
            <a:br>
              <a:rPr lang="en" dirty="0">
                <a:solidFill>
                  <a:srgbClr val="023831"/>
                </a:solidFill>
              </a:rPr>
            </a:br>
            <a:br>
              <a:rPr lang="en" dirty="0">
                <a:solidFill>
                  <a:srgbClr val="023831"/>
                </a:solidFill>
              </a:rPr>
            </a:br>
            <a:br>
              <a:rPr lang="en" dirty="0">
                <a:solidFill>
                  <a:srgbClr val="023831"/>
                </a:solidFill>
              </a:rPr>
            </a:br>
            <a:br>
              <a:rPr lang="en" dirty="0">
                <a:solidFill>
                  <a:srgbClr val="023831"/>
                </a:solidFill>
              </a:rPr>
            </a:br>
            <a:br>
              <a:rPr lang="en" dirty="0">
                <a:solidFill>
                  <a:srgbClr val="023831"/>
                </a:solidFill>
              </a:rPr>
            </a:br>
            <a:br>
              <a:rPr lang="en" dirty="0">
                <a:solidFill>
                  <a:srgbClr val="023831"/>
                </a:solidFill>
              </a:rPr>
            </a:br>
            <a:br>
              <a:rPr lang="en" dirty="0">
                <a:solidFill>
                  <a:srgbClr val="023831"/>
                </a:solidFill>
              </a:rPr>
            </a:br>
            <a:br>
              <a:rPr lang="en" dirty="0">
                <a:solidFill>
                  <a:srgbClr val="023831"/>
                </a:solidFill>
              </a:rPr>
            </a:br>
            <a:r>
              <a:rPr lang="en" dirty="0">
                <a:solidFill>
                  <a:srgbClr val="023831"/>
                </a:solidFill>
              </a:rPr>
              <a:t>																												</a:t>
            </a:r>
            <a:r>
              <a:rPr lang="en" sz="1200" dirty="0">
                <a:solidFill>
                  <a:srgbClr val="023831"/>
                </a:solidFill>
              </a:rPr>
              <a:t>	</a:t>
            </a:r>
            <a:br>
              <a:rPr lang="en" sz="1200" dirty="0">
                <a:solidFill>
                  <a:srgbClr val="023831"/>
                </a:solidFill>
              </a:rPr>
            </a:br>
            <a:br>
              <a:rPr lang="en" sz="1200" dirty="0">
                <a:solidFill>
                  <a:srgbClr val="023831"/>
                </a:solidFill>
              </a:rPr>
            </a:br>
            <a:br>
              <a:rPr lang="en" sz="1200" dirty="0">
                <a:solidFill>
                  <a:srgbClr val="023831"/>
                </a:solidFill>
              </a:rPr>
            </a:br>
            <a:br>
              <a:rPr lang="en" sz="1200" dirty="0">
                <a:solidFill>
                  <a:srgbClr val="023831"/>
                </a:solidFill>
              </a:rPr>
            </a:br>
            <a:br>
              <a:rPr lang="en" sz="1200" dirty="0">
                <a:solidFill>
                  <a:srgbClr val="023831"/>
                </a:solidFill>
              </a:rPr>
            </a:br>
            <a:r>
              <a:rPr lang="en" sz="3200" dirty="0">
                <a:solidFill>
                  <a:srgbClr val="023831"/>
                </a:solidFill>
              </a:rPr>
              <a:t>CROP YIELD PREDICTION </a:t>
            </a:r>
            <a:endParaRPr sz="3200" b="1" dirty="0">
              <a:solidFill>
                <a:srgbClr val="FF0000"/>
              </a:solidFill>
            </a:endParaRPr>
          </a:p>
          <a:p>
            <a:pPr marL="0" lvl="0" indent="0" algn="l" rtl="0">
              <a:lnSpc>
                <a:spcPct val="150000"/>
              </a:lnSpc>
              <a:spcBef>
                <a:spcPts val="0"/>
              </a:spcBef>
              <a:spcAft>
                <a:spcPts val="0"/>
              </a:spcAft>
              <a:buNone/>
            </a:pPr>
            <a:r>
              <a:rPr lang="en-US" dirty="0">
                <a:solidFill>
                  <a:srgbClr val="FF0000"/>
                </a:solidFill>
              </a:rPr>
              <a:t> Hack0ut’24</a:t>
            </a:r>
            <a:endParaRPr dirty="0">
              <a:solidFill>
                <a:srgbClr val="FF0000"/>
              </a:solidFill>
            </a:endParaRPr>
          </a:p>
        </p:txBody>
      </p:sp>
      <p:sp>
        <p:nvSpPr>
          <p:cNvPr id="3162" name="Google Shape;3162;p42"/>
          <p:cNvSpPr/>
          <p:nvPr/>
        </p:nvSpPr>
        <p:spPr>
          <a:xfrm>
            <a:off x="713225" y="2076499"/>
            <a:ext cx="3239760" cy="404700"/>
          </a:xfrm>
          <a:prstGeom prst="rect">
            <a:avLst/>
          </a:prstGeom>
        </p:spPr>
        <p:txBody>
          <a:bodyPr>
            <a:prstTxWarp prst="textPlain">
              <a:avLst/>
            </a:prstTxWarp>
          </a:bodyPr>
          <a:lstStyle/>
          <a:p>
            <a:pPr lvl="0" algn="ctr"/>
            <a:endParaRPr b="0" i="0" dirty="0">
              <a:ln w="19050" cap="flat" cmpd="sng">
                <a:solidFill>
                  <a:schemeClr val="lt1"/>
                </a:solidFill>
                <a:prstDash val="solid"/>
                <a:round/>
                <a:headEnd type="none" w="sm" len="sm"/>
                <a:tailEnd type="none" w="sm" len="sm"/>
              </a:ln>
              <a:noFill/>
              <a:latin typeface="Encode Sans;900"/>
            </a:endParaRPr>
          </a:p>
        </p:txBody>
      </p:sp>
      <p:grpSp>
        <p:nvGrpSpPr>
          <p:cNvPr id="3163" name="Google Shape;3163;p42"/>
          <p:cNvGrpSpPr/>
          <p:nvPr/>
        </p:nvGrpSpPr>
        <p:grpSpPr>
          <a:xfrm rot="1716091">
            <a:off x="3236618" y="3026819"/>
            <a:ext cx="890401" cy="870572"/>
            <a:chOff x="-2048125" y="2702750"/>
            <a:chExt cx="966550" cy="945025"/>
          </a:xfrm>
        </p:grpSpPr>
        <p:sp>
          <p:nvSpPr>
            <p:cNvPr id="3164" name="Google Shape;3164;p42"/>
            <p:cNvSpPr/>
            <p:nvPr/>
          </p:nvSpPr>
          <p:spPr>
            <a:xfrm>
              <a:off x="-2048125" y="2783650"/>
              <a:ext cx="316900" cy="528975"/>
            </a:xfrm>
            <a:custGeom>
              <a:avLst/>
              <a:gdLst/>
              <a:ahLst/>
              <a:cxnLst/>
              <a:rect l="l" t="t" r="r" b="b"/>
              <a:pathLst>
                <a:path w="12676" h="21159" extrusionOk="0">
                  <a:moveTo>
                    <a:pt x="9974" y="0"/>
                  </a:moveTo>
                  <a:cubicBezTo>
                    <a:pt x="9532" y="0"/>
                    <a:pt x="9123" y="125"/>
                    <a:pt x="8940" y="509"/>
                  </a:cubicBezTo>
                  <a:cubicBezTo>
                    <a:pt x="8740" y="876"/>
                    <a:pt x="8806" y="1376"/>
                    <a:pt x="8840" y="1777"/>
                  </a:cubicBezTo>
                  <a:cubicBezTo>
                    <a:pt x="8907" y="2444"/>
                    <a:pt x="9040" y="3077"/>
                    <a:pt x="9240" y="3711"/>
                  </a:cubicBezTo>
                  <a:cubicBezTo>
                    <a:pt x="9374" y="4145"/>
                    <a:pt x="9674" y="4679"/>
                    <a:pt x="9774" y="5146"/>
                  </a:cubicBezTo>
                  <a:cubicBezTo>
                    <a:pt x="9941" y="5379"/>
                    <a:pt x="9874" y="5579"/>
                    <a:pt x="9574" y="5779"/>
                  </a:cubicBezTo>
                  <a:cubicBezTo>
                    <a:pt x="9474" y="5713"/>
                    <a:pt x="9340" y="5613"/>
                    <a:pt x="9240" y="5546"/>
                  </a:cubicBezTo>
                  <a:cubicBezTo>
                    <a:pt x="8973" y="5312"/>
                    <a:pt x="8740" y="5079"/>
                    <a:pt x="8506" y="4812"/>
                  </a:cubicBezTo>
                  <a:cubicBezTo>
                    <a:pt x="7772" y="3945"/>
                    <a:pt x="7372" y="2811"/>
                    <a:pt x="6505" y="2077"/>
                  </a:cubicBezTo>
                  <a:cubicBezTo>
                    <a:pt x="5704" y="1343"/>
                    <a:pt x="4570" y="1143"/>
                    <a:pt x="3536" y="1143"/>
                  </a:cubicBezTo>
                  <a:cubicBezTo>
                    <a:pt x="2769" y="1176"/>
                    <a:pt x="2135" y="1476"/>
                    <a:pt x="2235" y="2310"/>
                  </a:cubicBezTo>
                  <a:cubicBezTo>
                    <a:pt x="2302" y="2911"/>
                    <a:pt x="2569" y="3578"/>
                    <a:pt x="2735" y="4145"/>
                  </a:cubicBezTo>
                  <a:cubicBezTo>
                    <a:pt x="2902" y="4679"/>
                    <a:pt x="3069" y="5212"/>
                    <a:pt x="3236" y="5713"/>
                  </a:cubicBezTo>
                  <a:cubicBezTo>
                    <a:pt x="2533" y="5600"/>
                    <a:pt x="1782" y="5464"/>
                    <a:pt x="1064" y="5464"/>
                  </a:cubicBezTo>
                  <a:cubicBezTo>
                    <a:pt x="931" y="5464"/>
                    <a:pt x="798" y="5469"/>
                    <a:pt x="667" y="5479"/>
                  </a:cubicBezTo>
                  <a:cubicBezTo>
                    <a:pt x="234" y="5513"/>
                    <a:pt x="67" y="5679"/>
                    <a:pt x="67" y="6146"/>
                  </a:cubicBezTo>
                  <a:cubicBezTo>
                    <a:pt x="0" y="7381"/>
                    <a:pt x="467" y="8915"/>
                    <a:pt x="1668" y="9449"/>
                  </a:cubicBezTo>
                  <a:cubicBezTo>
                    <a:pt x="1635" y="10049"/>
                    <a:pt x="2135" y="10449"/>
                    <a:pt x="2702" y="10616"/>
                  </a:cubicBezTo>
                  <a:cubicBezTo>
                    <a:pt x="3736" y="10850"/>
                    <a:pt x="4804" y="10883"/>
                    <a:pt x="5871" y="11150"/>
                  </a:cubicBezTo>
                  <a:cubicBezTo>
                    <a:pt x="6238" y="11283"/>
                    <a:pt x="7305" y="11450"/>
                    <a:pt x="7239" y="11984"/>
                  </a:cubicBezTo>
                  <a:cubicBezTo>
                    <a:pt x="7239" y="12151"/>
                    <a:pt x="6972" y="12351"/>
                    <a:pt x="6972" y="12584"/>
                  </a:cubicBezTo>
                  <a:cubicBezTo>
                    <a:pt x="6938" y="12751"/>
                    <a:pt x="6972" y="12918"/>
                    <a:pt x="7005" y="13051"/>
                  </a:cubicBezTo>
                  <a:cubicBezTo>
                    <a:pt x="6908" y="13037"/>
                    <a:pt x="6812" y="13029"/>
                    <a:pt x="6715" y="13029"/>
                  </a:cubicBezTo>
                  <a:cubicBezTo>
                    <a:pt x="6578" y="13029"/>
                    <a:pt x="6441" y="13046"/>
                    <a:pt x="6305" y="13085"/>
                  </a:cubicBezTo>
                  <a:cubicBezTo>
                    <a:pt x="5838" y="13251"/>
                    <a:pt x="5704" y="13552"/>
                    <a:pt x="5404" y="13885"/>
                  </a:cubicBezTo>
                  <a:cubicBezTo>
                    <a:pt x="5104" y="14252"/>
                    <a:pt x="4704" y="14286"/>
                    <a:pt x="4570" y="14819"/>
                  </a:cubicBezTo>
                  <a:cubicBezTo>
                    <a:pt x="4503" y="15186"/>
                    <a:pt x="4570" y="15586"/>
                    <a:pt x="4770" y="15887"/>
                  </a:cubicBezTo>
                  <a:cubicBezTo>
                    <a:pt x="5037" y="16320"/>
                    <a:pt x="5504" y="16587"/>
                    <a:pt x="5938" y="16821"/>
                  </a:cubicBezTo>
                  <a:cubicBezTo>
                    <a:pt x="6171" y="16987"/>
                    <a:pt x="6438" y="17121"/>
                    <a:pt x="6672" y="17321"/>
                  </a:cubicBezTo>
                  <a:cubicBezTo>
                    <a:pt x="6972" y="17588"/>
                    <a:pt x="7005" y="17855"/>
                    <a:pt x="7172" y="18222"/>
                  </a:cubicBezTo>
                  <a:cubicBezTo>
                    <a:pt x="7305" y="18622"/>
                    <a:pt x="7506" y="18589"/>
                    <a:pt x="7872" y="18689"/>
                  </a:cubicBezTo>
                  <a:cubicBezTo>
                    <a:pt x="8673" y="18889"/>
                    <a:pt x="9307" y="19356"/>
                    <a:pt x="10007" y="19823"/>
                  </a:cubicBezTo>
                  <a:cubicBezTo>
                    <a:pt x="10207" y="19956"/>
                    <a:pt x="10474" y="20090"/>
                    <a:pt x="10641" y="20223"/>
                  </a:cubicBezTo>
                  <a:cubicBezTo>
                    <a:pt x="10808" y="20423"/>
                    <a:pt x="11041" y="20357"/>
                    <a:pt x="10641" y="20457"/>
                  </a:cubicBezTo>
                  <a:cubicBezTo>
                    <a:pt x="10596" y="20466"/>
                    <a:pt x="10549" y="20470"/>
                    <a:pt x="10503" y="20470"/>
                  </a:cubicBezTo>
                  <a:cubicBezTo>
                    <a:pt x="10208" y="20470"/>
                    <a:pt x="9900" y="20305"/>
                    <a:pt x="9640" y="20190"/>
                  </a:cubicBezTo>
                  <a:cubicBezTo>
                    <a:pt x="8940" y="19923"/>
                    <a:pt x="8273" y="19589"/>
                    <a:pt x="7606" y="19222"/>
                  </a:cubicBezTo>
                  <a:cubicBezTo>
                    <a:pt x="7039" y="18889"/>
                    <a:pt x="6538" y="18455"/>
                    <a:pt x="5971" y="18122"/>
                  </a:cubicBezTo>
                  <a:cubicBezTo>
                    <a:pt x="5790" y="18008"/>
                    <a:pt x="5593" y="17941"/>
                    <a:pt x="5381" y="17941"/>
                  </a:cubicBezTo>
                  <a:cubicBezTo>
                    <a:pt x="5281" y="17941"/>
                    <a:pt x="5177" y="17956"/>
                    <a:pt x="5070" y="17988"/>
                  </a:cubicBezTo>
                  <a:cubicBezTo>
                    <a:pt x="4804" y="18122"/>
                    <a:pt x="4603" y="18355"/>
                    <a:pt x="4637" y="18689"/>
                  </a:cubicBezTo>
                  <a:cubicBezTo>
                    <a:pt x="4637" y="19022"/>
                    <a:pt x="5004" y="19222"/>
                    <a:pt x="4904" y="19556"/>
                  </a:cubicBezTo>
                  <a:cubicBezTo>
                    <a:pt x="4804" y="19856"/>
                    <a:pt x="4103" y="20123"/>
                    <a:pt x="3836" y="20390"/>
                  </a:cubicBezTo>
                  <a:cubicBezTo>
                    <a:pt x="3903" y="20557"/>
                    <a:pt x="3970" y="20757"/>
                    <a:pt x="4036" y="20924"/>
                  </a:cubicBezTo>
                  <a:cubicBezTo>
                    <a:pt x="4337" y="20523"/>
                    <a:pt x="4737" y="20357"/>
                    <a:pt x="5204" y="20123"/>
                  </a:cubicBezTo>
                  <a:cubicBezTo>
                    <a:pt x="5404" y="19990"/>
                    <a:pt x="5571" y="19823"/>
                    <a:pt x="5537" y="19556"/>
                  </a:cubicBezTo>
                  <a:cubicBezTo>
                    <a:pt x="5506" y="19244"/>
                    <a:pt x="4718" y="18409"/>
                    <a:pt x="5430" y="18409"/>
                  </a:cubicBezTo>
                  <a:cubicBezTo>
                    <a:pt x="5481" y="18409"/>
                    <a:pt x="5538" y="18413"/>
                    <a:pt x="5604" y="18422"/>
                  </a:cubicBezTo>
                  <a:cubicBezTo>
                    <a:pt x="5838" y="18455"/>
                    <a:pt x="6138" y="18755"/>
                    <a:pt x="6305" y="18922"/>
                  </a:cubicBezTo>
                  <a:cubicBezTo>
                    <a:pt x="6605" y="19122"/>
                    <a:pt x="6905" y="19322"/>
                    <a:pt x="7205" y="19523"/>
                  </a:cubicBezTo>
                  <a:cubicBezTo>
                    <a:pt x="7772" y="19890"/>
                    <a:pt x="8339" y="20223"/>
                    <a:pt x="8940" y="20490"/>
                  </a:cubicBezTo>
                  <a:cubicBezTo>
                    <a:pt x="9440" y="20757"/>
                    <a:pt x="10107" y="21124"/>
                    <a:pt x="10674" y="21157"/>
                  </a:cubicBezTo>
                  <a:cubicBezTo>
                    <a:pt x="10690" y="21158"/>
                    <a:pt x="10705" y="21158"/>
                    <a:pt x="10721" y="21158"/>
                  </a:cubicBezTo>
                  <a:cubicBezTo>
                    <a:pt x="11426" y="21158"/>
                    <a:pt x="11827" y="20415"/>
                    <a:pt x="11141" y="20023"/>
                  </a:cubicBezTo>
                  <a:cubicBezTo>
                    <a:pt x="10541" y="19656"/>
                    <a:pt x="9974" y="19289"/>
                    <a:pt x="9407" y="18922"/>
                  </a:cubicBezTo>
                  <a:cubicBezTo>
                    <a:pt x="9173" y="18755"/>
                    <a:pt x="8940" y="18555"/>
                    <a:pt x="8673" y="18422"/>
                  </a:cubicBezTo>
                  <a:cubicBezTo>
                    <a:pt x="8440" y="18322"/>
                    <a:pt x="8139" y="18355"/>
                    <a:pt x="7939" y="18255"/>
                  </a:cubicBezTo>
                  <a:cubicBezTo>
                    <a:pt x="7472" y="18055"/>
                    <a:pt x="7405" y="17421"/>
                    <a:pt x="7072" y="17088"/>
                  </a:cubicBezTo>
                  <a:cubicBezTo>
                    <a:pt x="6638" y="16654"/>
                    <a:pt x="6071" y="16454"/>
                    <a:pt x="5604" y="16087"/>
                  </a:cubicBezTo>
                  <a:cubicBezTo>
                    <a:pt x="5237" y="15820"/>
                    <a:pt x="4737" y="15220"/>
                    <a:pt x="5137" y="14719"/>
                  </a:cubicBezTo>
                  <a:cubicBezTo>
                    <a:pt x="5271" y="14552"/>
                    <a:pt x="5604" y="14486"/>
                    <a:pt x="5771" y="14319"/>
                  </a:cubicBezTo>
                  <a:cubicBezTo>
                    <a:pt x="6071" y="14052"/>
                    <a:pt x="6071" y="13652"/>
                    <a:pt x="6572" y="13585"/>
                  </a:cubicBezTo>
                  <a:cubicBezTo>
                    <a:pt x="6634" y="13575"/>
                    <a:pt x="6697" y="13570"/>
                    <a:pt x="6760" y="13570"/>
                  </a:cubicBezTo>
                  <a:cubicBezTo>
                    <a:pt x="7096" y="13570"/>
                    <a:pt x="7424" y="13706"/>
                    <a:pt x="7706" y="13819"/>
                  </a:cubicBezTo>
                  <a:cubicBezTo>
                    <a:pt x="7738" y="13828"/>
                    <a:pt x="7768" y="13832"/>
                    <a:pt x="7796" y="13832"/>
                  </a:cubicBezTo>
                  <a:cubicBezTo>
                    <a:pt x="8067" y="13832"/>
                    <a:pt x="8177" y="13439"/>
                    <a:pt x="7906" y="13318"/>
                  </a:cubicBezTo>
                  <a:cubicBezTo>
                    <a:pt x="7472" y="13185"/>
                    <a:pt x="7372" y="12784"/>
                    <a:pt x="7539" y="12418"/>
                  </a:cubicBezTo>
                  <a:cubicBezTo>
                    <a:pt x="7639" y="12251"/>
                    <a:pt x="7706" y="12217"/>
                    <a:pt x="7772" y="12084"/>
                  </a:cubicBezTo>
                  <a:cubicBezTo>
                    <a:pt x="7839" y="11951"/>
                    <a:pt x="7939" y="11850"/>
                    <a:pt x="7906" y="11684"/>
                  </a:cubicBezTo>
                  <a:cubicBezTo>
                    <a:pt x="7839" y="11283"/>
                    <a:pt x="7239" y="11183"/>
                    <a:pt x="6938" y="11050"/>
                  </a:cubicBezTo>
                  <a:cubicBezTo>
                    <a:pt x="6271" y="10816"/>
                    <a:pt x="5571" y="10616"/>
                    <a:pt x="4870" y="10449"/>
                  </a:cubicBezTo>
                  <a:cubicBezTo>
                    <a:pt x="4470" y="10349"/>
                    <a:pt x="4036" y="10283"/>
                    <a:pt x="3636" y="10216"/>
                  </a:cubicBezTo>
                  <a:cubicBezTo>
                    <a:pt x="3436" y="10216"/>
                    <a:pt x="3269" y="10183"/>
                    <a:pt x="3102" y="10149"/>
                  </a:cubicBezTo>
                  <a:cubicBezTo>
                    <a:pt x="2936" y="10116"/>
                    <a:pt x="2802" y="10083"/>
                    <a:pt x="2635" y="10049"/>
                  </a:cubicBezTo>
                  <a:cubicBezTo>
                    <a:pt x="2502" y="9849"/>
                    <a:pt x="2369" y="9616"/>
                    <a:pt x="2235" y="9382"/>
                  </a:cubicBezTo>
                  <a:cubicBezTo>
                    <a:pt x="2268" y="9249"/>
                    <a:pt x="2202" y="9082"/>
                    <a:pt x="2068" y="9048"/>
                  </a:cubicBezTo>
                  <a:cubicBezTo>
                    <a:pt x="1068" y="8748"/>
                    <a:pt x="434" y="7481"/>
                    <a:pt x="534" y="6447"/>
                  </a:cubicBezTo>
                  <a:cubicBezTo>
                    <a:pt x="574" y="6021"/>
                    <a:pt x="886" y="5928"/>
                    <a:pt x="1244" y="5928"/>
                  </a:cubicBezTo>
                  <a:cubicBezTo>
                    <a:pt x="1475" y="5928"/>
                    <a:pt x="1726" y="5966"/>
                    <a:pt x="1935" y="5980"/>
                  </a:cubicBezTo>
                  <a:cubicBezTo>
                    <a:pt x="2469" y="6013"/>
                    <a:pt x="2969" y="6080"/>
                    <a:pt x="3503" y="6180"/>
                  </a:cubicBezTo>
                  <a:cubicBezTo>
                    <a:pt x="3603" y="6180"/>
                    <a:pt x="3736" y="6080"/>
                    <a:pt x="3703" y="5946"/>
                  </a:cubicBezTo>
                  <a:cubicBezTo>
                    <a:pt x="3436" y="4945"/>
                    <a:pt x="3169" y="3945"/>
                    <a:pt x="2869" y="2944"/>
                  </a:cubicBezTo>
                  <a:cubicBezTo>
                    <a:pt x="2735" y="2510"/>
                    <a:pt x="2402" y="1977"/>
                    <a:pt x="3036" y="1676"/>
                  </a:cubicBezTo>
                  <a:cubicBezTo>
                    <a:pt x="3107" y="1634"/>
                    <a:pt x="3197" y="1621"/>
                    <a:pt x="3292" y="1621"/>
                  </a:cubicBezTo>
                  <a:cubicBezTo>
                    <a:pt x="3419" y="1621"/>
                    <a:pt x="3555" y="1643"/>
                    <a:pt x="3669" y="1643"/>
                  </a:cubicBezTo>
                  <a:cubicBezTo>
                    <a:pt x="4203" y="1676"/>
                    <a:pt x="4804" y="1743"/>
                    <a:pt x="5304" y="1977"/>
                  </a:cubicBezTo>
                  <a:cubicBezTo>
                    <a:pt x="6405" y="2377"/>
                    <a:pt x="6838" y="3378"/>
                    <a:pt x="7405" y="4278"/>
                  </a:cubicBezTo>
                  <a:cubicBezTo>
                    <a:pt x="7872" y="4979"/>
                    <a:pt x="8440" y="5679"/>
                    <a:pt x="9107" y="6146"/>
                  </a:cubicBezTo>
                  <a:cubicBezTo>
                    <a:pt x="9336" y="6292"/>
                    <a:pt x="9616" y="6438"/>
                    <a:pt x="9876" y="6438"/>
                  </a:cubicBezTo>
                  <a:cubicBezTo>
                    <a:pt x="10033" y="6438"/>
                    <a:pt x="10182" y="6385"/>
                    <a:pt x="10308" y="6246"/>
                  </a:cubicBezTo>
                  <a:cubicBezTo>
                    <a:pt x="10775" y="5746"/>
                    <a:pt x="10174" y="4979"/>
                    <a:pt x="9974" y="4478"/>
                  </a:cubicBezTo>
                  <a:cubicBezTo>
                    <a:pt x="9607" y="3578"/>
                    <a:pt x="9407" y="2577"/>
                    <a:pt x="9340" y="1576"/>
                  </a:cubicBezTo>
                  <a:cubicBezTo>
                    <a:pt x="9340" y="1276"/>
                    <a:pt x="9307" y="776"/>
                    <a:pt x="9674" y="576"/>
                  </a:cubicBezTo>
                  <a:cubicBezTo>
                    <a:pt x="9727" y="544"/>
                    <a:pt x="9810" y="532"/>
                    <a:pt x="9906" y="532"/>
                  </a:cubicBezTo>
                  <a:cubicBezTo>
                    <a:pt x="10113" y="532"/>
                    <a:pt x="10382" y="586"/>
                    <a:pt x="10541" y="609"/>
                  </a:cubicBezTo>
                  <a:cubicBezTo>
                    <a:pt x="11275" y="742"/>
                    <a:pt x="12109" y="1176"/>
                    <a:pt x="12109" y="2077"/>
                  </a:cubicBezTo>
                  <a:cubicBezTo>
                    <a:pt x="12109" y="2239"/>
                    <a:pt x="12245" y="2333"/>
                    <a:pt x="12375" y="2333"/>
                  </a:cubicBezTo>
                  <a:cubicBezTo>
                    <a:pt x="12486" y="2333"/>
                    <a:pt x="12594" y="2264"/>
                    <a:pt x="12609" y="2110"/>
                  </a:cubicBezTo>
                  <a:cubicBezTo>
                    <a:pt x="12676" y="1209"/>
                    <a:pt x="12042" y="509"/>
                    <a:pt x="11208" y="242"/>
                  </a:cubicBezTo>
                  <a:cubicBezTo>
                    <a:pt x="10891" y="125"/>
                    <a:pt x="10416" y="0"/>
                    <a:pt x="99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2"/>
            <p:cNvSpPr/>
            <p:nvPr/>
          </p:nvSpPr>
          <p:spPr>
            <a:xfrm>
              <a:off x="-1921375" y="3363375"/>
              <a:ext cx="54800" cy="40125"/>
            </a:xfrm>
            <a:custGeom>
              <a:avLst/>
              <a:gdLst/>
              <a:ahLst/>
              <a:cxnLst/>
              <a:rect l="l" t="t" r="r" b="b"/>
              <a:pathLst>
                <a:path w="2192" h="1605" extrusionOk="0">
                  <a:moveTo>
                    <a:pt x="1869" y="1"/>
                  </a:moveTo>
                  <a:cubicBezTo>
                    <a:pt x="1858" y="1"/>
                    <a:pt x="1847" y="1"/>
                    <a:pt x="1835" y="3"/>
                  </a:cubicBezTo>
                  <a:cubicBezTo>
                    <a:pt x="1455" y="45"/>
                    <a:pt x="1062" y="87"/>
                    <a:pt x="673" y="87"/>
                  </a:cubicBezTo>
                  <a:cubicBezTo>
                    <a:pt x="446" y="87"/>
                    <a:pt x="221" y="73"/>
                    <a:pt x="0" y="36"/>
                  </a:cubicBezTo>
                  <a:lnTo>
                    <a:pt x="0" y="36"/>
                  </a:lnTo>
                  <a:cubicBezTo>
                    <a:pt x="134" y="236"/>
                    <a:pt x="234" y="403"/>
                    <a:pt x="367" y="603"/>
                  </a:cubicBezTo>
                  <a:cubicBezTo>
                    <a:pt x="634" y="603"/>
                    <a:pt x="868" y="603"/>
                    <a:pt x="1135" y="570"/>
                  </a:cubicBezTo>
                  <a:lnTo>
                    <a:pt x="1135" y="570"/>
                  </a:lnTo>
                  <a:cubicBezTo>
                    <a:pt x="968" y="770"/>
                    <a:pt x="868" y="1004"/>
                    <a:pt x="801" y="1204"/>
                  </a:cubicBezTo>
                  <a:cubicBezTo>
                    <a:pt x="901" y="1337"/>
                    <a:pt x="1001" y="1471"/>
                    <a:pt x="1101" y="1604"/>
                  </a:cubicBezTo>
                  <a:cubicBezTo>
                    <a:pt x="1068" y="1104"/>
                    <a:pt x="1535" y="703"/>
                    <a:pt x="1969" y="470"/>
                  </a:cubicBezTo>
                  <a:cubicBezTo>
                    <a:pt x="2192" y="342"/>
                    <a:pt x="2110" y="1"/>
                    <a:pt x="1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2"/>
            <p:cNvSpPr/>
            <p:nvPr/>
          </p:nvSpPr>
          <p:spPr>
            <a:xfrm>
              <a:off x="-1874675" y="3407550"/>
              <a:ext cx="221850" cy="53825"/>
            </a:xfrm>
            <a:custGeom>
              <a:avLst/>
              <a:gdLst/>
              <a:ahLst/>
              <a:cxnLst/>
              <a:rect l="l" t="t" r="r" b="b"/>
              <a:pathLst>
                <a:path w="8874" h="2153" extrusionOk="0">
                  <a:moveTo>
                    <a:pt x="7843" y="0"/>
                  </a:moveTo>
                  <a:cubicBezTo>
                    <a:pt x="7658" y="0"/>
                    <a:pt x="7472" y="26"/>
                    <a:pt x="7306" y="71"/>
                  </a:cubicBezTo>
                  <a:cubicBezTo>
                    <a:pt x="7106" y="104"/>
                    <a:pt x="6905" y="204"/>
                    <a:pt x="6705" y="337"/>
                  </a:cubicBezTo>
                  <a:cubicBezTo>
                    <a:pt x="6426" y="486"/>
                    <a:pt x="6198" y="552"/>
                    <a:pt x="5953" y="552"/>
                  </a:cubicBezTo>
                  <a:cubicBezTo>
                    <a:pt x="5759" y="552"/>
                    <a:pt x="5555" y="511"/>
                    <a:pt x="5304" y="437"/>
                  </a:cubicBezTo>
                  <a:cubicBezTo>
                    <a:pt x="5054" y="371"/>
                    <a:pt x="4771" y="329"/>
                    <a:pt x="4487" y="329"/>
                  </a:cubicBezTo>
                  <a:cubicBezTo>
                    <a:pt x="4203" y="329"/>
                    <a:pt x="3920" y="371"/>
                    <a:pt x="3670" y="471"/>
                  </a:cubicBezTo>
                  <a:cubicBezTo>
                    <a:pt x="2936" y="738"/>
                    <a:pt x="2602" y="1572"/>
                    <a:pt x="1802" y="1672"/>
                  </a:cubicBezTo>
                  <a:cubicBezTo>
                    <a:pt x="1401" y="1405"/>
                    <a:pt x="968" y="1171"/>
                    <a:pt x="534" y="938"/>
                  </a:cubicBezTo>
                  <a:cubicBezTo>
                    <a:pt x="367" y="871"/>
                    <a:pt x="201" y="804"/>
                    <a:pt x="0" y="704"/>
                  </a:cubicBezTo>
                  <a:lnTo>
                    <a:pt x="0" y="704"/>
                  </a:lnTo>
                  <a:cubicBezTo>
                    <a:pt x="467" y="1171"/>
                    <a:pt x="1001" y="1605"/>
                    <a:pt x="1568" y="1972"/>
                  </a:cubicBezTo>
                  <a:cubicBezTo>
                    <a:pt x="1702" y="2005"/>
                    <a:pt x="1835" y="2072"/>
                    <a:pt x="1969" y="2139"/>
                  </a:cubicBezTo>
                  <a:cubicBezTo>
                    <a:pt x="1978" y="2148"/>
                    <a:pt x="1991" y="2153"/>
                    <a:pt x="2005" y="2153"/>
                  </a:cubicBezTo>
                  <a:cubicBezTo>
                    <a:pt x="2038" y="2153"/>
                    <a:pt x="2078" y="2129"/>
                    <a:pt x="2102" y="2105"/>
                  </a:cubicBezTo>
                  <a:cubicBezTo>
                    <a:pt x="2335" y="2105"/>
                    <a:pt x="2602" y="2005"/>
                    <a:pt x="2802" y="1872"/>
                  </a:cubicBezTo>
                  <a:cubicBezTo>
                    <a:pt x="3471" y="1477"/>
                    <a:pt x="3918" y="749"/>
                    <a:pt x="4749" y="749"/>
                  </a:cubicBezTo>
                  <a:cubicBezTo>
                    <a:pt x="4830" y="749"/>
                    <a:pt x="4915" y="756"/>
                    <a:pt x="5004" y="771"/>
                  </a:cubicBezTo>
                  <a:cubicBezTo>
                    <a:pt x="5491" y="844"/>
                    <a:pt x="5801" y="1095"/>
                    <a:pt x="6192" y="1095"/>
                  </a:cubicBezTo>
                  <a:cubicBezTo>
                    <a:pt x="6337" y="1095"/>
                    <a:pt x="6492" y="1061"/>
                    <a:pt x="6672" y="971"/>
                  </a:cubicBezTo>
                  <a:cubicBezTo>
                    <a:pt x="7046" y="784"/>
                    <a:pt x="7333" y="568"/>
                    <a:pt x="7751" y="568"/>
                  </a:cubicBezTo>
                  <a:cubicBezTo>
                    <a:pt x="7780" y="568"/>
                    <a:pt x="7809" y="569"/>
                    <a:pt x="7839" y="571"/>
                  </a:cubicBezTo>
                  <a:cubicBezTo>
                    <a:pt x="8106" y="571"/>
                    <a:pt x="8320" y="676"/>
                    <a:pt x="8576" y="676"/>
                  </a:cubicBezTo>
                  <a:cubicBezTo>
                    <a:pt x="8607" y="676"/>
                    <a:pt x="8640" y="675"/>
                    <a:pt x="8673" y="671"/>
                  </a:cubicBezTo>
                  <a:cubicBezTo>
                    <a:pt x="8840" y="671"/>
                    <a:pt x="8873" y="471"/>
                    <a:pt x="8807" y="371"/>
                  </a:cubicBezTo>
                  <a:cubicBezTo>
                    <a:pt x="8584" y="104"/>
                    <a:pt x="8214" y="0"/>
                    <a:pt x="78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2"/>
            <p:cNvSpPr/>
            <p:nvPr/>
          </p:nvSpPr>
          <p:spPr>
            <a:xfrm>
              <a:off x="-1682875" y="2922275"/>
              <a:ext cx="68400" cy="80100"/>
            </a:xfrm>
            <a:custGeom>
              <a:avLst/>
              <a:gdLst/>
              <a:ahLst/>
              <a:cxnLst/>
              <a:rect l="l" t="t" r="r" b="b"/>
              <a:pathLst>
                <a:path w="2736" h="3204" extrusionOk="0">
                  <a:moveTo>
                    <a:pt x="1" y="1"/>
                  </a:moveTo>
                  <a:cubicBezTo>
                    <a:pt x="134" y="234"/>
                    <a:pt x="301" y="468"/>
                    <a:pt x="434" y="701"/>
                  </a:cubicBezTo>
                  <a:cubicBezTo>
                    <a:pt x="935" y="1569"/>
                    <a:pt x="1602" y="2336"/>
                    <a:pt x="1935" y="3203"/>
                  </a:cubicBezTo>
                  <a:cubicBezTo>
                    <a:pt x="1969" y="3170"/>
                    <a:pt x="1969" y="3137"/>
                    <a:pt x="1969" y="3103"/>
                  </a:cubicBezTo>
                  <a:cubicBezTo>
                    <a:pt x="2035" y="2970"/>
                    <a:pt x="2102" y="2870"/>
                    <a:pt x="2202" y="2803"/>
                  </a:cubicBezTo>
                  <a:cubicBezTo>
                    <a:pt x="2436" y="2603"/>
                    <a:pt x="2736" y="2670"/>
                    <a:pt x="2602" y="2269"/>
                  </a:cubicBezTo>
                  <a:cubicBezTo>
                    <a:pt x="2402" y="1669"/>
                    <a:pt x="1668" y="1202"/>
                    <a:pt x="1201" y="835"/>
                  </a:cubicBezTo>
                  <a:cubicBezTo>
                    <a:pt x="801" y="568"/>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2"/>
            <p:cNvSpPr/>
            <p:nvPr/>
          </p:nvSpPr>
          <p:spPr>
            <a:xfrm>
              <a:off x="-1628675" y="3024025"/>
              <a:ext cx="107600" cy="103975"/>
            </a:xfrm>
            <a:custGeom>
              <a:avLst/>
              <a:gdLst/>
              <a:ahLst/>
              <a:cxnLst/>
              <a:rect l="l" t="t" r="r" b="b"/>
              <a:pathLst>
                <a:path w="4304" h="4159" extrusionOk="0">
                  <a:moveTo>
                    <a:pt x="1" y="1"/>
                  </a:moveTo>
                  <a:lnTo>
                    <a:pt x="1" y="1"/>
                  </a:lnTo>
                  <a:cubicBezTo>
                    <a:pt x="34" y="267"/>
                    <a:pt x="34" y="534"/>
                    <a:pt x="1" y="834"/>
                  </a:cubicBezTo>
                  <a:cubicBezTo>
                    <a:pt x="1135" y="1268"/>
                    <a:pt x="2036" y="2102"/>
                    <a:pt x="2836" y="2969"/>
                  </a:cubicBezTo>
                  <a:cubicBezTo>
                    <a:pt x="3070" y="3203"/>
                    <a:pt x="3303" y="3470"/>
                    <a:pt x="3537" y="3703"/>
                  </a:cubicBezTo>
                  <a:cubicBezTo>
                    <a:pt x="3637" y="3803"/>
                    <a:pt x="3870" y="4137"/>
                    <a:pt x="3937" y="4137"/>
                  </a:cubicBezTo>
                  <a:cubicBezTo>
                    <a:pt x="3987" y="4152"/>
                    <a:pt x="4030" y="4159"/>
                    <a:pt x="4066" y="4159"/>
                  </a:cubicBezTo>
                  <a:cubicBezTo>
                    <a:pt x="4271" y="4159"/>
                    <a:pt x="4271" y="3945"/>
                    <a:pt x="4271" y="3803"/>
                  </a:cubicBezTo>
                  <a:cubicBezTo>
                    <a:pt x="4304" y="3169"/>
                    <a:pt x="3703" y="2369"/>
                    <a:pt x="3303" y="1935"/>
                  </a:cubicBezTo>
                  <a:cubicBezTo>
                    <a:pt x="2836" y="1402"/>
                    <a:pt x="2269" y="1001"/>
                    <a:pt x="1635" y="734"/>
                  </a:cubicBezTo>
                  <a:cubicBezTo>
                    <a:pt x="1102" y="534"/>
                    <a:pt x="401"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2"/>
            <p:cNvSpPr/>
            <p:nvPr/>
          </p:nvSpPr>
          <p:spPr>
            <a:xfrm>
              <a:off x="-1628675" y="3024025"/>
              <a:ext cx="107600" cy="103975"/>
            </a:xfrm>
            <a:custGeom>
              <a:avLst/>
              <a:gdLst/>
              <a:ahLst/>
              <a:cxnLst/>
              <a:rect l="l" t="t" r="r" b="b"/>
              <a:pathLst>
                <a:path w="4304" h="4159" extrusionOk="0">
                  <a:moveTo>
                    <a:pt x="1" y="1"/>
                  </a:moveTo>
                  <a:lnTo>
                    <a:pt x="1" y="1"/>
                  </a:lnTo>
                  <a:cubicBezTo>
                    <a:pt x="34" y="267"/>
                    <a:pt x="34" y="534"/>
                    <a:pt x="1" y="834"/>
                  </a:cubicBezTo>
                  <a:cubicBezTo>
                    <a:pt x="1135" y="1268"/>
                    <a:pt x="2002" y="2102"/>
                    <a:pt x="2836" y="2969"/>
                  </a:cubicBezTo>
                  <a:cubicBezTo>
                    <a:pt x="3070" y="3203"/>
                    <a:pt x="3303" y="3470"/>
                    <a:pt x="3537" y="3703"/>
                  </a:cubicBezTo>
                  <a:cubicBezTo>
                    <a:pt x="3637" y="3803"/>
                    <a:pt x="3870" y="4137"/>
                    <a:pt x="3937" y="4137"/>
                  </a:cubicBezTo>
                  <a:cubicBezTo>
                    <a:pt x="3987" y="4152"/>
                    <a:pt x="4030" y="4159"/>
                    <a:pt x="4066" y="4159"/>
                  </a:cubicBezTo>
                  <a:cubicBezTo>
                    <a:pt x="4271" y="4159"/>
                    <a:pt x="4271" y="3945"/>
                    <a:pt x="4271" y="3803"/>
                  </a:cubicBezTo>
                  <a:cubicBezTo>
                    <a:pt x="4304" y="3169"/>
                    <a:pt x="3703" y="2369"/>
                    <a:pt x="3303" y="1935"/>
                  </a:cubicBezTo>
                  <a:cubicBezTo>
                    <a:pt x="2836" y="1402"/>
                    <a:pt x="2269" y="1001"/>
                    <a:pt x="1635" y="734"/>
                  </a:cubicBezTo>
                  <a:cubicBezTo>
                    <a:pt x="1102" y="534"/>
                    <a:pt x="401" y="4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2"/>
            <p:cNvSpPr/>
            <p:nvPr/>
          </p:nvSpPr>
          <p:spPr>
            <a:xfrm>
              <a:off x="-1682875" y="2922275"/>
              <a:ext cx="68400" cy="80100"/>
            </a:xfrm>
            <a:custGeom>
              <a:avLst/>
              <a:gdLst/>
              <a:ahLst/>
              <a:cxnLst/>
              <a:rect l="l" t="t" r="r" b="b"/>
              <a:pathLst>
                <a:path w="2736" h="3204" extrusionOk="0">
                  <a:moveTo>
                    <a:pt x="1" y="1"/>
                  </a:moveTo>
                  <a:cubicBezTo>
                    <a:pt x="134" y="234"/>
                    <a:pt x="301" y="468"/>
                    <a:pt x="434" y="701"/>
                  </a:cubicBezTo>
                  <a:cubicBezTo>
                    <a:pt x="968" y="1569"/>
                    <a:pt x="1602" y="2336"/>
                    <a:pt x="1935" y="3203"/>
                  </a:cubicBezTo>
                  <a:cubicBezTo>
                    <a:pt x="1969" y="3170"/>
                    <a:pt x="1969" y="3137"/>
                    <a:pt x="1969" y="3103"/>
                  </a:cubicBezTo>
                  <a:cubicBezTo>
                    <a:pt x="2035" y="2970"/>
                    <a:pt x="2102" y="2870"/>
                    <a:pt x="2202" y="2803"/>
                  </a:cubicBezTo>
                  <a:cubicBezTo>
                    <a:pt x="2436" y="2603"/>
                    <a:pt x="2736" y="2670"/>
                    <a:pt x="2602" y="2269"/>
                  </a:cubicBezTo>
                  <a:cubicBezTo>
                    <a:pt x="2402" y="1669"/>
                    <a:pt x="1668" y="1202"/>
                    <a:pt x="1201" y="835"/>
                  </a:cubicBezTo>
                  <a:cubicBezTo>
                    <a:pt x="801" y="568"/>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2"/>
            <p:cNvSpPr/>
            <p:nvPr/>
          </p:nvSpPr>
          <p:spPr>
            <a:xfrm>
              <a:off x="-1742075" y="2702750"/>
              <a:ext cx="593775" cy="675175"/>
            </a:xfrm>
            <a:custGeom>
              <a:avLst/>
              <a:gdLst/>
              <a:ahLst/>
              <a:cxnLst/>
              <a:rect l="l" t="t" r="r" b="b"/>
              <a:pathLst>
                <a:path w="23751" h="27007" extrusionOk="0">
                  <a:moveTo>
                    <a:pt x="2369" y="8782"/>
                  </a:moveTo>
                  <a:cubicBezTo>
                    <a:pt x="2769" y="9082"/>
                    <a:pt x="3169" y="9349"/>
                    <a:pt x="3569" y="9616"/>
                  </a:cubicBezTo>
                  <a:cubicBezTo>
                    <a:pt x="4036" y="9983"/>
                    <a:pt x="4770" y="10450"/>
                    <a:pt x="4970" y="11050"/>
                  </a:cubicBezTo>
                  <a:cubicBezTo>
                    <a:pt x="5104" y="11451"/>
                    <a:pt x="4804" y="11384"/>
                    <a:pt x="4570" y="11584"/>
                  </a:cubicBezTo>
                  <a:cubicBezTo>
                    <a:pt x="4470" y="11651"/>
                    <a:pt x="4403" y="11751"/>
                    <a:pt x="4337" y="11884"/>
                  </a:cubicBezTo>
                  <a:cubicBezTo>
                    <a:pt x="4337" y="11918"/>
                    <a:pt x="4337" y="11951"/>
                    <a:pt x="4303" y="11984"/>
                  </a:cubicBezTo>
                  <a:cubicBezTo>
                    <a:pt x="3970" y="11117"/>
                    <a:pt x="3303" y="10350"/>
                    <a:pt x="2802" y="9482"/>
                  </a:cubicBezTo>
                  <a:cubicBezTo>
                    <a:pt x="2669" y="9249"/>
                    <a:pt x="2502" y="9015"/>
                    <a:pt x="2369" y="8782"/>
                  </a:cubicBezTo>
                  <a:close/>
                  <a:moveTo>
                    <a:pt x="4537" y="12852"/>
                  </a:moveTo>
                  <a:lnTo>
                    <a:pt x="4537" y="12852"/>
                  </a:lnTo>
                  <a:cubicBezTo>
                    <a:pt x="4937" y="13319"/>
                    <a:pt x="5638" y="13385"/>
                    <a:pt x="6171" y="13585"/>
                  </a:cubicBezTo>
                  <a:cubicBezTo>
                    <a:pt x="6805" y="13852"/>
                    <a:pt x="7372" y="14253"/>
                    <a:pt x="7839" y="14786"/>
                  </a:cubicBezTo>
                  <a:cubicBezTo>
                    <a:pt x="8239" y="15220"/>
                    <a:pt x="8840" y="16020"/>
                    <a:pt x="8807" y="16654"/>
                  </a:cubicBezTo>
                  <a:cubicBezTo>
                    <a:pt x="8807" y="16796"/>
                    <a:pt x="8807" y="17010"/>
                    <a:pt x="8602" y="17010"/>
                  </a:cubicBezTo>
                  <a:cubicBezTo>
                    <a:pt x="8566" y="17010"/>
                    <a:pt x="8523" y="17003"/>
                    <a:pt x="8473" y="16988"/>
                  </a:cubicBezTo>
                  <a:cubicBezTo>
                    <a:pt x="8406" y="16988"/>
                    <a:pt x="8173" y="16654"/>
                    <a:pt x="8073" y="16554"/>
                  </a:cubicBezTo>
                  <a:cubicBezTo>
                    <a:pt x="7839" y="16321"/>
                    <a:pt x="7606" y="16054"/>
                    <a:pt x="7372" y="15820"/>
                  </a:cubicBezTo>
                  <a:cubicBezTo>
                    <a:pt x="6572" y="14953"/>
                    <a:pt x="5671" y="14119"/>
                    <a:pt x="4537" y="13685"/>
                  </a:cubicBezTo>
                  <a:cubicBezTo>
                    <a:pt x="4570" y="13385"/>
                    <a:pt x="4570" y="13118"/>
                    <a:pt x="4537" y="12852"/>
                  </a:cubicBezTo>
                  <a:close/>
                  <a:moveTo>
                    <a:pt x="6138" y="0"/>
                  </a:moveTo>
                  <a:cubicBezTo>
                    <a:pt x="6063" y="0"/>
                    <a:pt x="5985" y="3"/>
                    <a:pt x="5904" y="9"/>
                  </a:cubicBezTo>
                  <a:cubicBezTo>
                    <a:pt x="4036" y="109"/>
                    <a:pt x="4370" y="1910"/>
                    <a:pt x="5037" y="3311"/>
                  </a:cubicBezTo>
                  <a:lnTo>
                    <a:pt x="3903" y="2244"/>
                  </a:lnTo>
                  <a:cubicBezTo>
                    <a:pt x="3502" y="1874"/>
                    <a:pt x="3072" y="1332"/>
                    <a:pt x="2482" y="1332"/>
                  </a:cubicBezTo>
                  <a:cubicBezTo>
                    <a:pt x="2434" y="1332"/>
                    <a:pt x="2385" y="1336"/>
                    <a:pt x="2335" y="1343"/>
                  </a:cubicBezTo>
                  <a:cubicBezTo>
                    <a:pt x="1468" y="1510"/>
                    <a:pt x="501" y="2411"/>
                    <a:pt x="300" y="3245"/>
                  </a:cubicBezTo>
                  <a:cubicBezTo>
                    <a:pt x="0" y="4445"/>
                    <a:pt x="1268" y="4946"/>
                    <a:pt x="1168" y="6047"/>
                  </a:cubicBezTo>
                  <a:cubicBezTo>
                    <a:pt x="1168" y="6147"/>
                    <a:pt x="1168" y="6280"/>
                    <a:pt x="1168" y="6380"/>
                  </a:cubicBezTo>
                  <a:cubicBezTo>
                    <a:pt x="934" y="5880"/>
                    <a:pt x="701" y="5446"/>
                    <a:pt x="267" y="5013"/>
                  </a:cubicBezTo>
                  <a:cubicBezTo>
                    <a:pt x="250" y="4988"/>
                    <a:pt x="228" y="4977"/>
                    <a:pt x="204" y="4977"/>
                  </a:cubicBezTo>
                  <a:cubicBezTo>
                    <a:pt x="134" y="4977"/>
                    <a:pt x="59" y="5071"/>
                    <a:pt x="134" y="5146"/>
                  </a:cubicBezTo>
                  <a:cubicBezTo>
                    <a:pt x="300" y="5346"/>
                    <a:pt x="434" y="5580"/>
                    <a:pt x="534" y="5813"/>
                  </a:cubicBezTo>
                  <a:cubicBezTo>
                    <a:pt x="534" y="5846"/>
                    <a:pt x="534" y="5846"/>
                    <a:pt x="534" y="5846"/>
                  </a:cubicBezTo>
                  <a:cubicBezTo>
                    <a:pt x="567" y="5880"/>
                    <a:pt x="567" y="5880"/>
                    <a:pt x="567" y="5880"/>
                  </a:cubicBezTo>
                  <a:cubicBezTo>
                    <a:pt x="767" y="6313"/>
                    <a:pt x="868" y="6814"/>
                    <a:pt x="1034" y="7281"/>
                  </a:cubicBezTo>
                  <a:cubicBezTo>
                    <a:pt x="1301" y="7981"/>
                    <a:pt x="1735" y="8682"/>
                    <a:pt x="2102" y="9349"/>
                  </a:cubicBezTo>
                  <a:cubicBezTo>
                    <a:pt x="2869" y="10750"/>
                    <a:pt x="4303" y="12151"/>
                    <a:pt x="3936" y="13819"/>
                  </a:cubicBezTo>
                  <a:cubicBezTo>
                    <a:pt x="3903" y="13952"/>
                    <a:pt x="4003" y="14086"/>
                    <a:pt x="4103" y="14119"/>
                  </a:cubicBezTo>
                  <a:cubicBezTo>
                    <a:pt x="5738" y="14586"/>
                    <a:pt x="6738" y="15920"/>
                    <a:pt x="7839" y="17088"/>
                  </a:cubicBezTo>
                  <a:cubicBezTo>
                    <a:pt x="8077" y="17346"/>
                    <a:pt x="8551" y="17674"/>
                    <a:pt x="8917" y="17674"/>
                  </a:cubicBezTo>
                  <a:cubicBezTo>
                    <a:pt x="9167" y="17674"/>
                    <a:pt x="9366" y="17521"/>
                    <a:pt x="9407" y="17088"/>
                  </a:cubicBezTo>
                  <a:cubicBezTo>
                    <a:pt x="9474" y="16187"/>
                    <a:pt x="8673" y="15053"/>
                    <a:pt x="8106" y="14419"/>
                  </a:cubicBezTo>
                  <a:cubicBezTo>
                    <a:pt x="7739" y="14052"/>
                    <a:pt x="7305" y="13719"/>
                    <a:pt x="6872" y="13452"/>
                  </a:cubicBezTo>
                  <a:cubicBezTo>
                    <a:pt x="6405" y="13185"/>
                    <a:pt x="5871" y="13118"/>
                    <a:pt x="5404" y="12885"/>
                  </a:cubicBezTo>
                  <a:cubicBezTo>
                    <a:pt x="4870" y="12651"/>
                    <a:pt x="4503" y="12218"/>
                    <a:pt x="5004" y="11817"/>
                  </a:cubicBezTo>
                  <a:cubicBezTo>
                    <a:pt x="5104" y="11751"/>
                    <a:pt x="5204" y="11751"/>
                    <a:pt x="5304" y="11684"/>
                  </a:cubicBezTo>
                  <a:cubicBezTo>
                    <a:pt x="5371" y="11617"/>
                    <a:pt x="5437" y="11551"/>
                    <a:pt x="5437" y="11484"/>
                  </a:cubicBezTo>
                  <a:cubicBezTo>
                    <a:pt x="5538" y="11217"/>
                    <a:pt x="5337" y="10883"/>
                    <a:pt x="5204" y="10650"/>
                  </a:cubicBezTo>
                  <a:cubicBezTo>
                    <a:pt x="4670" y="9749"/>
                    <a:pt x="3670" y="9282"/>
                    <a:pt x="2869" y="8615"/>
                  </a:cubicBezTo>
                  <a:cubicBezTo>
                    <a:pt x="2369" y="8181"/>
                    <a:pt x="1835" y="7581"/>
                    <a:pt x="1701" y="6914"/>
                  </a:cubicBezTo>
                  <a:cubicBezTo>
                    <a:pt x="1601" y="6447"/>
                    <a:pt x="1835" y="6013"/>
                    <a:pt x="1768" y="5580"/>
                  </a:cubicBezTo>
                  <a:cubicBezTo>
                    <a:pt x="1701" y="5146"/>
                    <a:pt x="1401" y="4846"/>
                    <a:pt x="1134" y="4546"/>
                  </a:cubicBezTo>
                  <a:cubicBezTo>
                    <a:pt x="534" y="3812"/>
                    <a:pt x="701" y="3011"/>
                    <a:pt x="1401" y="2444"/>
                  </a:cubicBezTo>
                  <a:cubicBezTo>
                    <a:pt x="1635" y="2244"/>
                    <a:pt x="1968" y="1944"/>
                    <a:pt x="2302" y="1910"/>
                  </a:cubicBezTo>
                  <a:cubicBezTo>
                    <a:pt x="2357" y="1897"/>
                    <a:pt x="2411" y="1891"/>
                    <a:pt x="2463" y="1891"/>
                  </a:cubicBezTo>
                  <a:cubicBezTo>
                    <a:pt x="2953" y="1891"/>
                    <a:pt x="3338" y="2413"/>
                    <a:pt x="3670" y="2744"/>
                  </a:cubicBezTo>
                  <a:cubicBezTo>
                    <a:pt x="4170" y="3211"/>
                    <a:pt x="4670" y="3712"/>
                    <a:pt x="5171" y="4179"/>
                  </a:cubicBezTo>
                  <a:cubicBezTo>
                    <a:pt x="6071" y="5046"/>
                    <a:pt x="6972" y="5913"/>
                    <a:pt x="7239" y="7181"/>
                  </a:cubicBezTo>
                  <a:cubicBezTo>
                    <a:pt x="7268" y="7328"/>
                    <a:pt x="7382" y="7397"/>
                    <a:pt x="7497" y="7397"/>
                  </a:cubicBezTo>
                  <a:cubicBezTo>
                    <a:pt x="7643" y="7397"/>
                    <a:pt x="7791" y="7286"/>
                    <a:pt x="7772" y="7081"/>
                  </a:cubicBezTo>
                  <a:cubicBezTo>
                    <a:pt x="7606" y="5813"/>
                    <a:pt x="6705" y="4879"/>
                    <a:pt x="5838" y="4045"/>
                  </a:cubicBezTo>
                  <a:cubicBezTo>
                    <a:pt x="5304" y="2911"/>
                    <a:pt x="4137" y="609"/>
                    <a:pt x="5938" y="443"/>
                  </a:cubicBezTo>
                  <a:cubicBezTo>
                    <a:pt x="6071" y="409"/>
                    <a:pt x="6171" y="409"/>
                    <a:pt x="6271" y="409"/>
                  </a:cubicBezTo>
                  <a:cubicBezTo>
                    <a:pt x="5838" y="443"/>
                    <a:pt x="5337" y="676"/>
                    <a:pt x="5104" y="1010"/>
                  </a:cubicBezTo>
                  <a:cubicBezTo>
                    <a:pt x="5077" y="1037"/>
                    <a:pt x="5115" y="1086"/>
                    <a:pt x="5149" y="1086"/>
                  </a:cubicBezTo>
                  <a:cubicBezTo>
                    <a:pt x="5157" y="1086"/>
                    <a:pt x="5164" y="1083"/>
                    <a:pt x="5171" y="1076"/>
                  </a:cubicBezTo>
                  <a:cubicBezTo>
                    <a:pt x="5437" y="976"/>
                    <a:pt x="5638" y="810"/>
                    <a:pt x="5938" y="743"/>
                  </a:cubicBezTo>
                  <a:cubicBezTo>
                    <a:pt x="6205" y="643"/>
                    <a:pt x="6472" y="643"/>
                    <a:pt x="6738" y="576"/>
                  </a:cubicBezTo>
                  <a:cubicBezTo>
                    <a:pt x="6805" y="576"/>
                    <a:pt x="6805" y="509"/>
                    <a:pt x="6738" y="476"/>
                  </a:cubicBezTo>
                  <a:lnTo>
                    <a:pt x="6738" y="476"/>
                  </a:lnTo>
                  <a:cubicBezTo>
                    <a:pt x="7973" y="843"/>
                    <a:pt x="8239" y="2477"/>
                    <a:pt x="8473" y="3645"/>
                  </a:cubicBezTo>
                  <a:cubicBezTo>
                    <a:pt x="8773" y="4879"/>
                    <a:pt x="9307" y="6047"/>
                    <a:pt x="9607" y="7281"/>
                  </a:cubicBezTo>
                  <a:cubicBezTo>
                    <a:pt x="9707" y="7614"/>
                    <a:pt x="9741" y="7981"/>
                    <a:pt x="9741" y="8348"/>
                  </a:cubicBezTo>
                  <a:cubicBezTo>
                    <a:pt x="9707" y="8548"/>
                    <a:pt x="9640" y="8749"/>
                    <a:pt x="9707" y="8949"/>
                  </a:cubicBezTo>
                  <a:cubicBezTo>
                    <a:pt x="9774" y="9115"/>
                    <a:pt x="9907" y="9216"/>
                    <a:pt x="10074" y="9249"/>
                  </a:cubicBezTo>
                  <a:cubicBezTo>
                    <a:pt x="10091" y="9251"/>
                    <a:pt x="10109" y="9252"/>
                    <a:pt x="10126" y="9252"/>
                  </a:cubicBezTo>
                  <a:cubicBezTo>
                    <a:pt x="10416" y="9252"/>
                    <a:pt x="10755" y="9002"/>
                    <a:pt x="10975" y="8782"/>
                  </a:cubicBezTo>
                  <a:cubicBezTo>
                    <a:pt x="10975" y="8749"/>
                    <a:pt x="10975" y="8715"/>
                    <a:pt x="10975" y="8648"/>
                  </a:cubicBezTo>
                  <a:cubicBezTo>
                    <a:pt x="11809" y="8015"/>
                    <a:pt x="12076" y="6213"/>
                    <a:pt x="12276" y="5446"/>
                  </a:cubicBezTo>
                  <a:cubicBezTo>
                    <a:pt x="12365" y="5090"/>
                    <a:pt x="12439" y="4572"/>
                    <a:pt x="12824" y="4572"/>
                  </a:cubicBezTo>
                  <a:cubicBezTo>
                    <a:pt x="13017" y="4572"/>
                    <a:pt x="13288" y="4701"/>
                    <a:pt x="13677" y="5046"/>
                  </a:cubicBezTo>
                  <a:cubicBezTo>
                    <a:pt x="13877" y="5213"/>
                    <a:pt x="13944" y="5580"/>
                    <a:pt x="14044" y="5813"/>
                  </a:cubicBezTo>
                  <a:cubicBezTo>
                    <a:pt x="14210" y="6447"/>
                    <a:pt x="14277" y="7081"/>
                    <a:pt x="14177" y="7714"/>
                  </a:cubicBezTo>
                  <a:cubicBezTo>
                    <a:pt x="13944" y="8982"/>
                    <a:pt x="13210" y="10016"/>
                    <a:pt x="12309" y="10850"/>
                  </a:cubicBezTo>
                  <a:cubicBezTo>
                    <a:pt x="12117" y="11015"/>
                    <a:pt x="12286" y="11293"/>
                    <a:pt x="12501" y="11293"/>
                  </a:cubicBezTo>
                  <a:cubicBezTo>
                    <a:pt x="12547" y="11293"/>
                    <a:pt x="12595" y="11280"/>
                    <a:pt x="12643" y="11250"/>
                  </a:cubicBezTo>
                  <a:cubicBezTo>
                    <a:pt x="12743" y="11517"/>
                    <a:pt x="12876" y="11784"/>
                    <a:pt x="12976" y="12051"/>
                  </a:cubicBezTo>
                  <a:cubicBezTo>
                    <a:pt x="13477" y="13385"/>
                    <a:pt x="12943" y="14720"/>
                    <a:pt x="12309" y="15920"/>
                  </a:cubicBezTo>
                  <a:cubicBezTo>
                    <a:pt x="11975" y="15987"/>
                    <a:pt x="11675" y="16087"/>
                    <a:pt x="11408" y="16187"/>
                  </a:cubicBezTo>
                  <a:cubicBezTo>
                    <a:pt x="11142" y="16287"/>
                    <a:pt x="11308" y="16621"/>
                    <a:pt x="11542" y="16621"/>
                  </a:cubicBezTo>
                  <a:cubicBezTo>
                    <a:pt x="11709" y="16621"/>
                    <a:pt x="11909" y="16588"/>
                    <a:pt x="12142" y="16521"/>
                  </a:cubicBezTo>
                  <a:cubicBezTo>
                    <a:pt x="12195" y="16591"/>
                    <a:pt x="12266" y="16634"/>
                    <a:pt x="12337" y="16634"/>
                  </a:cubicBezTo>
                  <a:cubicBezTo>
                    <a:pt x="12400" y="16634"/>
                    <a:pt x="12462" y="16600"/>
                    <a:pt x="12509" y="16521"/>
                  </a:cubicBezTo>
                  <a:cubicBezTo>
                    <a:pt x="12543" y="16487"/>
                    <a:pt x="12543" y="16487"/>
                    <a:pt x="12543" y="16454"/>
                  </a:cubicBezTo>
                  <a:cubicBezTo>
                    <a:pt x="12902" y="16403"/>
                    <a:pt x="13296" y="16351"/>
                    <a:pt x="13656" y="16351"/>
                  </a:cubicBezTo>
                  <a:cubicBezTo>
                    <a:pt x="14232" y="16351"/>
                    <a:pt x="14721" y="16483"/>
                    <a:pt x="14844" y="16954"/>
                  </a:cubicBezTo>
                  <a:cubicBezTo>
                    <a:pt x="14894" y="17105"/>
                    <a:pt x="15036" y="17188"/>
                    <a:pt x="15169" y="17188"/>
                  </a:cubicBezTo>
                  <a:cubicBezTo>
                    <a:pt x="15303" y="17188"/>
                    <a:pt x="15428" y="17105"/>
                    <a:pt x="15445" y="16921"/>
                  </a:cubicBezTo>
                  <a:cubicBezTo>
                    <a:pt x="15478" y="16187"/>
                    <a:pt x="15578" y="15487"/>
                    <a:pt x="15745" y="14753"/>
                  </a:cubicBezTo>
                  <a:cubicBezTo>
                    <a:pt x="17379" y="15453"/>
                    <a:pt x="19381" y="16921"/>
                    <a:pt x="18547" y="18923"/>
                  </a:cubicBezTo>
                  <a:cubicBezTo>
                    <a:pt x="18460" y="19125"/>
                    <a:pt x="18649" y="19302"/>
                    <a:pt x="18832" y="19302"/>
                  </a:cubicBezTo>
                  <a:cubicBezTo>
                    <a:pt x="18859" y="19302"/>
                    <a:pt x="18887" y="19298"/>
                    <a:pt x="18914" y="19289"/>
                  </a:cubicBezTo>
                  <a:cubicBezTo>
                    <a:pt x="19063" y="19243"/>
                    <a:pt x="19207" y="19222"/>
                    <a:pt x="19347" y="19222"/>
                  </a:cubicBezTo>
                  <a:cubicBezTo>
                    <a:pt x="20209" y="19222"/>
                    <a:pt x="20894" y="20026"/>
                    <a:pt x="21382" y="20657"/>
                  </a:cubicBezTo>
                  <a:cubicBezTo>
                    <a:pt x="21649" y="20991"/>
                    <a:pt x="21949" y="21358"/>
                    <a:pt x="22016" y="21791"/>
                  </a:cubicBezTo>
                  <a:cubicBezTo>
                    <a:pt x="22116" y="22292"/>
                    <a:pt x="21949" y="22725"/>
                    <a:pt x="21749" y="23192"/>
                  </a:cubicBezTo>
                  <a:cubicBezTo>
                    <a:pt x="21549" y="23759"/>
                    <a:pt x="21416" y="24293"/>
                    <a:pt x="21716" y="24860"/>
                  </a:cubicBezTo>
                  <a:cubicBezTo>
                    <a:pt x="21983" y="25260"/>
                    <a:pt x="23417" y="26061"/>
                    <a:pt x="22783" y="26595"/>
                  </a:cubicBezTo>
                  <a:cubicBezTo>
                    <a:pt x="22594" y="26757"/>
                    <a:pt x="22733" y="27007"/>
                    <a:pt x="22935" y="27007"/>
                  </a:cubicBezTo>
                  <a:cubicBezTo>
                    <a:pt x="22982" y="27007"/>
                    <a:pt x="23033" y="26993"/>
                    <a:pt x="23083" y="26962"/>
                  </a:cubicBezTo>
                  <a:cubicBezTo>
                    <a:pt x="23751" y="26495"/>
                    <a:pt x="23350" y="25661"/>
                    <a:pt x="22850" y="25227"/>
                  </a:cubicBezTo>
                  <a:cubicBezTo>
                    <a:pt x="22616" y="24994"/>
                    <a:pt x="22249" y="24793"/>
                    <a:pt x="22116" y="24460"/>
                  </a:cubicBezTo>
                  <a:cubicBezTo>
                    <a:pt x="21983" y="24126"/>
                    <a:pt x="22116" y="23793"/>
                    <a:pt x="22216" y="23492"/>
                  </a:cubicBezTo>
                  <a:cubicBezTo>
                    <a:pt x="22383" y="22959"/>
                    <a:pt x="22650" y="22525"/>
                    <a:pt x="22616" y="21958"/>
                  </a:cubicBezTo>
                  <a:cubicBezTo>
                    <a:pt x="22550" y="21024"/>
                    <a:pt x="21782" y="20123"/>
                    <a:pt x="21115" y="19490"/>
                  </a:cubicBezTo>
                  <a:cubicBezTo>
                    <a:pt x="20606" y="18980"/>
                    <a:pt x="19975" y="18653"/>
                    <a:pt x="19310" y="18653"/>
                  </a:cubicBezTo>
                  <a:cubicBezTo>
                    <a:pt x="19278" y="18653"/>
                    <a:pt x="19246" y="18654"/>
                    <a:pt x="19214" y="18656"/>
                  </a:cubicBezTo>
                  <a:cubicBezTo>
                    <a:pt x="19381" y="17822"/>
                    <a:pt x="19181" y="16988"/>
                    <a:pt x="18714" y="16254"/>
                  </a:cubicBezTo>
                  <a:cubicBezTo>
                    <a:pt x="17980" y="15187"/>
                    <a:pt x="16812" y="14653"/>
                    <a:pt x="15678" y="14186"/>
                  </a:cubicBezTo>
                  <a:cubicBezTo>
                    <a:pt x="15647" y="14178"/>
                    <a:pt x="15615" y="14174"/>
                    <a:pt x="15585" y="14174"/>
                  </a:cubicBezTo>
                  <a:cubicBezTo>
                    <a:pt x="15485" y="14174"/>
                    <a:pt x="15396" y="14217"/>
                    <a:pt x="15345" y="14319"/>
                  </a:cubicBezTo>
                  <a:cubicBezTo>
                    <a:pt x="15211" y="14886"/>
                    <a:pt x="15078" y="15453"/>
                    <a:pt x="14978" y="16020"/>
                  </a:cubicBezTo>
                  <a:cubicBezTo>
                    <a:pt x="14660" y="15767"/>
                    <a:pt x="14236" y="15674"/>
                    <a:pt x="13781" y="15674"/>
                  </a:cubicBezTo>
                  <a:cubicBezTo>
                    <a:pt x="13518" y="15674"/>
                    <a:pt x="13245" y="15705"/>
                    <a:pt x="12976" y="15754"/>
                  </a:cubicBezTo>
                  <a:cubicBezTo>
                    <a:pt x="13443" y="14853"/>
                    <a:pt x="13710" y="13886"/>
                    <a:pt x="13643" y="12885"/>
                  </a:cubicBezTo>
                  <a:cubicBezTo>
                    <a:pt x="13577" y="12284"/>
                    <a:pt x="13376" y="11817"/>
                    <a:pt x="13110" y="11284"/>
                  </a:cubicBezTo>
                  <a:cubicBezTo>
                    <a:pt x="13076" y="11217"/>
                    <a:pt x="13043" y="11150"/>
                    <a:pt x="13043" y="11084"/>
                  </a:cubicBezTo>
                  <a:cubicBezTo>
                    <a:pt x="12976" y="11084"/>
                    <a:pt x="12909" y="11050"/>
                    <a:pt x="12843" y="11050"/>
                  </a:cubicBezTo>
                  <a:cubicBezTo>
                    <a:pt x="14477" y="9482"/>
                    <a:pt x="15511" y="6747"/>
                    <a:pt x="14044" y="4712"/>
                  </a:cubicBezTo>
                  <a:cubicBezTo>
                    <a:pt x="13765" y="4335"/>
                    <a:pt x="13297" y="4040"/>
                    <a:pt x="12852" y="4040"/>
                  </a:cubicBezTo>
                  <a:cubicBezTo>
                    <a:pt x="12550" y="4040"/>
                    <a:pt x="12258" y="4175"/>
                    <a:pt x="12042" y="4512"/>
                  </a:cubicBezTo>
                  <a:cubicBezTo>
                    <a:pt x="11375" y="5646"/>
                    <a:pt x="11742" y="8115"/>
                    <a:pt x="10174" y="8482"/>
                  </a:cubicBezTo>
                  <a:cubicBezTo>
                    <a:pt x="10174" y="8382"/>
                    <a:pt x="10208" y="8215"/>
                    <a:pt x="10208" y="8081"/>
                  </a:cubicBezTo>
                  <a:cubicBezTo>
                    <a:pt x="10208" y="6947"/>
                    <a:pt x="9574" y="5880"/>
                    <a:pt x="9207" y="4812"/>
                  </a:cubicBezTo>
                  <a:cubicBezTo>
                    <a:pt x="8657" y="3065"/>
                    <a:pt x="8578" y="0"/>
                    <a:pt x="6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2"/>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2"/>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2"/>
            <p:cNvSpPr/>
            <p:nvPr/>
          </p:nvSpPr>
          <p:spPr>
            <a:xfrm>
              <a:off x="-1567800" y="3296725"/>
              <a:ext cx="84250" cy="59225"/>
            </a:xfrm>
            <a:custGeom>
              <a:avLst/>
              <a:gdLst/>
              <a:ahLst/>
              <a:cxnLst/>
              <a:rect l="l" t="t" r="r" b="b"/>
              <a:pathLst>
                <a:path w="3370" h="2369" extrusionOk="0">
                  <a:moveTo>
                    <a:pt x="435" y="0"/>
                  </a:moveTo>
                  <a:cubicBezTo>
                    <a:pt x="268" y="0"/>
                    <a:pt x="134" y="34"/>
                    <a:pt x="1" y="100"/>
                  </a:cubicBezTo>
                  <a:cubicBezTo>
                    <a:pt x="701" y="1301"/>
                    <a:pt x="1969" y="2235"/>
                    <a:pt x="3370" y="2369"/>
                  </a:cubicBezTo>
                  <a:cubicBezTo>
                    <a:pt x="3103" y="1335"/>
                    <a:pt x="2136" y="701"/>
                    <a:pt x="1135" y="267"/>
                  </a:cubicBezTo>
                  <a:cubicBezTo>
                    <a:pt x="935" y="167"/>
                    <a:pt x="635"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2"/>
            <p:cNvSpPr/>
            <p:nvPr/>
          </p:nvSpPr>
          <p:spPr>
            <a:xfrm>
              <a:off x="-1877700" y="3105750"/>
              <a:ext cx="409925" cy="264500"/>
            </a:xfrm>
            <a:custGeom>
              <a:avLst/>
              <a:gdLst/>
              <a:ahLst/>
              <a:cxnLst/>
              <a:rect l="l" t="t" r="r" b="b"/>
              <a:pathLst>
                <a:path w="16397" h="10580" extrusionOk="0">
                  <a:moveTo>
                    <a:pt x="12831" y="7639"/>
                  </a:moveTo>
                  <a:cubicBezTo>
                    <a:pt x="13031" y="7639"/>
                    <a:pt x="13331" y="7806"/>
                    <a:pt x="13531" y="7906"/>
                  </a:cubicBezTo>
                  <a:cubicBezTo>
                    <a:pt x="14532" y="8340"/>
                    <a:pt x="15499" y="8974"/>
                    <a:pt x="15766" y="10008"/>
                  </a:cubicBezTo>
                  <a:cubicBezTo>
                    <a:pt x="14365" y="9874"/>
                    <a:pt x="13097" y="8940"/>
                    <a:pt x="12397" y="7739"/>
                  </a:cubicBezTo>
                  <a:cubicBezTo>
                    <a:pt x="12530" y="7673"/>
                    <a:pt x="12664" y="7639"/>
                    <a:pt x="12831" y="7639"/>
                  </a:cubicBezTo>
                  <a:close/>
                  <a:moveTo>
                    <a:pt x="3891" y="1"/>
                  </a:moveTo>
                  <a:cubicBezTo>
                    <a:pt x="2980" y="1"/>
                    <a:pt x="2159" y="473"/>
                    <a:pt x="1259" y="473"/>
                  </a:cubicBezTo>
                  <a:cubicBezTo>
                    <a:pt x="1202" y="473"/>
                    <a:pt x="1146" y="471"/>
                    <a:pt x="1089" y="468"/>
                  </a:cubicBezTo>
                  <a:cubicBezTo>
                    <a:pt x="1079" y="466"/>
                    <a:pt x="1070" y="465"/>
                    <a:pt x="1061" y="465"/>
                  </a:cubicBezTo>
                  <a:cubicBezTo>
                    <a:pt x="880" y="465"/>
                    <a:pt x="798" y="771"/>
                    <a:pt x="989" y="834"/>
                  </a:cubicBezTo>
                  <a:cubicBezTo>
                    <a:pt x="1256" y="901"/>
                    <a:pt x="1522" y="935"/>
                    <a:pt x="1756" y="935"/>
                  </a:cubicBezTo>
                  <a:cubicBezTo>
                    <a:pt x="989" y="1101"/>
                    <a:pt x="322" y="1869"/>
                    <a:pt x="21" y="2536"/>
                  </a:cubicBezTo>
                  <a:cubicBezTo>
                    <a:pt x="1" y="2577"/>
                    <a:pt x="31" y="2605"/>
                    <a:pt x="57" y="2605"/>
                  </a:cubicBezTo>
                  <a:cubicBezTo>
                    <a:pt x="74" y="2605"/>
                    <a:pt x="88" y="2595"/>
                    <a:pt x="88" y="2569"/>
                  </a:cubicBezTo>
                  <a:cubicBezTo>
                    <a:pt x="322" y="2202"/>
                    <a:pt x="588" y="1869"/>
                    <a:pt x="955" y="1602"/>
                  </a:cubicBezTo>
                  <a:cubicBezTo>
                    <a:pt x="1289" y="1335"/>
                    <a:pt x="1689" y="1201"/>
                    <a:pt x="2090" y="968"/>
                  </a:cubicBezTo>
                  <a:cubicBezTo>
                    <a:pt x="2123" y="968"/>
                    <a:pt x="2123" y="935"/>
                    <a:pt x="2090" y="901"/>
                  </a:cubicBezTo>
                  <a:cubicBezTo>
                    <a:pt x="2557" y="834"/>
                    <a:pt x="2990" y="734"/>
                    <a:pt x="3457" y="668"/>
                  </a:cubicBezTo>
                  <a:cubicBezTo>
                    <a:pt x="3583" y="647"/>
                    <a:pt x="3706" y="637"/>
                    <a:pt x="3826" y="637"/>
                  </a:cubicBezTo>
                  <a:cubicBezTo>
                    <a:pt x="4281" y="637"/>
                    <a:pt x="4703" y="769"/>
                    <a:pt x="5125" y="901"/>
                  </a:cubicBezTo>
                  <a:cubicBezTo>
                    <a:pt x="4934" y="853"/>
                    <a:pt x="4736" y="813"/>
                    <a:pt x="4541" y="813"/>
                  </a:cubicBezTo>
                  <a:cubicBezTo>
                    <a:pt x="4326" y="813"/>
                    <a:pt x="4116" y="862"/>
                    <a:pt x="3924" y="1001"/>
                  </a:cubicBezTo>
                  <a:cubicBezTo>
                    <a:pt x="3457" y="1301"/>
                    <a:pt x="3457" y="1768"/>
                    <a:pt x="3724" y="2202"/>
                  </a:cubicBezTo>
                  <a:cubicBezTo>
                    <a:pt x="3924" y="2602"/>
                    <a:pt x="4258" y="2936"/>
                    <a:pt x="4558" y="3270"/>
                  </a:cubicBezTo>
                  <a:cubicBezTo>
                    <a:pt x="4858" y="3670"/>
                    <a:pt x="4925" y="4070"/>
                    <a:pt x="5158" y="4504"/>
                  </a:cubicBezTo>
                  <a:cubicBezTo>
                    <a:pt x="5225" y="4637"/>
                    <a:pt x="5325" y="4737"/>
                    <a:pt x="5425" y="4837"/>
                  </a:cubicBezTo>
                  <a:cubicBezTo>
                    <a:pt x="5292" y="4871"/>
                    <a:pt x="5158" y="4971"/>
                    <a:pt x="5058" y="5037"/>
                  </a:cubicBezTo>
                  <a:cubicBezTo>
                    <a:pt x="4892" y="5171"/>
                    <a:pt x="4758" y="5271"/>
                    <a:pt x="4591" y="5371"/>
                  </a:cubicBezTo>
                  <a:cubicBezTo>
                    <a:pt x="4510" y="5425"/>
                    <a:pt x="4560" y="5523"/>
                    <a:pt x="4635" y="5523"/>
                  </a:cubicBezTo>
                  <a:cubicBezTo>
                    <a:pt x="4653" y="5523"/>
                    <a:pt x="4672" y="5517"/>
                    <a:pt x="4691" y="5504"/>
                  </a:cubicBezTo>
                  <a:lnTo>
                    <a:pt x="5125" y="5204"/>
                  </a:lnTo>
                  <a:cubicBezTo>
                    <a:pt x="5258" y="5104"/>
                    <a:pt x="5425" y="5037"/>
                    <a:pt x="5492" y="4904"/>
                  </a:cubicBezTo>
                  <a:cubicBezTo>
                    <a:pt x="5592" y="4971"/>
                    <a:pt x="5692" y="5037"/>
                    <a:pt x="5759" y="5071"/>
                  </a:cubicBezTo>
                  <a:cubicBezTo>
                    <a:pt x="5392" y="5271"/>
                    <a:pt x="5092" y="5605"/>
                    <a:pt x="4791" y="5871"/>
                  </a:cubicBezTo>
                  <a:cubicBezTo>
                    <a:pt x="4711" y="5925"/>
                    <a:pt x="4761" y="6023"/>
                    <a:pt x="4836" y="6023"/>
                  </a:cubicBezTo>
                  <a:cubicBezTo>
                    <a:pt x="4853" y="6023"/>
                    <a:pt x="4872" y="6018"/>
                    <a:pt x="4892" y="6005"/>
                  </a:cubicBezTo>
                  <a:cubicBezTo>
                    <a:pt x="5058" y="5838"/>
                    <a:pt x="5225" y="5705"/>
                    <a:pt x="5392" y="5571"/>
                  </a:cubicBezTo>
                  <a:cubicBezTo>
                    <a:pt x="5559" y="5438"/>
                    <a:pt x="5759" y="5304"/>
                    <a:pt x="5892" y="5138"/>
                  </a:cubicBezTo>
                  <a:cubicBezTo>
                    <a:pt x="6159" y="5238"/>
                    <a:pt x="6459" y="5304"/>
                    <a:pt x="6760" y="5371"/>
                  </a:cubicBezTo>
                  <a:cubicBezTo>
                    <a:pt x="7794" y="5504"/>
                    <a:pt x="8828" y="5671"/>
                    <a:pt x="9662" y="6405"/>
                  </a:cubicBezTo>
                  <a:cubicBezTo>
                    <a:pt x="10195" y="6905"/>
                    <a:pt x="10429" y="7873"/>
                    <a:pt x="11196" y="8106"/>
                  </a:cubicBezTo>
                  <a:cubicBezTo>
                    <a:pt x="11307" y="8134"/>
                    <a:pt x="11411" y="8150"/>
                    <a:pt x="11513" y="8150"/>
                  </a:cubicBezTo>
                  <a:cubicBezTo>
                    <a:pt x="11656" y="8150"/>
                    <a:pt x="11793" y="8118"/>
                    <a:pt x="11930" y="8040"/>
                  </a:cubicBezTo>
                  <a:cubicBezTo>
                    <a:pt x="12831" y="9507"/>
                    <a:pt x="14332" y="10308"/>
                    <a:pt x="16066" y="10575"/>
                  </a:cubicBezTo>
                  <a:cubicBezTo>
                    <a:pt x="16084" y="10578"/>
                    <a:pt x="16101" y="10579"/>
                    <a:pt x="16117" y="10579"/>
                  </a:cubicBezTo>
                  <a:cubicBezTo>
                    <a:pt x="16288" y="10579"/>
                    <a:pt x="16397" y="10427"/>
                    <a:pt x="16366" y="10275"/>
                  </a:cubicBezTo>
                  <a:cubicBezTo>
                    <a:pt x="16200" y="8540"/>
                    <a:pt x="14465" y="7673"/>
                    <a:pt x="12964" y="7272"/>
                  </a:cubicBezTo>
                  <a:cubicBezTo>
                    <a:pt x="12816" y="7230"/>
                    <a:pt x="12682" y="7188"/>
                    <a:pt x="12544" y="7188"/>
                  </a:cubicBezTo>
                  <a:cubicBezTo>
                    <a:pt x="12464" y="7188"/>
                    <a:pt x="12383" y="7202"/>
                    <a:pt x="12297" y="7239"/>
                  </a:cubicBezTo>
                  <a:cubicBezTo>
                    <a:pt x="12230" y="7239"/>
                    <a:pt x="12197" y="7272"/>
                    <a:pt x="12130" y="7306"/>
                  </a:cubicBezTo>
                  <a:cubicBezTo>
                    <a:pt x="12083" y="7249"/>
                    <a:pt x="12017" y="7224"/>
                    <a:pt x="11949" y="7224"/>
                  </a:cubicBezTo>
                  <a:cubicBezTo>
                    <a:pt x="11777" y="7224"/>
                    <a:pt x="11591" y="7381"/>
                    <a:pt x="11663" y="7573"/>
                  </a:cubicBezTo>
                  <a:cubicBezTo>
                    <a:pt x="11610" y="7590"/>
                    <a:pt x="11557" y="7601"/>
                    <a:pt x="11503" y="7601"/>
                  </a:cubicBezTo>
                  <a:cubicBezTo>
                    <a:pt x="11353" y="7601"/>
                    <a:pt x="11192" y="7518"/>
                    <a:pt x="10996" y="7272"/>
                  </a:cubicBezTo>
                  <a:cubicBezTo>
                    <a:pt x="10762" y="6972"/>
                    <a:pt x="10629" y="6605"/>
                    <a:pt x="10395" y="6305"/>
                  </a:cubicBezTo>
                  <a:cubicBezTo>
                    <a:pt x="10129" y="6005"/>
                    <a:pt x="9828" y="5771"/>
                    <a:pt x="9495" y="5571"/>
                  </a:cubicBezTo>
                  <a:cubicBezTo>
                    <a:pt x="8794" y="5171"/>
                    <a:pt x="8027" y="5004"/>
                    <a:pt x="7227" y="4904"/>
                  </a:cubicBezTo>
                  <a:cubicBezTo>
                    <a:pt x="6793" y="4837"/>
                    <a:pt x="6293" y="4837"/>
                    <a:pt x="5926" y="4537"/>
                  </a:cubicBezTo>
                  <a:cubicBezTo>
                    <a:pt x="5559" y="4237"/>
                    <a:pt x="5525" y="3770"/>
                    <a:pt x="5292" y="3370"/>
                  </a:cubicBezTo>
                  <a:cubicBezTo>
                    <a:pt x="5092" y="3069"/>
                    <a:pt x="4825" y="2836"/>
                    <a:pt x="4591" y="2569"/>
                  </a:cubicBezTo>
                  <a:cubicBezTo>
                    <a:pt x="4458" y="2436"/>
                    <a:pt x="4291" y="2269"/>
                    <a:pt x="4191" y="2069"/>
                  </a:cubicBezTo>
                  <a:cubicBezTo>
                    <a:pt x="3861" y="1382"/>
                    <a:pt x="4211" y="1215"/>
                    <a:pt x="4680" y="1215"/>
                  </a:cubicBezTo>
                  <a:cubicBezTo>
                    <a:pt x="4780" y="1215"/>
                    <a:pt x="4886" y="1223"/>
                    <a:pt x="4992" y="1235"/>
                  </a:cubicBezTo>
                  <a:cubicBezTo>
                    <a:pt x="5396" y="1295"/>
                    <a:pt x="5775" y="1429"/>
                    <a:pt x="6145" y="1429"/>
                  </a:cubicBezTo>
                  <a:cubicBezTo>
                    <a:pt x="6386" y="1429"/>
                    <a:pt x="6623" y="1372"/>
                    <a:pt x="6860" y="1201"/>
                  </a:cubicBezTo>
                  <a:cubicBezTo>
                    <a:pt x="7026" y="1068"/>
                    <a:pt x="6926" y="801"/>
                    <a:pt x="6726" y="768"/>
                  </a:cubicBezTo>
                  <a:cubicBezTo>
                    <a:pt x="5725" y="668"/>
                    <a:pt x="4925" y="1"/>
                    <a:pt x="3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2"/>
            <p:cNvSpPr/>
            <p:nvPr/>
          </p:nvSpPr>
          <p:spPr>
            <a:xfrm>
              <a:off x="-1697875" y="3414400"/>
              <a:ext cx="583600" cy="233375"/>
            </a:xfrm>
            <a:custGeom>
              <a:avLst/>
              <a:gdLst/>
              <a:ahLst/>
              <a:cxnLst/>
              <a:rect l="l" t="t" r="r" b="b"/>
              <a:pathLst>
                <a:path w="23344" h="9335" extrusionOk="0">
                  <a:moveTo>
                    <a:pt x="1542" y="0"/>
                  </a:moveTo>
                  <a:cubicBezTo>
                    <a:pt x="1506" y="0"/>
                    <a:pt x="1469" y="9"/>
                    <a:pt x="1435" y="30"/>
                  </a:cubicBezTo>
                  <a:cubicBezTo>
                    <a:pt x="968" y="364"/>
                    <a:pt x="0" y="931"/>
                    <a:pt x="334" y="1631"/>
                  </a:cubicBezTo>
                  <a:cubicBezTo>
                    <a:pt x="567" y="2132"/>
                    <a:pt x="1068" y="2632"/>
                    <a:pt x="1401" y="3066"/>
                  </a:cubicBezTo>
                  <a:cubicBezTo>
                    <a:pt x="1668" y="3399"/>
                    <a:pt x="1935" y="3733"/>
                    <a:pt x="2335" y="3866"/>
                  </a:cubicBezTo>
                  <a:cubicBezTo>
                    <a:pt x="2519" y="3940"/>
                    <a:pt x="2700" y="3970"/>
                    <a:pt x="2879" y="3970"/>
                  </a:cubicBezTo>
                  <a:cubicBezTo>
                    <a:pt x="3349" y="3970"/>
                    <a:pt x="3802" y="3759"/>
                    <a:pt x="4237" y="3566"/>
                  </a:cubicBezTo>
                  <a:cubicBezTo>
                    <a:pt x="4470" y="3466"/>
                    <a:pt x="4737" y="3366"/>
                    <a:pt x="5004" y="3299"/>
                  </a:cubicBezTo>
                  <a:cubicBezTo>
                    <a:pt x="5104" y="3266"/>
                    <a:pt x="5204" y="3266"/>
                    <a:pt x="5337" y="3266"/>
                  </a:cubicBezTo>
                  <a:cubicBezTo>
                    <a:pt x="5471" y="3566"/>
                    <a:pt x="5404" y="3766"/>
                    <a:pt x="5137" y="3899"/>
                  </a:cubicBezTo>
                  <a:cubicBezTo>
                    <a:pt x="4870" y="4200"/>
                    <a:pt x="4437" y="4300"/>
                    <a:pt x="4203" y="4633"/>
                  </a:cubicBezTo>
                  <a:cubicBezTo>
                    <a:pt x="3936" y="5067"/>
                    <a:pt x="3836" y="5667"/>
                    <a:pt x="4203" y="6068"/>
                  </a:cubicBezTo>
                  <a:cubicBezTo>
                    <a:pt x="4403" y="6234"/>
                    <a:pt x="4637" y="6301"/>
                    <a:pt x="4870" y="6301"/>
                  </a:cubicBezTo>
                  <a:cubicBezTo>
                    <a:pt x="5070" y="6301"/>
                    <a:pt x="5237" y="6234"/>
                    <a:pt x="5437" y="6234"/>
                  </a:cubicBezTo>
                  <a:cubicBezTo>
                    <a:pt x="5609" y="6234"/>
                    <a:pt x="5903" y="6308"/>
                    <a:pt x="6131" y="6308"/>
                  </a:cubicBezTo>
                  <a:cubicBezTo>
                    <a:pt x="6169" y="6308"/>
                    <a:pt x="6205" y="6306"/>
                    <a:pt x="6238" y="6301"/>
                  </a:cubicBezTo>
                  <a:cubicBezTo>
                    <a:pt x="6471" y="6301"/>
                    <a:pt x="6672" y="6134"/>
                    <a:pt x="6805" y="5934"/>
                  </a:cubicBezTo>
                  <a:cubicBezTo>
                    <a:pt x="7139" y="5534"/>
                    <a:pt x="7372" y="5200"/>
                    <a:pt x="7872" y="5034"/>
                  </a:cubicBezTo>
                  <a:cubicBezTo>
                    <a:pt x="8121" y="4943"/>
                    <a:pt x="8370" y="4904"/>
                    <a:pt x="8620" y="4904"/>
                  </a:cubicBezTo>
                  <a:cubicBezTo>
                    <a:pt x="9476" y="4904"/>
                    <a:pt x="10325" y="5369"/>
                    <a:pt x="11075" y="5834"/>
                  </a:cubicBezTo>
                  <a:cubicBezTo>
                    <a:pt x="10641" y="6068"/>
                    <a:pt x="10107" y="6401"/>
                    <a:pt x="10074" y="6868"/>
                  </a:cubicBezTo>
                  <a:cubicBezTo>
                    <a:pt x="10041" y="7302"/>
                    <a:pt x="10474" y="7502"/>
                    <a:pt x="10841" y="7569"/>
                  </a:cubicBezTo>
                  <a:cubicBezTo>
                    <a:pt x="10920" y="7581"/>
                    <a:pt x="10998" y="7587"/>
                    <a:pt x="11075" y="7587"/>
                  </a:cubicBezTo>
                  <a:cubicBezTo>
                    <a:pt x="11616" y="7587"/>
                    <a:pt x="12113" y="7302"/>
                    <a:pt x="12609" y="7068"/>
                  </a:cubicBezTo>
                  <a:cubicBezTo>
                    <a:pt x="13143" y="6802"/>
                    <a:pt x="13662" y="6683"/>
                    <a:pt x="14205" y="6683"/>
                  </a:cubicBezTo>
                  <a:cubicBezTo>
                    <a:pt x="14477" y="6683"/>
                    <a:pt x="14755" y="6713"/>
                    <a:pt x="15044" y="6768"/>
                  </a:cubicBezTo>
                  <a:cubicBezTo>
                    <a:pt x="15778" y="6868"/>
                    <a:pt x="16512" y="7068"/>
                    <a:pt x="17246" y="7202"/>
                  </a:cubicBezTo>
                  <a:cubicBezTo>
                    <a:pt x="18280" y="7335"/>
                    <a:pt x="19181" y="7502"/>
                    <a:pt x="20115" y="8036"/>
                  </a:cubicBezTo>
                  <a:cubicBezTo>
                    <a:pt x="20510" y="8247"/>
                    <a:pt x="21991" y="9334"/>
                    <a:pt x="22791" y="9334"/>
                  </a:cubicBezTo>
                  <a:cubicBezTo>
                    <a:pt x="23002" y="9334"/>
                    <a:pt x="23166" y="9258"/>
                    <a:pt x="23250" y="9070"/>
                  </a:cubicBezTo>
                  <a:cubicBezTo>
                    <a:pt x="23344" y="8883"/>
                    <a:pt x="23175" y="8666"/>
                    <a:pt x="22962" y="8666"/>
                  </a:cubicBezTo>
                  <a:cubicBezTo>
                    <a:pt x="22947" y="8666"/>
                    <a:pt x="22932" y="8667"/>
                    <a:pt x="22917" y="8670"/>
                  </a:cubicBezTo>
                  <a:cubicBezTo>
                    <a:pt x="22816" y="8703"/>
                    <a:pt x="22716" y="8770"/>
                    <a:pt x="22683" y="8836"/>
                  </a:cubicBezTo>
                  <a:cubicBezTo>
                    <a:pt x="22616" y="8636"/>
                    <a:pt x="19714" y="7168"/>
                    <a:pt x="19314" y="7002"/>
                  </a:cubicBezTo>
                  <a:cubicBezTo>
                    <a:pt x="18313" y="6635"/>
                    <a:pt x="17146" y="6635"/>
                    <a:pt x="16112" y="6401"/>
                  </a:cubicBezTo>
                  <a:cubicBezTo>
                    <a:pt x="15455" y="6270"/>
                    <a:pt x="14799" y="6124"/>
                    <a:pt x="14143" y="6124"/>
                  </a:cubicBezTo>
                  <a:cubicBezTo>
                    <a:pt x="13798" y="6124"/>
                    <a:pt x="13454" y="6165"/>
                    <a:pt x="13110" y="6268"/>
                  </a:cubicBezTo>
                  <a:cubicBezTo>
                    <a:pt x="12609" y="6401"/>
                    <a:pt x="12176" y="6735"/>
                    <a:pt x="11709" y="6902"/>
                  </a:cubicBezTo>
                  <a:cubicBezTo>
                    <a:pt x="11572" y="6970"/>
                    <a:pt x="11298" y="7081"/>
                    <a:pt x="11088" y="7081"/>
                  </a:cubicBezTo>
                  <a:cubicBezTo>
                    <a:pt x="10885" y="7081"/>
                    <a:pt x="10743" y="6978"/>
                    <a:pt x="10841" y="6635"/>
                  </a:cubicBezTo>
                  <a:cubicBezTo>
                    <a:pt x="10875" y="6468"/>
                    <a:pt x="11575" y="6134"/>
                    <a:pt x="11742" y="6034"/>
                  </a:cubicBezTo>
                  <a:cubicBezTo>
                    <a:pt x="11875" y="5934"/>
                    <a:pt x="11875" y="5701"/>
                    <a:pt x="11742" y="5634"/>
                  </a:cubicBezTo>
                  <a:cubicBezTo>
                    <a:pt x="10782" y="5018"/>
                    <a:pt x="9676" y="4348"/>
                    <a:pt x="8545" y="4348"/>
                  </a:cubicBezTo>
                  <a:cubicBezTo>
                    <a:pt x="8144" y="4348"/>
                    <a:pt x="7740" y="4433"/>
                    <a:pt x="7339" y="4633"/>
                  </a:cubicBezTo>
                  <a:cubicBezTo>
                    <a:pt x="7105" y="4767"/>
                    <a:pt x="6872" y="4934"/>
                    <a:pt x="6672" y="5167"/>
                  </a:cubicBezTo>
                  <a:cubicBezTo>
                    <a:pt x="6366" y="5534"/>
                    <a:pt x="6284" y="5705"/>
                    <a:pt x="5835" y="5705"/>
                  </a:cubicBezTo>
                  <a:cubicBezTo>
                    <a:pt x="5795" y="5705"/>
                    <a:pt x="5751" y="5704"/>
                    <a:pt x="5704" y="5701"/>
                  </a:cubicBezTo>
                  <a:cubicBezTo>
                    <a:pt x="5671" y="5694"/>
                    <a:pt x="5639" y="5691"/>
                    <a:pt x="5608" y="5691"/>
                  </a:cubicBezTo>
                  <a:cubicBezTo>
                    <a:pt x="5483" y="5691"/>
                    <a:pt x="5371" y="5734"/>
                    <a:pt x="5237" y="5734"/>
                  </a:cubicBezTo>
                  <a:cubicBezTo>
                    <a:pt x="5137" y="5734"/>
                    <a:pt x="5070" y="5734"/>
                    <a:pt x="4970" y="5767"/>
                  </a:cubicBezTo>
                  <a:cubicBezTo>
                    <a:pt x="4804" y="5567"/>
                    <a:pt x="4670" y="5401"/>
                    <a:pt x="4537" y="5200"/>
                  </a:cubicBezTo>
                  <a:cubicBezTo>
                    <a:pt x="4503" y="4833"/>
                    <a:pt x="5337" y="4433"/>
                    <a:pt x="5571" y="4266"/>
                  </a:cubicBezTo>
                  <a:cubicBezTo>
                    <a:pt x="5971" y="3933"/>
                    <a:pt x="6371" y="3432"/>
                    <a:pt x="5938" y="2965"/>
                  </a:cubicBezTo>
                  <a:cubicBezTo>
                    <a:pt x="5755" y="2782"/>
                    <a:pt x="5529" y="2718"/>
                    <a:pt x="5294" y="2718"/>
                  </a:cubicBezTo>
                  <a:cubicBezTo>
                    <a:pt x="5016" y="2718"/>
                    <a:pt x="4723" y="2808"/>
                    <a:pt x="4470" y="2899"/>
                  </a:cubicBezTo>
                  <a:cubicBezTo>
                    <a:pt x="4170" y="2999"/>
                    <a:pt x="3870" y="3166"/>
                    <a:pt x="3569" y="3266"/>
                  </a:cubicBezTo>
                  <a:cubicBezTo>
                    <a:pt x="3339" y="3365"/>
                    <a:pt x="3134" y="3413"/>
                    <a:pt x="2943" y="3413"/>
                  </a:cubicBezTo>
                  <a:cubicBezTo>
                    <a:pt x="2554" y="3413"/>
                    <a:pt x="2226" y="3212"/>
                    <a:pt x="1868" y="2832"/>
                  </a:cubicBezTo>
                  <a:cubicBezTo>
                    <a:pt x="1601" y="2565"/>
                    <a:pt x="1134" y="2065"/>
                    <a:pt x="968" y="1698"/>
                  </a:cubicBezTo>
                  <a:cubicBezTo>
                    <a:pt x="701" y="1498"/>
                    <a:pt x="734" y="1231"/>
                    <a:pt x="1068" y="964"/>
                  </a:cubicBezTo>
                  <a:cubicBezTo>
                    <a:pt x="1134" y="897"/>
                    <a:pt x="1201" y="831"/>
                    <a:pt x="1268" y="764"/>
                  </a:cubicBezTo>
                  <a:cubicBezTo>
                    <a:pt x="1468" y="564"/>
                    <a:pt x="1535" y="464"/>
                    <a:pt x="1701" y="297"/>
                  </a:cubicBezTo>
                  <a:cubicBezTo>
                    <a:pt x="1807" y="138"/>
                    <a:pt x="1682" y="0"/>
                    <a:pt x="15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2"/>
            <p:cNvSpPr/>
            <p:nvPr/>
          </p:nvSpPr>
          <p:spPr>
            <a:xfrm>
              <a:off x="-1464375" y="3119300"/>
              <a:ext cx="217675" cy="417175"/>
            </a:xfrm>
            <a:custGeom>
              <a:avLst/>
              <a:gdLst/>
              <a:ahLst/>
              <a:cxnLst/>
              <a:rect l="l" t="t" r="r" b="b"/>
              <a:pathLst>
                <a:path w="8707" h="16687" extrusionOk="0">
                  <a:moveTo>
                    <a:pt x="2635" y="4996"/>
                  </a:moveTo>
                  <a:lnTo>
                    <a:pt x="2635" y="4996"/>
                  </a:lnTo>
                  <a:cubicBezTo>
                    <a:pt x="3036" y="5263"/>
                    <a:pt x="3469" y="5563"/>
                    <a:pt x="3469" y="5830"/>
                  </a:cubicBezTo>
                  <a:cubicBezTo>
                    <a:pt x="3469" y="6176"/>
                    <a:pt x="3203" y="6433"/>
                    <a:pt x="3312" y="6796"/>
                  </a:cubicBezTo>
                  <a:lnTo>
                    <a:pt x="3312" y="6796"/>
                  </a:lnTo>
                  <a:cubicBezTo>
                    <a:pt x="3047" y="6311"/>
                    <a:pt x="2891" y="5820"/>
                    <a:pt x="2702" y="5229"/>
                  </a:cubicBezTo>
                  <a:cubicBezTo>
                    <a:pt x="2669" y="5163"/>
                    <a:pt x="2669" y="5096"/>
                    <a:pt x="2635" y="4996"/>
                  </a:cubicBezTo>
                  <a:close/>
                  <a:moveTo>
                    <a:pt x="3447" y="7028"/>
                  </a:moveTo>
                  <a:cubicBezTo>
                    <a:pt x="3592" y="7192"/>
                    <a:pt x="3797" y="7295"/>
                    <a:pt x="4003" y="7398"/>
                  </a:cubicBezTo>
                  <a:cubicBezTo>
                    <a:pt x="4470" y="7564"/>
                    <a:pt x="4804" y="7631"/>
                    <a:pt x="5137" y="8031"/>
                  </a:cubicBezTo>
                  <a:cubicBezTo>
                    <a:pt x="5471" y="8365"/>
                    <a:pt x="5938" y="9099"/>
                    <a:pt x="5404" y="9532"/>
                  </a:cubicBezTo>
                  <a:cubicBezTo>
                    <a:pt x="5271" y="9632"/>
                    <a:pt x="5304" y="9833"/>
                    <a:pt x="5404" y="9933"/>
                  </a:cubicBezTo>
                  <a:cubicBezTo>
                    <a:pt x="5537" y="10033"/>
                    <a:pt x="5604" y="10099"/>
                    <a:pt x="5738" y="10166"/>
                  </a:cubicBezTo>
                  <a:cubicBezTo>
                    <a:pt x="6004" y="10300"/>
                    <a:pt x="6071" y="10166"/>
                    <a:pt x="6105" y="10533"/>
                  </a:cubicBezTo>
                  <a:cubicBezTo>
                    <a:pt x="6105" y="10833"/>
                    <a:pt x="5871" y="10933"/>
                    <a:pt x="5771" y="11200"/>
                  </a:cubicBezTo>
                  <a:cubicBezTo>
                    <a:pt x="5771" y="11234"/>
                    <a:pt x="5771" y="11234"/>
                    <a:pt x="5771" y="11267"/>
                  </a:cubicBezTo>
                  <a:cubicBezTo>
                    <a:pt x="5437" y="9766"/>
                    <a:pt x="4637" y="8565"/>
                    <a:pt x="3703" y="7398"/>
                  </a:cubicBezTo>
                  <a:cubicBezTo>
                    <a:pt x="3608" y="7273"/>
                    <a:pt x="3523" y="7150"/>
                    <a:pt x="3447" y="7028"/>
                  </a:cubicBezTo>
                  <a:close/>
                  <a:moveTo>
                    <a:pt x="5871" y="11834"/>
                  </a:moveTo>
                  <a:lnTo>
                    <a:pt x="5871" y="11834"/>
                  </a:lnTo>
                  <a:cubicBezTo>
                    <a:pt x="5938" y="11934"/>
                    <a:pt x="6038" y="12034"/>
                    <a:pt x="6138" y="12134"/>
                  </a:cubicBezTo>
                  <a:cubicBezTo>
                    <a:pt x="6338" y="12268"/>
                    <a:pt x="6572" y="12301"/>
                    <a:pt x="6805" y="12334"/>
                  </a:cubicBezTo>
                  <a:cubicBezTo>
                    <a:pt x="7205" y="12434"/>
                    <a:pt x="7572" y="12601"/>
                    <a:pt x="7772" y="13002"/>
                  </a:cubicBezTo>
                  <a:cubicBezTo>
                    <a:pt x="7906" y="13302"/>
                    <a:pt x="7772" y="13869"/>
                    <a:pt x="7439" y="14036"/>
                  </a:cubicBezTo>
                  <a:cubicBezTo>
                    <a:pt x="7373" y="14073"/>
                    <a:pt x="7305" y="14089"/>
                    <a:pt x="7237" y="14089"/>
                  </a:cubicBezTo>
                  <a:cubicBezTo>
                    <a:pt x="6755" y="14089"/>
                    <a:pt x="6251" y="13252"/>
                    <a:pt x="6105" y="12901"/>
                  </a:cubicBezTo>
                  <a:cubicBezTo>
                    <a:pt x="5971" y="12568"/>
                    <a:pt x="5904" y="12201"/>
                    <a:pt x="5871" y="11834"/>
                  </a:cubicBezTo>
                  <a:close/>
                  <a:moveTo>
                    <a:pt x="217" y="1"/>
                  </a:moveTo>
                  <a:cubicBezTo>
                    <a:pt x="181" y="1"/>
                    <a:pt x="147" y="19"/>
                    <a:pt x="134" y="59"/>
                  </a:cubicBezTo>
                  <a:cubicBezTo>
                    <a:pt x="0" y="393"/>
                    <a:pt x="67" y="626"/>
                    <a:pt x="267" y="926"/>
                  </a:cubicBezTo>
                  <a:cubicBezTo>
                    <a:pt x="434" y="1160"/>
                    <a:pt x="734" y="1293"/>
                    <a:pt x="834" y="1560"/>
                  </a:cubicBezTo>
                  <a:cubicBezTo>
                    <a:pt x="968" y="1827"/>
                    <a:pt x="901" y="2127"/>
                    <a:pt x="901" y="2394"/>
                  </a:cubicBezTo>
                  <a:cubicBezTo>
                    <a:pt x="901" y="2794"/>
                    <a:pt x="867" y="3161"/>
                    <a:pt x="1034" y="3528"/>
                  </a:cubicBezTo>
                  <a:cubicBezTo>
                    <a:pt x="1134" y="3762"/>
                    <a:pt x="1301" y="3962"/>
                    <a:pt x="1501" y="4162"/>
                  </a:cubicBezTo>
                  <a:cubicBezTo>
                    <a:pt x="1501" y="4229"/>
                    <a:pt x="1501" y="4295"/>
                    <a:pt x="1535" y="4329"/>
                  </a:cubicBezTo>
                  <a:cubicBezTo>
                    <a:pt x="2135" y="5063"/>
                    <a:pt x="2168" y="5896"/>
                    <a:pt x="2535" y="6730"/>
                  </a:cubicBezTo>
                  <a:cubicBezTo>
                    <a:pt x="2769" y="7231"/>
                    <a:pt x="3136" y="7731"/>
                    <a:pt x="3503" y="8198"/>
                  </a:cubicBezTo>
                  <a:cubicBezTo>
                    <a:pt x="3458" y="8189"/>
                    <a:pt x="3413" y="8185"/>
                    <a:pt x="3369" y="8185"/>
                  </a:cubicBezTo>
                  <a:cubicBezTo>
                    <a:pt x="3249" y="8185"/>
                    <a:pt x="3133" y="8216"/>
                    <a:pt x="3036" y="8265"/>
                  </a:cubicBezTo>
                  <a:cubicBezTo>
                    <a:pt x="2735" y="7698"/>
                    <a:pt x="2335" y="7197"/>
                    <a:pt x="1768" y="6797"/>
                  </a:cubicBezTo>
                  <a:cubicBezTo>
                    <a:pt x="1759" y="6793"/>
                    <a:pt x="1750" y="6790"/>
                    <a:pt x="1741" y="6790"/>
                  </a:cubicBezTo>
                  <a:cubicBezTo>
                    <a:pt x="1686" y="6790"/>
                    <a:pt x="1644" y="6873"/>
                    <a:pt x="1701" y="6931"/>
                  </a:cubicBezTo>
                  <a:cubicBezTo>
                    <a:pt x="2202" y="7331"/>
                    <a:pt x="2535" y="7831"/>
                    <a:pt x="2802" y="8398"/>
                  </a:cubicBezTo>
                  <a:cubicBezTo>
                    <a:pt x="2735" y="8432"/>
                    <a:pt x="2669" y="8498"/>
                    <a:pt x="2569" y="8532"/>
                  </a:cubicBezTo>
                  <a:cubicBezTo>
                    <a:pt x="2168" y="8832"/>
                    <a:pt x="1735" y="9132"/>
                    <a:pt x="1334" y="9432"/>
                  </a:cubicBezTo>
                  <a:cubicBezTo>
                    <a:pt x="1248" y="9461"/>
                    <a:pt x="1310" y="9539"/>
                    <a:pt x="1372" y="9539"/>
                  </a:cubicBezTo>
                  <a:cubicBezTo>
                    <a:pt x="1382" y="9539"/>
                    <a:pt x="1392" y="9537"/>
                    <a:pt x="1401" y="9532"/>
                  </a:cubicBezTo>
                  <a:lnTo>
                    <a:pt x="2502" y="8832"/>
                  </a:lnTo>
                  <a:cubicBezTo>
                    <a:pt x="2635" y="8732"/>
                    <a:pt x="2769" y="8665"/>
                    <a:pt x="2902" y="8598"/>
                  </a:cubicBezTo>
                  <a:cubicBezTo>
                    <a:pt x="3269" y="9466"/>
                    <a:pt x="3469" y="10433"/>
                    <a:pt x="3736" y="11334"/>
                  </a:cubicBezTo>
                  <a:cubicBezTo>
                    <a:pt x="4036" y="12434"/>
                    <a:pt x="4537" y="13802"/>
                    <a:pt x="5604" y="14336"/>
                  </a:cubicBezTo>
                  <a:cubicBezTo>
                    <a:pt x="5618" y="14340"/>
                    <a:pt x="5631" y="14342"/>
                    <a:pt x="5643" y="14342"/>
                  </a:cubicBezTo>
                  <a:cubicBezTo>
                    <a:pt x="5720" y="14342"/>
                    <a:pt x="5762" y="14260"/>
                    <a:pt x="5704" y="14202"/>
                  </a:cubicBezTo>
                  <a:cubicBezTo>
                    <a:pt x="5104" y="13635"/>
                    <a:pt x="4637" y="13068"/>
                    <a:pt x="4303" y="12301"/>
                  </a:cubicBezTo>
                  <a:cubicBezTo>
                    <a:pt x="4003" y="11567"/>
                    <a:pt x="3836" y="10800"/>
                    <a:pt x="3636" y="10033"/>
                  </a:cubicBezTo>
                  <a:cubicBezTo>
                    <a:pt x="3503" y="9499"/>
                    <a:pt x="3336" y="8999"/>
                    <a:pt x="3136" y="8498"/>
                  </a:cubicBezTo>
                  <a:cubicBezTo>
                    <a:pt x="3269" y="8465"/>
                    <a:pt x="3403" y="8398"/>
                    <a:pt x="3569" y="8332"/>
                  </a:cubicBezTo>
                  <a:lnTo>
                    <a:pt x="3603" y="8332"/>
                  </a:lnTo>
                  <a:cubicBezTo>
                    <a:pt x="3836" y="8632"/>
                    <a:pt x="4070" y="8899"/>
                    <a:pt x="4303" y="9199"/>
                  </a:cubicBezTo>
                  <a:cubicBezTo>
                    <a:pt x="4704" y="9799"/>
                    <a:pt x="5037" y="10333"/>
                    <a:pt x="5204" y="11000"/>
                  </a:cubicBezTo>
                  <a:cubicBezTo>
                    <a:pt x="5304" y="11534"/>
                    <a:pt x="5337" y="12101"/>
                    <a:pt x="5471" y="12601"/>
                  </a:cubicBezTo>
                  <a:cubicBezTo>
                    <a:pt x="5638" y="13302"/>
                    <a:pt x="6004" y="14002"/>
                    <a:pt x="6672" y="14336"/>
                  </a:cubicBezTo>
                  <a:cubicBezTo>
                    <a:pt x="6872" y="14436"/>
                    <a:pt x="7072" y="14469"/>
                    <a:pt x="7272" y="14503"/>
                  </a:cubicBezTo>
                  <a:cubicBezTo>
                    <a:pt x="6638" y="15003"/>
                    <a:pt x="6205" y="15870"/>
                    <a:pt x="5838" y="16571"/>
                  </a:cubicBezTo>
                  <a:cubicBezTo>
                    <a:pt x="5816" y="16636"/>
                    <a:pt x="5879" y="16687"/>
                    <a:pt x="5935" y="16687"/>
                  </a:cubicBezTo>
                  <a:cubicBezTo>
                    <a:pt x="5965" y="16687"/>
                    <a:pt x="5993" y="16672"/>
                    <a:pt x="6004" y="16637"/>
                  </a:cubicBezTo>
                  <a:cubicBezTo>
                    <a:pt x="6205" y="16237"/>
                    <a:pt x="6405" y="15837"/>
                    <a:pt x="6672" y="15470"/>
                  </a:cubicBezTo>
                  <a:cubicBezTo>
                    <a:pt x="6872" y="15136"/>
                    <a:pt x="7172" y="14836"/>
                    <a:pt x="7339" y="14503"/>
                  </a:cubicBezTo>
                  <a:cubicBezTo>
                    <a:pt x="8373" y="14469"/>
                    <a:pt x="8706" y="12968"/>
                    <a:pt x="7739" y="12234"/>
                  </a:cubicBezTo>
                  <a:cubicBezTo>
                    <a:pt x="7405" y="11967"/>
                    <a:pt x="7039" y="12034"/>
                    <a:pt x="6672" y="11834"/>
                  </a:cubicBezTo>
                  <a:cubicBezTo>
                    <a:pt x="5871" y="11467"/>
                    <a:pt x="6638" y="11067"/>
                    <a:pt x="6772" y="10633"/>
                  </a:cubicBezTo>
                  <a:cubicBezTo>
                    <a:pt x="6805" y="10533"/>
                    <a:pt x="6805" y="10433"/>
                    <a:pt x="6805" y="10366"/>
                  </a:cubicBezTo>
                  <a:cubicBezTo>
                    <a:pt x="6838" y="10400"/>
                    <a:pt x="6872" y="10433"/>
                    <a:pt x="6905" y="10466"/>
                  </a:cubicBezTo>
                  <a:cubicBezTo>
                    <a:pt x="6918" y="10492"/>
                    <a:pt x="6945" y="10503"/>
                    <a:pt x="6972" y="10503"/>
                  </a:cubicBezTo>
                  <a:cubicBezTo>
                    <a:pt x="7016" y="10503"/>
                    <a:pt x="7059" y="10474"/>
                    <a:pt x="7039" y="10433"/>
                  </a:cubicBezTo>
                  <a:cubicBezTo>
                    <a:pt x="6972" y="10200"/>
                    <a:pt x="6872" y="10099"/>
                    <a:pt x="6738" y="9899"/>
                  </a:cubicBezTo>
                  <a:cubicBezTo>
                    <a:pt x="6605" y="9699"/>
                    <a:pt x="6538" y="9499"/>
                    <a:pt x="6538" y="9232"/>
                  </a:cubicBezTo>
                  <a:cubicBezTo>
                    <a:pt x="6505" y="8865"/>
                    <a:pt x="6538" y="8498"/>
                    <a:pt x="6305" y="8198"/>
                  </a:cubicBezTo>
                  <a:cubicBezTo>
                    <a:pt x="6285" y="8179"/>
                    <a:pt x="6263" y="8170"/>
                    <a:pt x="6242" y="8170"/>
                  </a:cubicBezTo>
                  <a:cubicBezTo>
                    <a:pt x="6191" y="8170"/>
                    <a:pt x="6148" y="8218"/>
                    <a:pt x="6171" y="8265"/>
                  </a:cubicBezTo>
                  <a:cubicBezTo>
                    <a:pt x="6338" y="8665"/>
                    <a:pt x="6238" y="9099"/>
                    <a:pt x="6338" y="9499"/>
                  </a:cubicBezTo>
                  <a:cubicBezTo>
                    <a:pt x="6338" y="9666"/>
                    <a:pt x="6405" y="9799"/>
                    <a:pt x="6505" y="9933"/>
                  </a:cubicBezTo>
                  <a:cubicBezTo>
                    <a:pt x="6338" y="9866"/>
                    <a:pt x="6138" y="9766"/>
                    <a:pt x="5971" y="9699"/>
                  </a:cubicBezTo>
                  <a:cubicBezTo>
                    <a:pt x="6438" y="9032"/>
                    <a:pt x="5938" y="8098"/>
                    <a:pt x="5404" y="7531"/>
                  </a:cubicBezTo>
                  <a:cubicBezTo>
                    <a:pt x="5271" y="7364"/>
                    <a:pt x="5104" y="7231"/>
                    <a:pt x="4870" y="7131"/>
                  </a:cubicBezTo>
                  <a:cubicBezTo>
                    <a:pt x="4503" y="6964"/>
                    <a:pt x="4003" y="7031"/>
                    <a:pt x="3870" y="6597"/>
                  </a:cubicBezTo>
                  <a:cubicBezTo>
                    <a:pt x="3770" y="6163"/>
                    <a:pt x="4203" y="5830"/>
                    <a:pt x="4070" y="5396"/>
                  </a:cubicBezTo>
                  <a:cubicBezTo>
                    <a:pt x="3936" y="4896"/>
                    <a:pt x="3202" y="4829"/>
                    <a:pt x="2836" y="4562"/>
                  </a:cubicBezTo>
                  <a:cubicBezTo>
                    <a:pt x="2135" y="4095"/>
                    <a:pt x="1435" y="3528"/>
                    <a:pt x="1435" y="2661"/>
                  </a:cubicBezTo>
                  <a:cubicBezTo>
                    <a:pt x="1435" y="2461"/>
                    <a:pt x="1468" y="2261"/>
                    <a:pt x="1468" y="2060"/>
                  </a:cubicBezTo>
                  <a:cubicBezTo>
                    <a:pt x="1701" y="3361"/>
                    <a:pt x="2735" y="4495"/>
                    <a:pt x="4036" y="4862"/>
                  </a:cubicBezTo>
                  <a:cubicBezTo>
                    <a:pt x="4047" y="4865"/>
                    <a:pt x="4056" y="4866"/>
                    <a:pt x="4066" y="4866"/>
                  </a:cubicBezTo>
                  <a:cubicBezTo>
                    <a:pt x="4179" y="4866"/>
                    <a:pt x="4226" y="4691"/>
                    <a:pt x="4103" y="4629"/>
                  </a:cubicBezTo>
                  <a:cubicBezTo>
                    <a:pt x="2535" y="4062"/>
                    <a:pt x="1701" y="2928"/>
                    <a:pt x="1501" y="1260"/>
                  </a:cubicBezTo>
                  <a:cubicBezTo>
                    <a:pt x="1501" y="1243"/>
                    <a:pt x="1476" y="1235"/>
                    <a:pt x="1451" y="1235"/>
                  </a:cubicBezTo>
                  <a:cubicBezTo>
                    <a:pt x="1426" y="1235"/>
                    <a:pt x="1401" y="1243"/>
                    <a:pt x="1401" y="1260"/>
                  </a:cubicBezTo>
                  <a:cubicBezTo>
                    <a:pt x="1401" y="1393"/>
                    <a:pt x="1401" y="1527"/>
                    <a:pt x="1401" y="1627"/>
                  </a:cubicBezTo>
                  <a:cubicBezTo>
                    <a:pt x="1401" y="1560"/>
                    <a:pt x="1368" y="1493"/>
                    <a:pt x="1334" y="1460"/>
                  </a:cubicBezTo>
                  <a:cubicBezTo>
                    <a:pt x="1134" y="960"/>
                    <a:pt x="300" y="659"/>
                    <a:pt x="334" y="126"/>
                  </a:cubicBezTo>
                  <a:cubicBezTo>
                    <a:pt x="334" y="45"/>
                    <a:pt x="273"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2"/>
            <p:cNvSpPr/>
            <p:nvPr/>
          </p:nvSpPr>
          <p:spPr>
            <a:xfrm>
              <a:off x="-1924700" y="2918625"/>
              <a:ext cx="142100" cy="30550"/>
            </a:xfrm>
            <a:custGeom>
              <a:avLst/>
              <a:gdLst/>
              <a:ahLst/>
              <a:cxnLst/>
              <a:rect l="l" t="t" r="r" b="b"/>
              <a:pathLst>
                <a:path w="5684" h="1222" extrusionOk="0">
                  <a:moveTo>
                    <a:pt x="2558" y="1"/>
                  </a:moveTo>
                  <a:cubicBezTo>
                    <a:pt x="2318" y="1"/>
                    <a:pt x="2093" y="39"/>
                    <a:pt x="1868" y="114"/>
                  </a:cubicBezTo>
                  <a:cubicBezTo>
                    <a:pt x="1359" y="283"/>
                    <a:pt x="899" y="429"/>
                    <a:pt x="384" y="429"/>
                  </a:cubicBezTo>
                  <a:cubicBezTo>
                    <a:pt x="292" y="429"/>
                    <a:pt x="197" y="424"/>
                    <a:pt x="100" y="414"/>
                  </a:cubicBezTo>
                  <a:cubicBezTo>
                    <a:pt x="0" y="414"/>
                    <a:pt x="0" y="547"/>
                    <a:pt x="67" y="547"/>
                  </a:cubicBezTo>
                  <a:cubicBezTo>
                    <a:pt x="454" y="605"/>
                    <a:pt x="786" y="641"/>
                    <a:pt x="1126" y="641"/>
                  </a:cubicBezTo>
                  <a:cubicBezTo>
                    <a:pt x="1372" y="641"/>
                    <a:pt x="1622" y="622"/>
                    <a:pt x="1901" y="581"/>
                  </a:cubicBezTo>
                  <a:cubicBezTo>
                    <a:pt x="1997" y="569"/>
                    <a:pt x="2089" y="564"/>
                    <a:pt x="2177" y="564"/>
                  </a:cubicBezTo>
                  <a:cubicBezTo>
                    <a:pt x="2854" y="564"/>
                    <a:pt x="3320" y="878"/>
                    <a:pt x="3970" y="1114"/>
                  </a:cubicBezTo>
                  <a:cubicBezTo>
                    <a:pt x="4134" y="1182"/>
                    <a:pt x="4356" y="1222"/>
                    <a:pt x="4579" y="1222"/>
                  </a:cubicBezTo>
                  <a:cubicBezTo>
                    <a:pt x="5125" y="1222"/>
                    <a:pt x="5684" y="986"/>
                    <a:pt x="5471" y="347"/>
                  </a:cubicBezTo>
                  <a:cubicBezTo>
                    <a:pt x="5447" y="300"/>
                    <a:pt x="5390" y="253"/>
                    <a:pt x="5335" y="253"/>
                  </a:cubicBezTo>
                  <a:cubicBezTo>
                    <a:pt x="5312" y="253"/>
                    <a:pt x="5290" y="261"/>
                    <a:pt x="5270" y="280"/>
                  </a:cubicBezTo>
                  <a:cubicBezTo>
                    <a:pt x="4979" y="436"/>
                    <a:pt x="4745" y="523"/>
                    <a:pt x="4494" y="523"/>
                  </a:cubicBezTo>
                  <a:cubicBezTo>
                    <a:pt x="4314" y="523"/>
                    <a:pt x="4126" y="478"/>
                    <a:pt x="3903" y="380"/>
                  </a:cubicBezTo>
                  <a:cubicBezTo>
                    <a:pt x="3536" y="214"/>
                    <a:pt x="3202" y="47"/>
                    <a:pt x="2802" y="13"/>
                  </a:cubicBezTo>
                  <a:cubicBezTo>
                    <a:pt x="2719" y="5"/>
                    <a:pt x="2637" y="1"/>
                    <a:pt x="2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2"/>
            <p:cNvSpPr/>
            <p:nvPr/>
          </p:nvSpPr>
          <p:spPr>
            <a:xfrm>
              <a:off x="-1903675" y="3121425"/>
              <a:ext cx="27250" cy="24100"/>
            </a:xfrm>
            <a:custGeom>
              <a:avLst/>
              <a:gdLst/>
              <a:ahLst/>
              <a:cxnLst/>
              <a:rect l="l" t="t" r="r" b="b"/>
              <a:pathLst>
                <a:path w="1090" h="964" extrusionOk="0">
                  <a:moveTo>
                    <a:pt x="1041" y="1"/>
                  </a:moveTo>
                  <a:cubicBezTo>
                    <a:pt x="1036" y="1"/>
                    <a:pt x="1032" y="3"/>
                    <a:pt x="1027" y="7"/>
                  </a:cubicBezTo>
                  <a:cubicBezTo>
                    <a:pt x="627" y="207"/>
                    <a:pt x="327" y="541"/>
                    <a:pt x="26" y="841"/>
                  </a:cubicBezTo>
                  <a:cubicBezTo>
                    <a:pt x="1" y="892"/>
                    <a:pt x="34" y="963"/>
                    <a:pt x="66" y="963"/>
                  </a:cubicBezTo>
                  <a:cubicBezTo>
                    <a:pt x="76" y="963"/>
                    <a:pt x="85" y="957"/>
                    <a:pt x="93" y="941"/>
                  </a:cubicBezTo>
                  <a:cubicBezTo>
                    <a:pt x="427" y="674"/>
                    <a:pt x="760" y="408"/>
                    <a:pt x="1060" y="107"/>
                  </a:cubicBezTo>
                  <a:cubicBezTo>
                    <a:pt x="1089" y="79"/>
                    <a:pt x="1068"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2"/>
            <p:cNvSpPr/>
            <p:nvPr/>
          </p:nvSpPr>
          <p:spPr>
            <a:xfrm>
              <a:off x="-1896200" y="3123100"/>
              <a:ext cx="32150" cy="25425"/>
            </a:xfrm>
            <a:custGeom>
              <a:avLst/>
              <a:gdLst/>
              <a:ahLst/>
              <a:cxnLst/>
              <a:rect l="l" t="t" r="r" b="b"/>
              <a:pathLst>
                <a:path w="1286" h="1017" extrusionOk="0">
                  <a:moveTo>
                    <a:pt x="1189" y="0"/>
                  </a:moveTo>
                  <a:cubicBezTo>
                    <a:pt x="1180" y="0"/>
                    <a:pt x="1171" y="2"/>
                    <a:pt x="1162" y="7"/>
                  </a:cubicBezTo>
                  <a:cubicBezTo>
                    <a:pt x="728" y="174"/>
                    <a:pt x="328" y="574"/>
                    <a:pt x="28" y="908"/>
                  </a:cubicBezTo>
                  <a:cubicBezTo>
                    <a:pt x="0" y="962"/>
                    <a:pt x="62" y="1017"/>
                    <a:pt x="104" y="1017"/>
                  </a:cubicBezTo>
                  <a:cubicBezTo>
                    <a:pt x="113" y="1017"/>
                    <a:pt x="121" y="1014"/>
                    <a:pt x="128" y="1008"/>
                  </a:cubicBezTo>
                  <a:cubicBezTo>
                    <a:pt x="294" y="841"/>
                    <a:pt x="461" y="674"/>
                    <a:pt x="661" y="541"/>
                  </a:cubicBezTo>
                  <a:cubicBezTo>
                    <a:pt x="828" y="374"/>
                    <a:pt x="1062" y="274"/>
                    <a:pt x="1228" y="107"/>
                  </a:cubicBezTo>
                  <a:cubicBezTo>
                    <a:pt x="1286" y="78"/>
                    <a:pt x="1244" y="0"/>
                    <a:pt x="1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2"/>
            <p:cNvSpPr/>
            <p:nvPr/>
          </p:nvSpPr>
          <p:spPr>
            <a:xfrm>
              <a:off x="-1885125" y="3128275"/>
              <a:ext cx="27975" cy="19750"/>
            </a:xfrm>
            <a:custGeom>
              <a:avLst/>
              <a:gdLst/>
              <a:ahLst/>
              <a:cxnLst/>
              <a:rect l="l" t="t" r="r" b="b"/>
              <a:pathLst>
                <a:path w="1119" h="790" extrusionOk="0">
                  <a:moveTo>
                    <a:pt x="1019" y="0"/>
                  </a:moveTo>
                  <a:cubicBezTo>
                    <a:pt x="652" y="100"/>
                    <a:pt x="318" y="434"/>
                    <a:pt x="52" y="667"/>
                  </a:cubicBezTo>
                  <a:cubicBezTo>
                    <a:pt x="0" y="719"/>
                    <a:pt x="47" y="789"/>
                    <a:pt x="102" y="789"/>
                  </a:cubicBezTo>
                  <a:cubicBezTo>
                    <a:pt x="119" y="789"/>
                    <a:pt x="136" y="783"/>
                    <a:pt x="152" y="767"/>
                  </a:cubicBezTo>
                  <a:cubicBezTo>
                    <a:pt x="285" y="634"/>
                    <a:pt x="452" y="534"/>
                    <a:pt x="585" y="434"/>
                  </a:cubicBezTo>
                  <a:cubicBezTo>
                    <a:pt x="752" y="300"/>
                    <a:pt x="919" y="234"/>
                    <a:pt x="1052" y="100"/>
                  </a:cubicBezTo>
                  <a:cubicBezTo>
                    <a:pt x="1119" y="67"/>
                    <a:pt x="105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2"/>
            <p:cNvSpPr/>
            <p:nvPr/>
          </p:nvSpPr>
          <p:spPr>
            <a:xfrm>
              <a:off x="-1878350" y="3133925"/>
              <a:ext cx="21825" cy="17575"/>
            </a:xfrm>
            <a:custGeom>
              <a:avLst/>
              <a:gdLst/>
              <a:ahLst/>
              <a:cxnLst/>
              <a:rect l="l" t="t" r="r" b="b"/>
              <a:pathLst>
                <a:path w="873" h="703" extrusionOk="0">
                  <a:moveTo>
                    <a:pt x="775" y="1"/>
                  </a:moveTo>
                  <a:cubicBezTo>
                    <a:pt x="767" y="1"/>
                    <a:pt x="757" y="3"/>
                    <a:pt x="748" y="8"/>
                  </a:cubicBezTo>
                  <a:cubicBezTo>
                    <a:pt x="448" y="141"/>
                    <a:pt x="248" y="341"/>
                    <a:pt x="47" y="608"/>
                  </a:cubicBezTo>
                  <a:cubicBezTo>
                    <a:pt x="0" y="655"/>
                    <a:pt x="36" y="702"/>
                    <a:pt x="85" y="702"/>
                  </a:cubicBezTo>
                  <a:cubicBezTo>
                    <a:pt x="106" y="702"/>
                    <a:pt x="128" y="694"/>
                    <a:pt x="147" y="675"/>
                  </a:cubicBezTo>
                  <a:cubicBezTo>
                    <a:pt x="348" y="441"/>
                    <a:pt x="581" y="275"/>
                    <a:pt x="815" y="108"/>
                  </a:cubicBezTo>
                  <a:cubicBezTo>
                    <a:pt x="872" y="79"/>
                    <a:pt x="831"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2"/>
            <p:cNvSpPr/>
            <p:nvPr/>
          </p:nvSpPr>
          <p:spPr>
            <a:xfrm>
              <a:off x="-1695150" y="2767850"/>
              <a:ext cx="37075" cy="12025"/>
            </a:xfrm>
            <a:custGeom>
              <a:avLst/>
              <a:gdLst/>
              <a:ahLst/>
              <a:cxnLst/>
              <a:rect l="l" t="t" r="r" b="b"/>
              <a:pathLst>
                <a:path w="1483" h="481" extrusionOk="0">
                  <a:moveTo>
                    <a:pt x="1440" y="0"/>
                  </a:moveTo>
                  <a:cubicBezTo>
                    <a:pt x="1435" y="0"/>
                    <a:pt x="1430" y="2"/>
                    <a:pt x="1426" y="7"/>
                  </a:cubicBezTo>
                  <a:cubicBezTo>
                    <a:pt x="959" y="74"/>
                    <a:pt x="492" y="274"/>
                    <a:pt x="58" y="407"/>
                  </a:cubicBezTo>
                  <a:cubicBezTo>
                    <a:pt x="1" y="407"/>
                    <a:pt x="17" y="481"/>
                    <a:pt x="65" y="481"/>
                  </a:cubicBezTo>
                  <a:cubicBezTo>
                    <a:pt x="73" y="481"/>
                    <a:pt x="82" y="479"/>
                    <a:pt x="91" y="474"/>
                  </a:cubicBezTo>
                  <a:cubicBezTo>
                    <a:pt x="525" y="374"/>
                    <a:pt x="1025" y="274"/>
                    <a:pt x="1426" y="74"/>
                  </a:cubicBezTo>
                  <a:cubicBezTo>
                    <a:pt x="1483" y="74"/>
                    <a:pt x="1466" y="0"/>
                    <a:pt x="14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2"/>
            <p:cNvSpPr/>
            <p:nvPr/>
          </p:nvSpPr>
          <p:spPr>
            <a:xfrm>
              <a:off x="-1690925" y="2775350"/>
              <a:ext cx="38925" cy="12825"/>
            </a:xfrm>
            <a:custGeom>
              <a:avLst/>
              <a:gdLst/>
              <a:ahLst/>
              <a:cxnLst/>
              <a:rect l="l" t="t" r="r" b="b"/>
              <a:pathLst>
                <a:path w="1557" h="513" extrusionOk="0">
                  <a:moveTo>
                    <a:pt x="1393" y="0"/>
                  </a:moveTo>
                  <a:cubicBezTo>
                    <a:pt x="1185" y="0"/>
                    <a:pt x="962" y="83"/>
                    <a:pt x="790" y="140"/>
                  </a:cubicBezTo>
                  <a:cubicBezTo>
                    <a:pt x="556" y="207"/>
                    <a:pt x="323" y="307"/>
                    <a:pt x="89" y="374"/>
                  </a:cubicBezTo>
                  <a:cubicBezTo>
                    <a:pt x="0" y="404"/>
                    <a:pt x="43" y="513"/>
                    <a:pt x="124" y="513"/>
                  </a:cubicBezTo>
                  <a:cubicBezTo>
                    <a:pt x="134" y="513"/>
                    <a:pt x="145" y="511"/>
                    <a:pt x="156" y="507"/>
                  </a:cubicBezTo>
                  <a:cubicBezTo>
                    <a:pt x="389" y="407"/>
                    <a:pt x="623" y="341"/>
                    <a:pt x="890" y="274"/>
                  </a:cubicBezTo>
                  <a:cubicBezTo>
                    <a:pt x="1090" y="241"/>
                    <a:pt x="1323" y="241"/>
                    <a:pt x="1523" y="107"/>
                  </a:cubicBezTo>
                  <a:cubicBezTo>
                    <a:pt x="1557" y="107"/>
                    <a:pt x="1557" y="40"/>
                    <a:pt x="1490" y="7"/>
                  </a:cubicBezTo>
                  <a:cubicBezTo>
                    <a:pt x="1458" y="2"/>
                    <a:pt x="1426" y="0"/>
                    <a:pt x="1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2"/>
            <p:cNvSpPr/>
            <p:nvPr/>
          </p:nvSpPr>
          <p:spPr>
            <a:xfrm>
              <a:off x="-1682650" y="2782175"/>
              <a:ext cx="38175" cy="12700"/>
            </a:xfrm>
            <a:custGeom>
              <a:avLst/>
              <a:gdLst/>
              <a:ahLst/>
              <a:cxnLst/>
              <a:rect l="l" t="t" r="r" b="b"/>
              <a:pathLst>
                <a:path w="1527" h="508" extrusionOk="0">
                  <a:moveTo>
                    <a:pt x="1426" y="1"/>
                  </a:moveTo>
                  <a:cubicBezTo>
                    <a:pt x="1226" y="1"/>
                    <a:pt x="992" y="101"/>
                    <a:pt x="792" y="168"/>
                  </a:cubicBezTo>
                  <a:cubicBezTo>
                    <a:pt x="525" y="268"/>
                    <a:pt x="292" y="334"/>
                    <a:pt x="58" y="401"/>
                  </a:cubicBezTo>
                  <a:cubicBezTo>
                    <a:pt x="1" y="430"/>
                    <a:pt x="18" y="508"/>
                    <a:pt x="66" y="508"/>
                  </a:cubicBezTo>
                  <a:cubicBezTo>
                    <a:pt x="74" y="508"/>
                    <a:pt x="82" y="506"/>
                    <a:pt x="92" y="501"/>
                  </a:cubicBezTo>
                  <a:cubicBezTo>
                    <a:pt x="325" y="435"/>
                    <a:pt x="559" y="368"/>
                    <a:pt x="826" y="301"/>
                  </a:cubicBezTo>
                  <a:cubicBezTo>
                    <a:pt x="1026" y="234"/>
                    <a:pt x="1259" y="201"/>
                    <a:pt x="1459" y="68"/>
                  </a:cubicBezTo>
                  <a:cubicBezTo>
                    <a:pt x="1526" y="68"/>
                    <a:pt x="1493" y="1"/>
                    <a:pt x="1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2"/>
            <p:cNvSpPr/>
            <p:nvPr/>
          </p:nvSpPr>
          <p:spPr>
            <a:xfrm>
              <a:off x="-1675375" y="2788850"/>
              <a:ext cx="40900" cy="14200"/>
            </a:xfrm>
            <a:custGeom>
              <a:avLst/>
              <a:gdLst/>
              <a:ahLst/>
              <a:cxnLst/>
              <a:rect l="l" t="t" r="r" b="b"/>
              <a:pathLst>
                <a:path w="1636" h="568" extrusionOk="0">
                  <a:moveTo>
                    <a:pt x="1535" y="1"/>
                  </a:moveTo>
                  <a:cubicBezTo>
                    <a:pt x="1035" y="67"/>
                    <a:pt x="535" y="268"/>
                    <a:pt x="101" y="434"/>
                  </a:cubicBezTo>
                  <a:cubicBezTo>
                    <a:pt x="1" y="468"/>
                    <a:pt x="68" y="568"/>
                    <a:pt x="134" y="568"/>
                  </a:cubicBezTo>
                  <a:cubicBezTo>
                    <a:pt x="601" y="401"/>
                    <a:pt x="1102" y="301"/>
                    <a:pt x="1569" y="134"/>
                  </a:cubicBezTo>
                  <a:cubicBezTo>
                    <a:pt x="1635" y="101"/>
                    <a:pt x="1602"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2"/>
            <p:cNvSpPr/>
            <p:nvPr/>
          </p:nvSpPr>
          <p:spPr>
            <a:xfrm>
              <a:off x="-1667675" y="2796350"/>
              <a:ext cx="39025" cy="16025"/>
            </a:xfrm>
            <a:custGeom>
              <a:avLst/>
              <a:gdLst/>
              <a:ahLst/>
              <a:cxnLst/>
              <a:rect l="l" t="t" r="r" b="b"/>
              <a:pathLst>
                <a:path w="1561" h="641" extrusionOk="0">
                  <a:moveTo>
                    <a:pt x="1461" y="1"/>
                  </a:moveTo>
                  <a:cubicBezTo>
                    <a:pt x="1227" y="34"/>
                    <a:pt x="994" y="134"/>
                    <a:pt x="794" y="201"/>
                  </a:cubicBezTo>
                  <a:cubicBezTo>
                    <a:pt x="527" y="301"/>
                    <a:pt x="293" y="401"/>
                    <a:pt x="60" y="501"/>
                  </a:cubicBezTo>
                  <a:cubicBezTo>
                    <a:pt x="0" y="531"/>
                    <a:pt x="20" y="640"/>
                    <a:pt x="96" y="640"/>
                  </a:cubicBezTo>
                  <a:cubicBezTo>
                    <a:pt x="105" y="640"/>
                    <a:pt x="116" y="638"/>
                    <a:pt x="126" y="635"/>
                  </a:cubicBezTo>
                  <a:cubicBezTo>
                    <a:pt x="327" y="535"/>
                    <a:pt x="560" y="435"/>
                    <a:pt x="794" y="335"/>
                  </a:cubicBezTo>
                  <a:cubicBezTo>
                    <a:pt x="1027" y="268"/>
                    <a:pt x="1261" y="201"/>
                    <a:pt x="1494" y="101"/>
                  </a:cubicBezTo>
                  <a:cubicBezTo>
                    <a:pt x="1561" y="101"/>
                    <a:pt x="1527" y="1"/>
                    <a:pt x="1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2"/>
            <p:cNvSpPr/>
            <p:nvPr/>
          </p:nvSpPr>
          <p:spPr>
            <a:xfrm>
              <a:off x="-1657025" y="2803725"/>
              <a:ext cx="36725" cy="12675"/>
            </a:xfrm>
            <a:custGeom>
              <a:avLst/>
              <a:gdLst/>
              <a:ahLst/>
              <a:cxnLst/>
              <a:rect l="l" t="t" r="r" b="b"/>
              <a:pathLst>
                <a:path w="1469" h="507" extrusionOk="0">
                  <a:moveTo>
                    <a:pt x="1336" y="1"/>
                  </a:moveTo>
                  <a:cubicBezTo>
                    <a:pt x="1152" y="1"/>
                    <a:pt x="950" y="113"/>
                    <a:pt x="801" y="173"/>
                  </a:cubicBezTo>
                  <a:cubicBezTo>
                    <a:pt x="534" y="240"/>
                    <a:pt x="268" y="306"/>
                    <a:pt x="34" y="440"/>
                  </a:cubicBezTo>
                  <a:cubicBezTo>
                    <a:pt x="1" y="473"/>
                    <a:pt x="34" y="507"/>
                    <a:pt x="67" y="507"/>
                  </a:cubicBezTo>
                  <a:cubicBezTo>
                    <a:pt x="334" y="473"/>
                    <a:pt x="568" y="373"/>
                    <a:pt x="835" y="306"/>
                  </a:cubicBezTo>
                  <a:cubicBezTo>
                    <a:pt x="1035" y="273"/>
                    <a:pt x="1268" y="240"/>
                    <a:pt x="1435" y="106"/>
                  </a:cubicBezTo>
                  <a:cubicBezTo>
                    <a:pt x="1468" y="73"/>
                    <a:pt x="1468" y="6"/>
                    <a:pt x="1402" y="6"/>
                  </a:cubicBezTo>
                  <a:cubicBezTo>
                    <a:pt x="1380" y="3"/>
                    <a:pt x="1358" y="1"/>
                    <a:pt x="1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2"/>
            <p:cNvSpPr/>
            <p:nvPr/>
          </p:nvSpPr>
          <p:spPr>
            <a:xfrm>
              <a:off x="-1651775" y="2812050"/>
              <a:ext cx="39575" cy="14525"/>
            </a:xfrm>
            <a:custGeom>
              <a:avLst/>
              <a:gdLst/>
              <a:ahLst/>
              <a:cxnLst/>
              <a:rect l="l" t="t" r="r" b="b"/>
              <a:pathLst>
                <a:path w="1583" h="581" extrusionOk="0">
                  <a:moveTo>
                    <a:pt x="1518" y="0"/>
                  </a:moveTo>
                  <a:cubicBezTo>
                    <a:pt x="1510" y="0"/>
                    <a:pt x="1501" y="2"/>
                    <a:pt x="1492" y="7"/>
                  </a:cubicBezTo>
                  <a:cubicBezTo>
                    <a:pt x="992" y="40"/>
                    <a:pt x="491" y="274"/>
                    <a:pt x="58" y="474"/>
                  </a:cubicBezTo>
                  <a:cubicBezTo>
                    <a:pt x="0" y="502"/>
                    <a:pt x="17" y="581"/>
                    <a:pt x="65" y="581"/>
                  </a:cubicBezTo>
                  <a:cubicBezTo>
                    <a:pt x="73" y="581"/>
                    <a:pt x="82" y="579"/>
                    <a:pt x="91" y="574"/>
                  </a:cubicBezTo>
                  <a:cubicBezTo>
                    <a:pt x="324" y="474"/>
                    <a:pt x="558" y="374"/>
                    <a:pt x="791" y="307"/>
                  </a:cubicBezTo>
                  <a:cubicBezTo>
                    <a:pt x="1025" y="240"/>
                    <a:pt x="1292" y="174"/>
                    <a:pt x="1525" y="107"/>
                  </a:cubicBezTo>
                  <a:cubicBezTo>
                    <a:pt x="1583" y="78"/>
                    <a:pt x="1566" y="0"/>
                    <a:pt x="1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2"/>
            <p:cNvSpPr/>
            <p:nvPr/>
          </p:nvSpPr>
          <p:spPr>
            <a:xfrm>
              <a:off x="-1645900" y="2819700"/>
              <a:ext cx="38100" cy="16850"/>
            </a:xfrm>
            <a:custGeom>
              <a:avLst/>
              <a:gdLst/>
              <a:ahLst/>
              <a:cxnLst/>
              <a:rect l="l" t="t" r="r" b="b"/>
              <a:pathLst>
                <a:path w="1524" h="674" extrusionOk="0">
                  <a:moveTo>
                    <a:pt x="1457" y="1"/>
                  </a:moveTo>
                  <a:cubicBezTo>
                    <a:pt x="990" y="101"/>
                    <a:pt x="523" y="335"/>
                    <a:pt x="89" y="535"/>
                  </a:cubicBezTo>
                  <a:cubicBezTo>
                    <a:pt x="0" y="564"/>
                    <a:pt x="43" y="673"/>
                    <a:pt x="125" y="673"/>
                  </a:cubicBezTo>
                  <a:cubicBezTo>
                    <a:pt x="135" y="673"/>
                    <a:pt x="145" y="672"/>
                    <a:pt x="156" y="668"/>
                  </a:cubicBezTo>
                  <a:cubicBezTo>
                    <a:pt x="356" y="568"/>
                    <a:pt x="590" y="468"/>
                    <a:pt x="823" y="401"/>
                  </a:cubicBezTo>
                  <a:cubicBezTo>
                    <a:pt x="1023" y="301"/>
                    <a:pt x="1290" y="234"/>
                    <a:pt x="1490" y="134"/>
                  </a:cubicBezTo>
                  <a:cubicBezTo>
                    <a:pt x="1524" y="101"/>
                    <a:pt x="1524" y="1"/>
                    <a:pt x="1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2"/>
            <p:cNvSpPr/>
            <p:nvPr/>
          </p:nvSpPr>
          <p:spPr>
            <a:xfrm>
              <a:off x="-1640125" y="2823750"/>
              <a:ext cx="42075" cy="20325"/>
            </a:xfrm>
            <a:custGeom>
              <a:avLst/>
              <a:gdLst/>
              <a:ahLst/>
              <a:cxnLst/>
              <a:rect l="l" t="t" r="r" b="b"/>
              <a:pathLst>
                <a:path w="1683" h="813" extrusionOk="0">
                  <a:moveTo>
                    <a:pt x="1557" y="1"/>
                  </a:moveTo>
                  <a:cubicBezTo>
                    <a:pt x="1548" y="1"/>
                    <a:pt x="1537" y="2"/>
                    <a:pt x="1526" y="6"/>
                  </a:cubicBezTo>
                  <a:cubicBezTo>
                    <a:pt x="1026" y="206"/>
                    <a:pt x="526" y="439"/>
                    <a:pt x="59" y="673"/>
                  </a:cubicBezTo>
                  <a:cubicBezTo>
                    <a:pt x="1" y="731"/>
                    <a:pt x="18" y="813"/>
                    <a:pt x="67" y="813"/>
                  </a:cubicBezTo>
                  <a:cubicBezTo>
                    <a:pt x="74" y="813"/>
                    <a:pt x="83" y="811"/>
                    <a:pt x="92" y="806"/>
                  </a:cubicBezTo>
                  <a:cubicBezTo>
                    <a:pt x="592" y="573"/>
                    <a:pt x="1093" y="373"/>
                    <a:pt x="1593" y="173"/>
                  </a:cubicBezTo>
                  <a:cubicBezTo>
                    <a:pt x="1682" y="113"/>
                    <a:pt x="1639" y="1"/>
                    <a:pt x="15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2"/>
            <p:cNvSpPr/>
            <p:nvPr/>
          </p:nvSpPr>
          <p:spPr>
            <a:xfrm>
              <a:off x="-1636775" y="2831375"/>
              <a:ext cx="44000" cy="20225"/>
            </a:xfrm>
            <a:custGeom>
              <a:avLst/>
              <a:gdLst/>
              <a:ahLst/>
              <a:cxnLst/>
              <a:rect l="l" t="t" r="r" b="b"/>
              <a:pathLst>
                <a:path w="1760" h="809" extrusionOk="0">
                  <a:moveTo>
                    <a:pt x="1659" y="1"/>
                  </a:moveTo>
                  <a:cubicBezTo>
                    <a:pt x="1092" y="168"/>
                    <a:pt x="558" y="401"/>
                    <a:pt x="58" y="701"/>
                  </a:cubicBezTo>
                  <a:cubicBezTo>
                    <a:pt x="1" y="730"/>
                    <a:pt x="42" y="808"/>
                    <a:pt x="97" y="808"/>
                  </a:cubicBezTo>
                  <a:cubicBezTo>
                    <a:pt x="106" y="808"/>
                    <a:pt x="115" y="806"/>
                    <a:pt x="125" y="802"/>
                  </a:cubicBezTo>
                  <a:cubicBezTo>
                    <a:pt x="592" y="501"/>
                    <a:pt x="1125" y="301"/>
                    <a:pt x="1692" y="134"/>
                  </a:cubicBezTo>
                  <a:cubicBezTo>
                    <a:pt x="1759" y="101"/>
                    <a:pt x="1726" y="1"/>
                    <a:pt x="1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2"/>
            <p:cNvSpPr/>
            <p:nvPr/>
          </p:nvSpPr>
          <p:spPr>
            <a:xfrm>
              <a:off x="-1627825" y="2837050"/>
              <a:ext cx="39925" cy="20225"/>
            </a:xfrm>
            <a:custGeom>
              <a:avLst/>
              <a:gdLst/>
              <a:ahLst/>
              <a:cxnLst/>
              <a:rect l="l" t="t" r="r" b="b"/>
              <a:pathLst>
                <a:path w="1597" h="809" extrusionOk="0">
                  <a:moveTo>
                    <a:pt x="1549" y="1"/>
                  </a:moveTo>
                  <a:cubicBezTo>
                    <a:pt x="1544" y="1"/>
                    <a:pt x="1539" y="3"/>
                    <a:pt x="1535" y="7"/>
                  </a:cubicBezTo>
                  <a:cubicBezTo>
                    <a:pt x="1001" y="208"/>
                    <a:pt x="534" y="474"/>
                    <a:pt x="34" y="708"/>
                  </a:cubicBezTo>
                  <a:cubicBezTo>
                    <a:pt x="0" y="741"/>
                    <a:pt x="34" y="808"/>
                    <a:pt x="67" y="808"/>
                  </a:cubicBezTo>
                  <a:cubicBezTo>
                    <a:pt x="567" y="575"/>
                    <a:pt x="1101" y="374"/>
                    <a:pt x="1568" y="74"/>
                  </a:cubicBezTo>
                  <a:cubicBezTo>
                    <a:pt x="1597" y="74"/>
                    <a:pt x="1576" y="1"/>
                    <a:pt x="1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2"/>
            <p:cNvSpPr/>
            <p:nvPr/>
          </p:nvSpPr>
          <p:spPr>
            <a:xfrm>
              <a:off x="-1621875" y="2846175"/>
              <a:ext cx="39900" cy="20425"/>
            </a:xfrm>
            <a:custGeom>
              <a:avLst/>
              <a:gdLst/>
              <a:ahLst/>
              <a:cxnLst/>
              <a:rect l="l" t="t" r="r" b="b"/>
              <a:pathLst>
                <a:path w="1596" h="817" extrusionOk="0">
                  <a:moveTo>
                    <a:pt x="1561" y="0"/>
                  </a:moveTo>
                  <a:cubicBezTo>
                    <a:pt x="1553" y="0"/>
                    <a:pt x="1543" y="3"/>
                    <a:pt x="1530" y="9"/>
                  </a:cubicBezTo>
                  <a:cubicBezTo>
                    <a:pt x="996" y="143"/>
                    <a:pt x="496" y="443"/>
                    <a:pt x="29" y="710"/>
                  </a:cubicBezTo>
                  <a:cubicBezTo>
                    <a:pt x="0" y="739"/>
                    <a:pt x="46" y="817"/>
                    <a:pt x="80" y="817"/>
                  </a:cubicBezTo>
                  <a:cubicBezTo>
                    <a:pt x="86" y="817"/>
                    <a:pt x="91" y="815"/>
                    <a:pt x="96" y="810"/>
                  </a:cubicBezTo>
                  <a:cubicBezTo>
                    <a:pt x="329" y="677"/>
                    <a:pt x="563" y="543"/>
                    <a:pt x="796" y="410"/>
                  </a:cubicBezTo>
                  <a:cubicBezTo>
                    <a:pt x="1063" y="310"/>
                    <a:pt x="1330" y="210"/>
                    <a:pt x="1563" y="76"/>
                  </a:cubicBezTo>
                  <a:cubicBezTo>
                    <a:pt x="1590" y="49"/>
                    <a:pt x="1596" y="0"/>
                    <a:pt x="1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2"/>
            <p:cNvSpPr/>
            <p:nvPr/>
          </p:nvSpPr>
          <p:spPr>
            <a:xfrm>
              <a:off x="-1620100" y="2854575"/>
              <a:ext cx="47100" cy="22025"/>
            </a:xfrm>
            <a:custGeom>
              <a:avLst/>
              <a:gdLst/>
              <a:ahLst/>
              <a:cxnLst/>
              <a:rect l="l" t="t" r="r" b="b"/>
              <a:pathLst>
                <a:path w="1884" h="881" extrusionOk="0">
                  <a:moveTo>
                    <a:pt x="1840" y="0"/>
                  </a:moveTo>
                  <a:cubicBezTo>
                    <a:pt x="1836" y="0"/>
                    <a:pt x="1831" y="2"/>
                    <a:pt x="1826" y="7"/>
                  </a:cubicBezTo>
                  <a:cubicBezTo>
                    <a:pt x="1192" y="140"/>
                    <a:pt x="592" y="474"/>
                    <a:pt x="58" y="774"/>
                  </a:cubicBezTo>
                  <a:cubicBezTo>
                    <a:pt x="1" y="803"/>
                    <a:pt x="17" y="881"/>
                    <a:pt x="66" y="881"/>
                  </a:cubicBezTo>
                  <a:cubicBezTo>
                    <a:pt x="74" y="881"/>
                    <a:pt x="82" y="879"/>
                    <a:pt x="91" y="874"/>
                  </a:cubicBezTo>
                  <a:cubicBezTo>
                    <a:pt x="392" y="741"/>
                    <a:pt x="659" y="574"/>
                    <a:pt x="959" y="474"/>
                  </a:cubicBezTo>
                  <a:cubicBezTo>
                    <a:pt x="1259" y="341"/>
                    <a:pt x="1559" y="240"/>
                    <a:pt x="1826" y="74"/>
                  </a:cubicBezTo>
                  <a:cubicBezTo>
                    <a:pt x="1883" y="74"/>
                    <a:pt x="1867" y="0"/>
                    <a:pt x="18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2"/>
            <p:cNvSpPr/>
            <p:nvPr/>
          </p:nvSpPr>
          <p:spPr>
            <a:xfrm>
              <a:off x="-1622600" y="2863900"/>
              <a:ext cx="49000" cy="26875"/>
            </a:xfrm>
            <a:custGeom>
              <a:avLst/>
              <a:gdLst/>
              <a:ahLst/>
              <a:cxnLst/>
              <a:rect l="l" t="t" r="r" b="b"/>
              <a:pathLst>
                <a:path w="1960" h="1075" extrusionOk="0">
                  <a:moveTo>
                    <a:pt x="1859" y="1"/>
                  </a:moveTo>
                  <a:cubicBezTo>
                    <a:pt x="1526" y="68"/>
                    <a:pt x="1226" y="234"/>
                    <a:pt x="925" y="401"/>
                  </a:cubicBezTo>
                  <a:cubicBezTo>
                    <a:pt x="625" y="568"/>
                    <a:pt x="325" y="735"/>
                    <a:pt x="58" y="935"/>
                  </a:cubicBezTo>
                  <a:cubicBezTo>
                    <a:pt x="0" y="993"/>
                    <a:pt x="42" y="1075"/>
                    <a:pt x="119" y="1075"/>
                  </a:cubicBezTo>
                  <a:cubicBezTo>
                    <a:pt x="131" y="1075"/>
                    <a:pt x="144" y="1073"/>
                    <a:pt x="158" y="1068"/>
                  </a:cubicBezTo>
                  <a:cubicBezTo>
                    <a:pt x="458" y="902"/>
                    <a:pt x="759" y="735"/>
                    <a:pt x="1059" y="568"/>
                  </a:cubicBezTo>
                  <a:cubicBezTo>
                    <a:pt x="1359" y="435"/>
                    <a:pt x="1659" y="334"/>
                    <a:pt x="1926" y="134"/>
                  </a:cubicBezTo>
                  <a:cubicBezTo>
                    <a:pt x="1959" y="101"/>
                    <a:pt x="1926" y="1"/>
                    <a:pt x="1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2"/>
            <p:cNvSpPr/>
            <p:nvPr/>
          </p:nvSpPr>
          <p:spPr>
            <a:xfrm>
              <a:off x="-1613425" y="2870575"/>
              <a:ext cx="45650" cy="22725"/>
            </a:xfrm>
            <a:custGeom>
              <a:avLst/>
              <a:gdLst/>
              <a:ahLst/>
              <a:cxnLst/>
              <a:rect l="l" t="t" r="r" b="b"/>
              <a:pathLst>
                <a:path w="1826" h="909" extrusionOk="0">
                  <a:moveTo>
                    <a:pt x="1726" y="1"/>
                  </a:moveTo>
                  <a:cubicBezTo>
                    <a:pt x="1426" y="101"/>
                    <a:pt x="1159" y="268"/>
                    <a:pt x="892" y="401"/>
                  </a:cubicBezTo>
                  <a:cubicBezTo>
                    <a:pt x="592" y="534"/>
                    <a:pt x="325" y="668"/>
                    <a:pt x="58" y="801"/>
                  </a:cubicBezTo>
                  <a:cubicBezTo>
                    <a:pt x="1" y="830"/>
                    <a:pt x="17" y="908"/>
                    <a:pt x="66" y="908"/>
                  </a:cubicBezTo>
                  <a:cubicBezTo>
                    <a:pt x="73" y="908"/>
                    <a:pt x="82" y="906"/>
                    <a:pt x="91" y="901"/>
                  </a:cubicBezTo>
                  <a:cubicBezTo>
                    <a:pt x="392" y="768"/>
                    <a:pt x="692" y="635"/>
                    <a:pt x="992" y="501"/>
                  </a:cubicBezTo>
                  <a:cubicBezTo>
                    <a:pt x="1259" y="368"/>
                    <a:pt x="1526" y="268"/>
                    <a:pt x="1759" y="101"/>
                  </a:cubicBezTo>
                  <a:cubicBezTo>
                    <a:pt x="1826" y="67"/>
                    <a:pt x="1759"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2"/>
            <p:cNvSpPr/>
            <p:nvPr/>
          </p:nvSpPr>
          <p:spPr>
            <a:xfrm>
              <a:off x="-1615100" y="2878750"/>
              <a:ext cx="52950" cy="27050"/>
            </a:xfrm>
            <a:custGeom>
              <a:avLst/>
              <a:gdLst/>
              <a:ahLst/>
              <a:cxnLst/>
              <a:rect l="l" t="t" r="r" b="b"/>
              <a:pathLst>
                <a:path w="2118" h="1082" extrusionOk="0">
                  <a:moveTo>
                    <a:pt x="2042" y="1"/>
                  </a:moveTo>
                  <a:cubicBezTo>
                    <a:pt x="2036" y="1"/>
                    <a:pt x="2031" y="3"/>
                    <a:pt x="2026" y="7"/>
                  </a:cubicBezTo>
                  <a:cubicBezTo>
                    <a:pt x="1326" y="241"/>
                    <a:pt x="692" y="641"/>
                    <a:pt x="58" y="975"/>
                  </a:cubicBezTo>
                  <a:cubicBezTo>
                    <a:pt x="1" y="1003"/>
                    <a:pt x="18" y="1081"/>
                    <a:pt x="66" y="1081"/>
                  </a:cubicBezTo>
                  <a:cubicBezTo>
                    <a:pt x="74" y="1081"/>
                    <a:pt x="82" y="1079"/>
                    <a:pt x="92" y="1075"/>
                  </a:cubicBezTo>
                  <a:cubicBezTo>
                    <a:pt x="759" y="775"/>
                    <a:pt x="1459" y="508"/>
                    <a:pt x="2060" y="107"/>
                  </a:cubicBezTo>
                  <a:cubicBezTo>
                    <a:pt x="2117" y="79"/>
                    <a:pt x="2076" y="1"/>
                    <a:pt x="20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2"/>
            <p:cNvSpPr/>
            <p:nvPr/>
          </p:nvSpPr>
          <p:spPr>
            <a:xfrm>
              <a:off x="-1605125" y="2888700"/>
              <a:ext cx="46525" cy="23725"/>
            </a:xfrm>
            <a:custGeom>
              <a:avLst/>
              <a:gdLst/>
              <a:ahLst/>
              <a:cxnLst/>
              <a:rect l="l" t="t" r="r" b="b"/>
              <a:pathLst>
                <a:path w="1861" h="949" extrusionOk="0">
                  <a:moveTo>
                    <a:pt x="1843" y="1"/>
                  </a:moveTo>
                  <a:cubicBezTo>
                    <a:pt x="1839" y="1"/>
                    <a:pt x="1834" y="3"/>
                    <a:pt x="1827" y="10"/>
                  </a:cubicBezTo>
                  <a:cubicBezTo>
                    <a:pt x="1527" y="76"/>
                    <a:pt x="1260" y="276"/>
                    <a:pt x="994" y="410"/>
                  </a:cubicBezTo>
                  <a:cubicBezTo>
                    <a:pt x="693" y="543"/>
                    <a:pt x="360" y="677"/>
                    <a:pt x="60" y="810"/>
                  </a:cubicBezTo>
                  <a:cubicBezTo>
                    <a:pt x="0" y="840"/>
                    <a:pt x="20" y="949"/>
                    <a:pt x="96" y="949"/>
                  </a:cubicBezTo>
                  <a:cubicBezTo>
                    <a:pt x="105" y="949"/>
                    <a:pt x="115" y="947"/>
                    <a:pt x="126" y="944"/>
                  </a:cubicBezTo>
                  <a:cubicBezTo>
                    <a:pt x="426" y="810"/>
                    <a:pt x="727" y="677"/>
                    <a:pt x="1027" y="543"/>
                  </a:cubicBezTo>
                  <a:cubicBezTo>
                    <a:pt x="1294" y="410"/>
                    <a:pt x="1627" y="276"/>
                    <a:pt x="1861" y="76"/>
                  </a:cubicBezTo>
                  <a:cubicBezTo>
                    <a:pt x="1861" y="49"/>
                    <a:pt x="1861" y="1"/>
                    <a:pt x="18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2"/>
            <p:cNvSpPr/>
            <p:nvPr/>
          </p:nvSpPr>
          <p:spPr>
            <a:xfrm>
              <a:off x="-1600975" y="2901275"/>
              <a:ext cx="40700" cy="21175"/>
            </a:xfrm>
            <a:custGeom>
              <a:avLst/>
              <a:gdLst/>
              <a:ahLst/>
              <a:cxnLst/>
              <a:rect l="l" t="t" r="r" b="b"/>
              <a:pathLst>
                <a:path w="1628" h="847" extrusionOk="0">
                  <a:moveTo>
                    <a:pt x="1586" y="0"/>
                  </a:moveTo>
                  <a:cubicBezTo>
                    <a:pt x="1579" y="0"/>
                    <a:pt x="1571" y="2"/>
                    <a:pt x="1561" y="7"/>
                  </a:cubicBezTo>
                  <a:cubicBezTo>
                    <a:pt x="1328" y="74"/>
                    <a:pt x="1094" y="207"/>
                    <a:pt x="861" y="307"/>
                  </a:cubicBezTo>
                  <a:cubicBezTo>
                    <a:pt x="594" y="441"/>
                    <a:pt x="327" y="574"/>
                    <a:pt x="60" y="707"/>
                  </a:cubicBezTo>
                  <a:cubicBezTo>
                    <a:pt x="1" y="737"/>
                    <a:pt x="47" y="846"/>
                    <a:pt x="105" y="846"/>
                  </a:cubicBezTo>
                  <a:cubicBezTo>
                    <a:pt x="112" y="846"/>
                    <a:pt x="120" y="845"/>
                    <a:pt x="127" y="841"/>
                  </a:cubicBezTo>
                  <a:cubicBezTo>
                    <a:pt x="394" y="707"/>
                    <a:pt x="661" y="574"/>
                    <a:pt x="894" y="441"/>
                  </a:cubicBezTo>
                  <a:cubicBezTo>
                    <a:pt x="1128" y="341"/>
                    <a:pt x="1395" y="240"/>
                    <a:pt x="1595" y="74"/>
                  </a:cubicBezTo>
                  <a:cubicBezTo>
                    <a:pt x="1623" y="74"/>
                    <a:pt x="1627" y="0"/>
                    <a:pt x="1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2"/>
            <p:cNvSpPr/>
            <p:nvPr/>
          </p:nvSpPr>
          <p:spPr>
            <a:xfrm>
              <a:off x="-1589200" y="2917050"/>
              <a:ext cx="14600" cy="7900"/>
            </a:xfrm>
            <a:custGeom>
              <a:avLst/>
              <a:gdLst/>
              <a:ahLst/>
              <a:cxnLst/>
              <a:rect l="l" t="t" r="r" b="b"/>
              <a:pathLst>
                <a:path w="584" h="316" extrusionOk="0">
                  <a:moveTo>
                    <a:pt x="512" y="1"/>
                  </a:moveTo>
                  <a:cubicBezTo>
                    <a:pt x="504" y="1"/>
                    <a:pt x="496" y="3"/>
                    <a:pt x="490" y="10"/>
                  </a:cubicBezTo>
                  <a:cubicBezTo>
                    <a:pt x="357" y="76"/>
                    <a:pt x="223" y="143"/>
                    <a:pt x="90" y="177"/>
                  </a:cubicBezTo>
                  <a:cubicBezTo>
                    <a:pt x="1" y="206"/>
                    <a:pt x="44" y="315"/>
                    <a:pt x="101" y="315"/>
                  </a:cubicBezTo>
                  <a:cubicBezTo>
                    <a:pt x="108" y="315"/>
                    <a:pt x="116" y="314"/>
                    <a:pt x="123" y="310"/>
                  </a:cubicBezTo>
                  <a:cubicBezTo>
                    <a:pt x="290" y="277"/>
                    <a:pt x="423" y="177"/>
                    <a:pt x="557" y="76"/>
                  </a:cubicBezTo>
                  <a:cubicBezTo>
                    <a:pt x="584" y="50"/>
                    <a:pt x="545" y="1"/>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2"/>
            <p:cNvSpPr/>
            <p:nvPr/>
          </p:nvSpPr>
          <p:spPr>
            <a:xfrm>
              <a:off x="-1572775" y="2770500"/>
              <a:ext cx="28350" cy="9350"/>
            </a:xfrm>
            <a:custGeom>
              <a:avLst/>
              <a:gdLst/>
              <a:ahLst/>
              <a:cxnLst/>
              <a:rect l="l" t="t" r="r" b="b"/>
              <a:pathLst>
                <a:path w="1134" h="374" extrusionOk="0">
                  <a:moveTo>
                    <a:pt x="1067" y="1"/>
                  </a:moveTo>
                  <a:cubicBezTo>
                    <a:pt x="734" y="34"/>
                    <a:pt x="367" y="168"/>
                    <a:pt x="66" y="268"/>
                  </a:cubicBezTo>
                  <a:cubicBezTo>
                    <a:pt x="7" y="268"/>
                    <a:pt x="1" y="373"/>
                    <a:pt x="47" y="373"/>
                  </a:cubicBezTo>
                  <a:cubicBezTo>
                    <a:pt x="52" y="373"/>
                    <a:pt x="59" y="372"/>
                    <a:pt x="66" y="368"/>
                  </a:cubicBezTo>
                  <a:cubicBezTo>
                    <a:pt x="400" y="301"/>
                    <a:pt x="767" y="234"/>
                    <a:pt x="1067" y="101"/>
                  </a:cubicBezTo>
                  <a:cubicBezTo>
                    <a:pt x="1134" y="68"/>
                    <a:pt x="1101" y="1"/>
                    <a:pt x="1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2"/>
            <p:cNvSpPr/>
            <p:nvPr/>
          </p:nvSpPr>
          <p:spPr>
            <a:xfrm>
              <a:off x="-1572600" y="2780525"/>
              <a:ext cx="28175" cy="8500"/>
            </a:xfrm>
            <a:custGeom>
              <a:avLst/>
              <a:gdLst/>
              <a:ahLst/>
              <a:cxnLst/>
              <a:rect l="l" t="t" r="r" b="b"/>
              <a:pathLst>
                <a:path w="1127" h="340" extrusionOk="0">
                  <a:moveTo>
                    <a:pt x="1027" y="0"/>
                  </a:moveTo>
                  <a:cubicBezTo>
                    <a:pt x="727" y="34"/>
                    <a:pt x="393" y="134"/>
                    <a:pt x="59" y="200"/>
                  </a:cubicBezTo>
                  <a:cubicBezTo>
                    <a:pt x="0" y="230"/>
                    <a:pt x="20" y="339"/>
                    <a:pt x="72" y="339"/>
                  </a:cubicBezTo>
                  <a:cubicBezTo>
                    <a:pt x="79" y="339"/>
                    <a:pt x="86" y="337"/>
                    <a:pt x="93" y="334"/>
                  </a:cubicBezTo>
                  <a:cubicBezTo>
                    <a:pt x="426" y="267"/>
                    <a:pt x="760" y="234"/>
                    <a:pt x="1060" y="100"/>
                  </a:cubicBezTo>
                  <a:cubicBezTo>
                    <a:pt x="1127" y="67"/>
                    <a:pt x="1094"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2"/>
            <p:cNvSpPr/>
            <p:nvPr/>
          </p:nvSpPr>
          <p:spPr>
            <a:xfrm>
              <a:off x="-1561950" y="2789475"/>
              <a:ext cx="24200" cy="8575"/>
            </a:xfrm>
            <a:custGeom>
              <a:avLst/>
              <a:gdLst/>
              <a:ahLst/>
              <a:cxnLst/>
              <a:rect l="l" t="t" r="r" b="b"/>
              <a:pathLst>
                <a:path w="968" h="343" extrusionOk="0">
                  <a:moveTo>
                    <a:pt x="858" y="0"/>
                  </a:moveTo>
                  <a:cubicBezTo>
                    <a:pt x="751" y="0"/>
                    <a:pt x="648" y="49"/>
                    <a:pt x="567" y="76"/>
                  </a:cubicBezTo>
                  <a:cubicBezTo>
                    <a:pt x="401" y="109"/>
                    <a:pt x="267" y="143"/>
                    <a:pt x="100" y="176"/>
                  </a:cubicBezTo>
                  <a:cubicBezTo>
                    <a:pt x="0" y="209"/>
                    <a:pt x="34" y="343"/>
                    <a:pt x="134" y="343"/>
                  </a:cubicBezTo>
                  <a:cubicBezTo>
                    <a:pt x="301" y="276"/>
                    <a:pt x="434" y="243"/>
                    <a:pt x="601" y="209"/>
                  </a:cubicBezTo>
                  <a:cubicBezTo>
                    <a:pt x="734" y="176"/>
                    <a:pt x="868" y="176"/>
                    <a:pt x="934" y="109"/>
                  </a:cubicBezTo>
                  <a:cubicBezTo>
                    <a:pt x="968" y="76"/>
                    <a:pt x="968" y="42"/>
                    <a:pt x="934" y="9"/>
                  </a:cubicBezTo>
                  <a:cubicBezTo>
                    <a:pt x="909" y="3"/>
                    <a:pt x="883" y="0"/>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2"/>
            <p:cNvSpPr/>
            <p:nvPr/>
          </p:nvSpPr>
          <p:spPr>
            <a:xfrm>
              <a:off x="-1567575" y="2799700"/>
              <a:ext cx="32325" cy="10150"/>
            </a:xfrm>
            <a:custGeom>
              <a:avLst/>
              <a:gdLst/>
              <a:ahLst/>
              <a:cxnLst/>
              <a:rect l="l" t="t" r="r" b="b"/>
              <a:pathLst>
                <a:path w="1293" h="406" extrusionOk="0">
                  <a:moveTo>
                    <a:pt x="1193" y="0"/>
                  </a:moveTo>
                  <a:cubicBezTo>
                    <a:pt x="993" y="0"/>
                    <a:pt x="826" y="67"/>
                    <a:pt x="626" y="100"/>
                  </a:cubicBezTo>
                  <a:cubicBezTo>
                    <a:pt x="459" y="167"/>
                    <a:pt x="259" y="201"/>
                    <a:pt x="92" y="234"/>
                  </a:cubicBezTo>
                  <a:cubicBezTo>
                    <a:pt x="1" y="264"/>
                    <a:pt x="20" y="405"/>
                    <a:pt x="100" y="405"/>
                  </a:cubicBezTo>
                  <a:cubicBezTo>
                    <a:pt x="108" y="405"/>
                    <a:pt x="116" y="404"/>
                    <a:pt x="125" y="401"/>
                  </a:cubicBezTo>
                  <a:cubicBezTo>
                    <a:pt x="325" y="367"/>
                    <a:pt x="492" y="301"/>
                    <a:pt x="692" y="267"/>
                  </a:cubicBezTo>
                  <a:cubicBezTo>
                    <a:pt x="859" y="234"/>
                    <a:pt x="1059" y="201"/>
                    <a:pt x="1226" y="100"/>
                  </a:cubicBezTo>
                  <a:cubicBezTo>
                    <a:pt x="1293" y="67"/>
                    <a:pt x="1259" y="0"/>
                    <a:pt x="1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2"/>
            <p:cNvSpPr/>
            <p:nvPr/>
          </p:nvSpPr>
          <p:spPr>
            <a:xfrm>
              <a:off x="-1551100" y="2804700"/>
              <a:ext cx="11700" cy="5875"/>
            </a:xfrm>
            <a:custGeom>
              <a:avLst/>
              <a:gdLst/>
              <a:ahLst/>
              <a:cxnLst/>
              <a:rect l="l" t="t" r="r" b="b"/>
              <a:pathLst>
                <a:path w="468" h="235" extrusionOk="0">
                  <a:moveTo>
                    <a:pt x="434" y="1"/>
                  </a:moveTo>
                  <a:cubicBezTo>
                    <a:pt x="300" y="1"/>
                    <a:pt x="200" y="67"/>
                    <a:pt x="100" y="101"/>
                  </a:cubicBezTo>
                  <a:cubicBezTo>
                    <a:pt x="0" y="134"/>
                    <a:pt x="67" y="234"/>
                    <a:pt x="133" y="234"/>
                  </a:cubicBezTo>
                  <a:cubicBezTo>
                    <a:pt x="234" y="201"/>
                    <a:pt x="367" y="167"/>
                    <a:pt x="434" y="101"/>
                  </a:cubicBezTo>
                  <a:cubicBezTo>
                    <a:pt x="467" y="67"/>
                    <a:pt x="467"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2"/>
            <p:cNvSpPr/>
            <p:nvPr/>
          </p:nvSpPr>
          <p:spPr>
            <a:xfrm>
              <a:off x="-1550725" y="2810825"/>
              <a:ext cx="18825" cy="12250"/>
            </a:xfrm>
            <a:custGeom>
              <a:avLst/>
              <a:gdLst/>
              <a:ahLst/>
              <a:cxnLst/>
              <a:rect l="l" t="t" r="r" b="b"/>
              <a:pathLst>
                <a:path w="753" h="490" extrusionOk="0">
                  <a:moveTo>
                    <a:pt x="102" y="0"/>
                  </a:moveTo>
                  <a:cubicBezTo>
                    <a:pt x="48" y="0"/>
                    <a:pt x="1" y="71"/>
                    <a:pt x="52" y="122"/>
                  </a:cubicBezTo>
                  <a:cubicBezTo>
                    <a:pt x="118" y="223"/>
                    <a:pt x="252" y="289"/>
                    <a:pt x="385" y="323"/>
                  </a:cubicBezTo>
                  <a:cubicBezTo>
                    <a:pt x="319" y="323"/>
                    <a:pt x="219" y="323"/>
                    <a:pt x="152" y="356"/>
                  </a:cubicBezTo>
                  <a:cubicBezTo>
                    <a:pt x="85" y="356"/>
                    <a:pt x="85" y="489"/>
                    <a:pt x="185" y="489"/>
                  </a:cubicBezTo>
                  <a:cubicBezTo>
                    <a:pt x="352" y="456"/>
                    <a:pt x="552" y="456"/>
                    <a:pt x="686" y="389"/>
                  </a:cubicBezTo>
                  <a:cubicBezTo>
                    <a:pt x="752" y="356"/>
                    <a:pt x="719" y="289"/>
                    <a:pt x="686" y="289"/>
                  </a:cubicBezTo>
                  <a:lnTo>
                    <a:pt x="485" y="289"/>
                  </a:lnTo>
                  <a:cubicBezTo>
                    <a:pt x="519" y="256"/>
                    <a:pt x="485" y="223"/>
                    <a:pt x="452" y="223"/>
                  </a:cubicBezTo>
                  <a:cubicBezTo>
                    <a:pt x="352" y="156"/>
                    <a:pt x="252" y="122"/>
                    <a:pt x="152" y="22"/>
                  </a:cubicBezTo>
                  <a:cubicBezTo>
                    <a:pt x="136" y="7"/>
                    <a:pt x="119"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2"/>
            <p:cNvSpPr/>
            <p:nvPr/>
          </p:nvSpPr>
          <p:spPr>
            <a:xfrm>
              <a:off x="-1550000" y="2825100"/>
              <a:ext cx="25600" cy="7275"/>
            </a:xfrm>
            <a:custGeom>
              <a:avLst/>
              <a:gdLst/>
              <a:ahLst/>
              <a:cxnLst/>
              <a:rect l="l" t="t" r="r" b="b"/>
              <a:pathLst>
                <a:path w="1024" h="291" extrusionOk="0">
                  <a:moveTo>
                    <a:pt x="815" y="0"/>
                  </a:moveTo>
                  <a:cubicBezTo>
                    <a:pt x="565" y="0"/>
                    <a:pt x="305" y="98"/>
                    <a:pt x="89" y="152"/>
                  </a:cubicBezTo>
                  <a:cubicBezTo>
                    <a:pt x="0" y="182"/>
                    <a:pt x="44" y="291"/>
                    <a:pt x="125" y="291"/>
                  </a:cubicBezTo>
                  <a:cubicBezTo>
                    <a:pt x="135" y="291"/>
                    <a:pt x="145" y="289"/>
                    <a:pt x="156" y="285"/>
                  </a:cubicBezTo>
                  <a:cubicBezTo>
                    <a:pt x="290" y="219"/>
                    <a:pt x="456" y="185"/>
                    <a:pt x="590" y="185"/>
                  </a:cubicBezTo>
                  <a:cubicBezTo>
                    <a:pt x="723" y="152"/>
                    <a:pt x="857" y="152"/>
                    <a:pt x="990" y="85"/>
                  </a:cubicBezTo>
                  <a:cubicBezTo>
                    <a:pt x="1023" y="85"/>
                    <a:pt x="1023" y="18"/>
                    <a:pt x="990" y="18"/>
                  </a:cubicBezTo>
                  <a:cubicBezTo>
                    <a:pt x="933" y="6"/>
                    <a:pt x="874" y="0"/>
                    <a:pt x="8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2"/>
            <p:cNvSpPr/>
            <p:nvPr/>
          </p:nvSpPr>
          <p:spPr>
            <a:xfrm>
              <a:off x="-1541950" y="2835175"/>
              <a:ext cx="19225" cy="4575"/>
            </a:xfrm>
            <a:custGeom>
              <a:avLst/>
              <a:gdLst/>
              <a:ahLst/>
              <a:cxnLst/>
              <a:rect l="l" t="t" r="r" b="b"/>
              <a:pathLst>
                <a:path w="769" h="183" extrusionOk="0">
                  <a:moveTo>
                    <a:pt x="601" y="1"/>
                  </a:moveTo>
                  <a:cubicBezTo>
                    <a:pt x="535" y="1"/>
                    <a:pt x="468" y="16"/>
                    <a:pt x="401" y="16"/>
                  </a:cubicBezTo>
                  <a:cubicBezTo>
                    <a:pt x="301" y="49"/>
                    <a:pt x="201" y="49"/>
                    <a:pt x="101" y="82"/>
                  </a:cubicBezTo>
                  <a:cubicBezTo>
                    <a:pt x="1" y="82"/>
                    <a:pt x="34" y="183"/>
                    <a:pt x="101" y="183"/>
                  </a:cubicBezTo>
                  <a:cubicBezTo>
                    <a:pt x="201" y="183"/>
                    <a:pt x="335" y="149"/>
                    <a:pt x="435" y="149"/>
                  </a:cubicBezTo>
                  <a:cubicBezTo>
                    <a:pt x="535" y="116"/>
                    <a:pt x="635" y="116"/>
                    <a:pt x="735" y="82"/>
                  </a:cubicBezTo>
                  <a:cubicBezTo>
                    <a:pt x="768" y="49"/>
                    <a:pt x="735" y="16"/>
                    <a:pt x="701" y="16"/>
                  </a:cubicBezTo>
                  <a:cubicBezTo>
                    <a:pt x="668" y="5"/>
                    <a:pt x="635"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2"/>
            <p:cNvSpPr/>
            <p:nvPr/>
          </p:nvSpPr>
          <p:spPr>
            <a:xfrm>
              <a:off x="-1539250" y="2845575"/>
              <a:ext cx="19025" cy="5975"/>
            </a:xfrm>
            <a:custGeom>
              <a:avLst/>
              <a:gdLst/>
              <a:ahLst/>
              <a:cxnLst/>
              <a:rect l="l" t="t" r="r" b="b"/>
              <a:pathLst>
                <a:path w="761" h="239" extrusionOk="0">
                  <a:moveTo>
                    <a:pt x="727" y="0"/>
                  </a:moveTo>
                  <a:cubicBezTo>
                    <a:pt x="493" y="0"/>
                    <a:pt x="293" y="67"/>
                    <a:pt x="60" y="100"/>
                  </a:cubicBezTo>
                  <a:cubicBezTo>
                    <a:pt x="0" y="130"/>
                    <a:pt x="20" y="239"/>
                    <a:pt x="72" y="239"/>
                  </a:cubicBezTo>
                  <a:cubicBezTo>
                    <a:pt x="79" y="239"/>
                    <a:pt x="86" y="237"/>
                    <a:pt x="93" y="234"/>
                  </a:cubicBezTo>
                  <a:cubicBezTo>
                    <a:pt x="293" y="200"/>
                    <a:pt x="527" y="167"/>
                    <a:pt x="727" y="67"/>
                  </a:cubicBezTo>
                  <a:cubicBezTo>
                    <a:pt x="760" y="67"/>
                    <a:pt x="760" y="0"/>
                    <a:pt x="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2"/>
            <p:cNvSpPr/>
            <p:nvPr/>
          </p:nvSpPr>
          <p:spPr>
            <a:xfrm>
              <a:off x="-1529425" y="2852225"/>
              <a:ext cx="11700" cy="2525"/>
            </a:xfrm>
            <a:custGeom>
              <a:avLst/>
              <a:gdLst/>
              <a:ahLst/>
              <a:cxnLst/>
              <a:rect l="l" t="t" r="r" b="b"/>
              <a:pathLst>
                <a:path w="468" h="101" extrusionOk="0">
                  <a:moveTo>
                    <a:pt x="434" y="1"/>
                  </a:moveTo>
                  <a:cubicBezTo>
                    <a:pt x="301" y="1"/>
                    <a:pt x="167" y="34"/>
                    <a:pt x="34" y="68"/>
                  </a:cubicBezTo>
                  <a:cubicBezTo>
                    <a:pt x="0" y="68"/>
                    <a:pt x="34" y="101"/>
                    <a:pt x="34" y="101"/>
                  </a:cubicBezTo>
                  <a:cubicBezTo>
                    <a:pt x="167" y="68"/>
                    <a:pt x="301" y="68"/>
                    <a:pt x="434" y="34"/>
                  </a:cubicBezTo>
                  <a:cubicBezTo>
                    <a:pt x="467" y="34"/>
                    <a:pt x="434" y="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2"/>
            <p:cNvSpPr/>
            <p:nvPr/>
          </p:nvSpPr>
          <p:spPr>
            <a:xfrm>
              <a:off x="-1531650" y="2861250"/>
              <a:ext cx="18925" cy="7825"/>
            </a:xfrm>
            <a:custGeom>
              <a:avLst/>
              <a:gdLst/>
              <a:ahLst/>
              <a:cxnLst/>
              <a:rect l="l" t="t" r="r" b="b"/>
              <a:pathLst>
                <a:path w="757" h="313" extrusionOk="0">
                  <a:moveTo>
                    <a:pt x="629" y="0"/>
                  </a:moveTo>
                  <a:cubicBezTo>
                    <a:pt x="428" y="0"/>
                    <a:pt x="234" y="87"/>
                    <a:pt x="89" y="174"/>
                  </a:cubicBezTo>
                  <a:cubicBezTo>
                    <a:pt x="0" y="203"/>
                    <a:pt x="43" y="312"/>
                    <a:pt x="101" y="312"/>
                  </a:cubicBezTo>
                  <a:cubicBezTo>
                    <a:pt x="108" y="312"/>
                    <a:pt x="115" y="311"/>
                    <a:pt x="123" y="307"/>
                  </a:cubicBezTo>
                  <a:cubicBezTo>
                    <a:pt x="323" y="207"/>
                    <a:pt x="523" y="140"/>
                    <a:pt x="723" y="74"/>
                  </a:cubicBezTo>
                  <a:cubicBezTo>
                    <a:pt x="756" y="40"/>
                    <a:pt x="723" y="7"/>
                    <a:pt x="723" y="7"/>
                  </a:cubicBezTo>
                  <a:cubicBezTo>
                    <a:pt x="692" y="2"/>
                    <a:pt x="661" y="0"/>
                    <a:pt x="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2"/>
            <p:cNvSpPr/>
            <p:nvPr/>
          </p:nvSpPr>
          <p:spPr>
            <a:xfrm>
              <a:off x="-1540000" y="2867900"/>
              <a:ext cx="29550" cy="11175"/>
            </a:xfrm>
            <a:custGeom>
              <a:avLst/>
              <a:gdLst/>
              <a:ahLst/>
              <a:cxnLst/>
              <a:rect l="l" t="t" r="r" b="b"/>
              <a:pathLst>
                <a:path w="1182" h="447" extrusionOk="0">
                  <a:moveTo>
                    <a:pt x="1116" y="1"/>
                  </a:moveTo>
                  <a:cubicBezTo>
                    <a:pt x="1108" y="1"/>
                    <a:pt x="1100" y="3"/>
                    <a:pt x="1090" y="8"/>
                  </a:cubicBezTo>
                  <a:cubicBezTo>
                    <a:pt x="757" y="41"/>
                    <a:pt x="423" y="208"/>
                    <a:pt x="90" y="308"/>
                  </a:cubicBezTo>
                  <a:cubicBezTo>
                    <a:pt x="1" y="338"/>
                    <a:pt x="44" y="447"/>
                    <a:pt x="125" y="447"/>
                  </a:cubicBezTo>
                  <a:cubicBezTo>
                    <a:pt x="135" y="447"/>
                    <a:pt x="146" y="445"/>
                    <a:pt x="156" y="441"/>
                  </a:cubicBezTo>
                  <a:cubicBezTo>
                    <a:pt x="457" y="341"/>
                    <a:pt x="824" y="275"/>
                    <a:pt x="1124" y="108"/>
                  </a:cubicBezTo>
                  <a:cubicBezTo>
                    <a:pt x="1181" y="79"/>
                    <a:pt x="1165" y="1"/>
                    <a:pt x="1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2"/>
            <p:cNvSpPr/>
            <p:nvPr/>
          </p:nvSpPr>
          <p:spPr>
            <a:xfrm>
              <a:off x="-1536625" y="2877250"/>
              <a:ext cx="30575" cy="11100"/>
            </a:xfrm>
            <a:custGeom>
              <a:avLst/>
              <a:gdLst/>
              <a:ahLst/>
              <a:cxnLst/>
              <a:rect l="l" t="t" r="r" b="b"/>
              <a:pathLst>
                <a:path w="1223" h="444" extrusionOk="0">
                  <a:moveTo>
                    <a:pt x="1156" y="1"/>
                  </a:moveTo>
                  <a:cubicBezTo>
                    <a:pt x="989" y="34"/>
                    <a:pt x="789" y="101"/>
                    <a:pt x="622" y="167"/>
                  </a:cubicBezTo>
                  <a:cubicBezTo>
                    <a:pt x="422" y="234"/>
                    <a:pt x="255" y="301"/>
                    <a:pt x="55" y="368"/>
                  </a:cubicBezTo>
                  <a:cubicBezTo>
                    <a:pt x="1" y="395"/>
                    <a:pt x="12" y="443"/>
                    <a:pt x="54" y="443"/>
                  </a:cubicBezTo>
                  <a:cubicBezTo>
                    <a:pt x="64" y="443"/>
                    <a:pt x="75" y="441"/>
                    <a:pt x="88" y="434"/>
                  </a:cubicBezTo>
                  <a:cubicBezTo>
                    <a:pt x="255" y="401"/>
                    <a:pt x="455" y="334"/>
                    <a:pt x="655" y="301"/>
                  </a:cubicBezTo>
                  <a:cubicBezTo>
                    <a:pt x="822" y="234"/>
                    <a:pt x="1022" y="167"/>
                    <a:pt x="1189" y="101"/>
                  </a:cubicBezTo>
                  <a:cubicBezTo>
                    <a:pt x="1222" y="67"/>
                    <a:pt x="1222" y="1"/>
                    <a:pt x="1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2"/>
            <p:cNvSpPr/>
            <p:nvPr/>
          </p:nvSpPr>
          <p:spPr>
            <a:xfrm>
              <a:off x="-1524425" y="2886425"/>
              <a:ext cx="16700" cy="7525"/>
            </a:xfrm>
            <a:custGeom>
              <a:avLst/>
              <a:gdLst/>
              <a:ahLst/>
              <a:cxnLst/>
              <a:rect l="l" t="t" r="r" b="b"/>
              <a:pathLst>
                <a:path w="668" h="301" extrusionOk="0">
                  <a:moveTo>
                    <a:pt x="601" y="1"/>
                  </a:moveTo>
                  <a:cubicBezTo>
                    <a:pt x="401" y="67"/>
                    <a:pt x="234" y="167"/>
                    <a:pt x="34" y="234"/>
                  </a:cubicBezTo>
                  <a:cubicBezTo>
                    <a:pt x="0" y="234"/>
                    <a:pt x="34" y="301"/>
                    <a:pt x="67" y="301"/>
                  </a:cubicBezTo>
                  <a:cubicBezTo>
                    <a:pt x="267" y="234"/>
                    <a:pt x="434" y="167"/>
                    <a:pt x="634" y="67"/>
                  </a:cubicBezTo>
                  <a:cubicBezTo>
                    <a:pt x="668" y="67"/>
                    <a:pt x="634"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2"/>
            <p:cNvSpPr/>
            <p:nvPr/>
          </p:nvSpPr>
          <p:spPr>
            <a:xfrm>
              <a:off x="-1538600" y="2896425"/>
              <a:ext cx="32550" cy="14200"/>
            </a:xfrm>
            <a:custGeom>
              <a:avLst/>
              <a:gdLst/>
              <a:ahLst/>
              <a:cxnLst/>
              <a:rect l="l" t="t" r="r" b="b"/>
              <a:pathLst>
                <a:path w="1302" h="568" extrusionOk="0">
                  <a:moveTo>
                    <a:pt x="1235" y="1"/>
                  </a:moveTo>
                  <a:cubicBezTo>
                    <a:pt x="834" y="134"/>
                    <a:pt x="434" y="301"/>
                    <a:pt x="67" y="468"/>
                  </a:cubicBezTo>
                  <a:cubicBezTo>
                    <a:pt x="0" y="468"/>
                    <a:pt x="34" y="568"/>
                    <a:pt x="100" y="568"/>
                  </a:cubicBezTo>
                  <a:cubicBezTo>
                    <a:pt x="501" y="401"/>
                    <a:pt x="901" y="268"/>
                    <a:pt x="1268" y="68"/>
                  </a:cubicBezTo>
                  <a:cubicBezTo>
                    <a:pt x="1301" y="68"/>
                    <a:pt x="1268"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2"/>
            <p:cNvSpPr/>
            <p:nvPr/>
          </p:nvSpPr>
          <p:spPr>
            <a:xfrm>
              <a:off x="-1532525" y="2903100"/>
              <a:ext cx="32300" cy="16050"/>
            </a:xfrm>
            <a:custGeom>
              <a:avLst/>
              <a:gdLst/>
              <a:ahLst/>
              <a:cxnLst/>
              <a:rect l="l" t="t" r="r" b="b"/>
              <a:pathLst>
                <a:path w="1292" h="642" extrusionOk="0">
                  <a:moveTo>
                    <a:pt x="1225" y="1"/>
                  </a:moveTo>
                  <a:cubicBezTo>
                    <a:pt x="1025" y="34"/>
                    <a:pt x="858" y="167"/>
                    <a:pt x="691" y="234"/>
                  </a:cubicBezTo>
                  <a:cubicBezTo>
                    <a:pt x="458" y="334"/>
                    <a:pt x="258" y="434"/>
                    <a:pt x="58" y="534"/>
                  </a:cubicBezTo>
                  <a:cubicBezTo>
                    <a:pt x="0" y="563"/>
                    <a:pt x="17" y="641"/>
                    <a:pt x="65" y="641"/>
                  </a:cubicBezTo>
                  <a:cubicBezTo>
                    <a:pt x="73" y="641"/>
                    <a:pt x="82" y="639"/>
                    <a:pt x="91" y="634"/>
                  </a:cubicBezTo>
                  <a:cubicBezTo>
                    <a:pt x="291" y="534"/>
                    <a:pt x="525" y="468"/>
                    <a:pt x="725" y="368"/>
                  </a:cubicBezTo>
                  <a:cubicBezTo>
                    <a:pt x="892" y="268"/>
                    <a:pt x="1092" y="201"/>
                    <a:pt x="1258" y="67"/>
                  </a:cubicBezTo>
                  <a:cubicBezTo>
                    <a:pt x="1292" y="34"/>
                    <a:pt x="1258" y="1"/>
                    <a:pt x="1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2"/>
            <p:cNvSpPr/>
            <p:nvPr/>
          </p:nvSpPr>
          <p:spPr>
            <a:xfrm>
              <a:off x="-1531100" y="2911450"/>
              <a:ext cx="30875" cy="15875"/>
            </a:xfrm>
            <a:custGeom>
              <a:avLst/>
              <a:gdLst/>
              <a:ahLst/>
              <a:cxnLst/>
              <a:rect l="l" t="t" r="r" b="b"/>
              <a:pathLst>
                <a:path w="1235" h="635" extrusionOk="0">
                  <a:moveTo>
                    <a:pt x="1135" y="0"/>
                  </a:moveTo>
                  <a:cubicBezTo>
                    <a:pt x="968" y="34"/>
                    <a:pt x="768" y="167"/>
                    <a:pt x="601" y="234"/>
                  </a:cubicBezTo>
                  <a:cubicBezTo>
                    <a:pt x="434" y="334"/>
                    <a:pt x="234" y="434"/>
                    <a:pt x="34" y="534"/>
                  </a:cubicBezTo>
                  <a:cubicBezTo>
                    <a:pt x="1" y="567"/>
                    <a:pt x="34" y="634"/>
                    <a:pt x="67" y="634"/>
                  </a:cubicBezTo>
                  <a:cubicBezTo>
                    <a:pt x="267" y="534"/>
                    <a:pt x="468" y="434"/>
                    <a:pt x="668" y="367"/>
                  </a:cubicBezTo>
                  <a:cubicBezTo>
                    <a:pt x="835" y="267"/>
                    <a:pt x="1035" y="234"/>
                    <a:pt x="1201" y="100"/>
                  </a:cubicBezTo>
                  <a:cubicBezTo>
                    <a:pt x="1235" y="67"/>
                    <a:pt x="1201" y="0"/>
                    <a:pt x="1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2"/>
            <p:cNvSpPr/>
            <p:nvPr/>
          </p:nvSpPr>
          <p:spPr>
            <a:xfrm>
              <a:off x="-1543450" y="2923950"/>
              <a:ext cx="42400" cy="26100"/>
            </a:xfrm>
            <a:custGeom>
              <a:avLst/>
              <a:gdLst/>
              <a:ahLst/>
              <a:cxnLst/>
              <a:rect l="l" t="t" r="r" b="b"/>
              <a:pathLst>
                <a:path w="1696" h="1044" extrusionOk="0">
                  <a:moveTo>
                    <a:pt x="1662" y="1"/>
                  </a:moveTo>
                  <a:cubicBezTo>
                    <a:pt x="1395" y="67"/>
                    <a:pt x="1195" y="301"/>
                    <a:pt x="962" y="434"/>
                  </a:cubicBezTo>
                  <a:cubicBezTo>
                    <a:pt x="661" y="634"/>
                    <a:pt x="361" y="801"/>
                    <a:pt x="28" y="968"/>
                  </a:cubicBezTo>
                  <a:cubicBezTo>
                    <a:pt x="1" y="995"/>
                    <a:pt x="17" y="1044"/>
                    <a:pt x="42" y="1044"/>
                  </a:cubicBezTo>
                  <a:cubicBezTo>
                    <a:pt x="48" y="1044"/>
                    <a:pt x="55" y="1041"/>
                    <a:pt x="61" y="1035"/>
                  </a:cubicBezTo>
                  <a:cubicBezTo>
                    <a:pt x="395" y="901"/>
                    <a:pt x="695" y="734"/>
                    <a:pt x="995" y="568"/>
                  </a:cubicBezTo>
                  <a:cubicBezTo>
                    <a:pt x="1228" y="434"/>
                    <a:pt x="1529" y="301"/>
                    <a:pt x="1695" y="67"/>
                  </a:cubicBezTo>
                  <a:cubicBezTo>
                    <a:pt x="1695" y="67"/>
                    <a:pt x="1695" y="1"/>
                    <a:pt x="16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2"/>
            <p:cNvSpPr/>
            <p:nvPr/>
          </p:nvSpPr>
          <p:spPr>
            <a:xfrm>
              <a:off x="-1542750" y="2933125"/>
              <a:ext cx="48375" cy="28600"/>
            </a:xfrm>
            <a:custGeom>
              <a:avLst/>
              <a:gdLst/>
              <a:ahLst/>
              <a:cxnLst/>
              <a:rect l="l" t="t" r="r" b="b"/>
              <a:pathLst>
                <a:path w="1935" h="1144" extrusionOk="0">
                  <a:moveTo>
                    <a:pt x="1834" y="1"/>
                  </a:moveTo>
                  <a:cubicBezTo>
                    <a:pt x="1534" y="167"/>
                    <a:pt x="1267" y="401"/>
                    <a:pt x="967" y="568"/>
                  </a:cubicBezTo>
                  <a:cubicBezTo>
                    <a:pt x="667" y="768"/>
                    <a:pt x="367" y="901"/>
                    <a:pt x="33" y="1068"/>
                  </a:cubicBezTo>
                  <a:cubicBezTo>
                    <a:pt x="6" y="1095"/>
                    <a:pt x="1" y="1144"/>
                    <a:pt x="35" y="1144"/>
                  </a:cubicBezTo>
                  <a:cubicBezTo>
                    <a:pt x="43" y="1144"/>
                    <a:pt x="54" y="1141"/>
                    <a:pt x="66" y="1135"/>
                  </a:cubicBezTo>
                  <a:cubicBezTo>
                    <a:pt x="667" y="868"/>
                    <a:pt x="1401" y="534"/>
                    <a:pt x="1901" y="67"/>
                  </a:cubicBezTo>
                  <a:cubicBezTo>
                    <a:pt x="1934" y="67"/>
                    <a:pt x="1901"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2"/>
            <p:cNvSpPr/>
            <p:nvPr/>
          </p:nvSpPr>
          <p:spPr>
            <a:xfrm>
              <a:off x="-1552775" y="2943125"/>
              <a:ext cx="58400" cy="35050"/>
            </a:xfrm>
            <a:custGeom>
              <a:avLst/>
              <a:gdLst/>
              <a:ahLst/>
              <a:cxnLst/>
              <a:rect l="l" t="t" r="r" b="b"/>
              <a:pathLst>
                <a:path w="2336" h="1402" extrusionOk="0">
                  <a:moveTo>
                    <a:pt x="2235" y="1"/>
                  </a:moveTo>
                  <a:cubicBezTo>
                    <a:pt x="1902" y="168"/>
                    <a:pt x="1601" y="435"/>
                    <a:pt x="1268" y="635"/>
                  </a:cubicBezTo>
                  <a:cubicBezTo>
                    <a:pt x="868" y="868"/>
                    <a:pt x="467" y="1102"/>
                    <a:pt x="34" y="1302"/>
                  </a:cubicBezTo>
                  <a:cubicBezTo>
                    <a:pt x="0" y="1335"/>
                    <a:pt x="34" y="1402"/>
                    <a:pt x="67" y="1402"/>
                  </a:cubicBezTo>
                  <a:cubicBezTo>
                    <a:pt x="467" y="1202"/>
                    <a:pt x="868" y="968"/>
                    <a:pt x="1268" y="768"/>
                  </a:cubicBezTo>
                  <a:cubicBezTo>
                    <a:pt x="1601" y="568"/>
                    <a:pt x="2002" y="368"/>
                    <a:pt x="2302" y="101"/>
                  </a:cubicBezTo>
                  <a:cubicBezTo>
                    <a:pt x="2335" y="68"/>
                    <a:pt x="2302" y="1"/>
                    <a:pt x="2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2"/>
            <p:cNvSpPr/>
            <p:nvPr/>
          </p:nvSpPr>
          <p:spPr>
            <a:xfrm>
              <a:off x="-1556675" y="2955925"/>
              <a:ext cx="64400" cy="41575"/>
            </a:xfrm>
            <a:custGeom>
              <a:avLst/>
              <a:gdLst/>
              <a:ahLst/>
              <a:cxnLst/>
              <a:rect l="l" t="t" r="r" b="b"/>
              <a:pathLst>
                <a:path w="2576" h="1663" extrusionOk="0">
                  <a:moveTo>
                    <a:pt x="2504" y="0"/>
                  </a:moveTo>
                  <a:cubicBezTo>
                    <a:pt x="2490" y="0"/>
                    <a:pt x="2474" y="7"/>
                    <a:pt x="2458" y="23"/>
                  </a:cubicBezTo>
                  <a:cubicBezTo>
                    <a:pt x="1691" y="556"/>
                    <a:pt x="924" y="1123"/>
                    <a:pt x="90" y="1524"/>
                  </a:cubicBezTo>
                  <a:cubicBezTo>
                    <a:pt x="1" y="1553"/>
                    <a:pt x="44" y="1662"/>
                    <a:pt x="101" y="1662"/>
                  </a:cubicBezTo>
                  <a:cubicBezTo>
                    <a:pt x="108" y="1662"/>
                    <a:pt x="116" y="1661"/>
                    <a:pt x="123" y="1657"/>
                  </a:cubicBezTo>
                  <a:cubicBezTo>
                    <a:pt x="957" y="1257"/>
                    <a:pt x="1858" y="756"/>
                    <a:pt x="2525" y="89"/>
                  </a:cubicBezTo>
                  <a:cubicBezTo>
                    <a:pt x="2575" y="64"/>
                    <a:pt x="2549" y="0"/>
                    <a:pt x="25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2"/>
            <p:cNvSpPr/>
            <p:nvPr/>
          </p:nvSpPr>
          <p:spPr>
            <a:xfrm>
              <a:off x="-1539425" y="2961325"/>
              <a:ext cx="59100" cy="36400"/>
            </a:xfrm>
            <a:custGeom>
              <a:avLst/>
              <a:gdLst/>
              <a:ahLst/>
              <a:cxnLst/>
              <a:rect l="l" t="t" r="r" b="b"/>
              <a:pathLst>
                <a:path w="2364" h="1456" extrusionOk="0">
                  <a:moveTo>
                    <a:pt x="2263" y="0"/>
                  </a:moveTo>
                  <a:cubicBezTo>
                    <a:pt x="2254" y="0"/>
                    <a:pt x="2244" y="2"/>
                    <a:pt x="2235" y="7"/>
                  </a:cubicBezTo>
                  <a:cubicBezTo>
                    <a:pt x="1935" y="174"/>
                    <a:pt x="1668" y="407"/>
                    <a:pt x="1368" y="574"/>
                  </a:cubicBezTo>
                  <a:cubicBezTo>
                    <a:pt x="1234" y="674"/>
                    <a:pt x="1101" y="774"/>
                    <a:pt x="934" y="874"/>
                  </a:cubicBezTo>
                  <a:cubicBezTo>
                    <a:pt x="967" y="841"/>
                    <a:pt x="967" y="841"/>
                    <a:pt x="1001" y="807"/>
                  </a:cubicBezTo>
                  <a:cubicBezTo>
                    <a:pt x="1001" y="807"/>
                    <a:pt x="1001" y="792"/>
                    <a:pt x="991" y="792"/>
                  </a:cubicBezTo>
                  <a:cubicBezTo>
                    <a:pt x="986" y="792"/>
                    <a:pt x="979" y="796"/>
                    <a:pt x="967" y="807"/>
                  </a:cubicBezTo>
                  <a:cubicBezTo>
                    <a:pt x="934" y="841"/>
                    <a:pt x="867" y="907"/>
                    <a:pt x="801" y="941"/>
                  </a:cubicBezTo>
                  <a:cubicBezTo>
                    <a:pt x="667" y="1041"/>
                    <a:pt x="534" y="1108"/>
                    <a:pt x="434" y="1174"/>
                  </a:cubicBezTo>
                  <a:cubicBezTo>
                    <a:pt x="400" y="1208"/>
                    <a:pt x="400" y="1208"/>
                    <a:pt x="400" y="1241"/>
                  </a:cubicBezTo>
                  <a:cubicBezTo>
                    <a:pt x="424" y="1265"/>
                    <a:pt x="448" y="1288"/>
                    <a:pt x="459" y="1288"/>
                  </a:cubicBezTo>
                  <a:cubicBezTo>
                    <a:pt x="464" y="1288"/>
                    <a:pt x="467" y="1284"/>
                    <a:pt x="467" y="1274"/>
                  </a:cubicBezTo>
                  <a:cubicBezTo>
                    <a:pt x="801" y="1141"/>
                    <a:pt x="1134" y="941"/>
                    <a:pt x="1434" y="774"/>
                  </a:cubicBezTo>
                  <a:cubicBezTo>
                    <a:pt x="1735" y="574"/>
                    <a:pt x="2068" y="374"/>
                    <a:pt x="2335" y="107"/>
                  </a:cubicBezTo>
                  <a:cubicBezTo>
                    <a:pt x="2364" y="78"/>
                    <a:pt x="2318" y="0"/>
                    <a:pt x="2263" y="0"/>
                  </a:cubicBezTo>
                  <a:close/>
                  <a:moveTo>
                    <a:pt x="400" y="1241"/>
                  </a:moveTo>
                  <a:cubicBezTo>
                    <a:pt x="267" y="1308"/>
                    <a:pt x="133" y="1374"/>
                    <a:pt x="0" y="1441"/>
                  </a:cubicBezTo>
                  <a:cubicBezTo>
                    <a:pt x="0" y="1441"/>
                    <a:pt x="0" y="1456"/>
                    <a:pt x="10" y="1456"/>
                  </a:cubicBezTo>
                  <a:cubicBezTo>
                    <a:pt x="15" y="1456"/>
                    <a:pt x="22" y="1452"/>
                    <a:pt x="33" y="1441"/>
                  </a:cubicBezTo>
                  <a:cubicBezTo>
                    <a:pt x="167" y="1408"/>
                    <a:pt x="267" y="1341"/>
                    <a:pt x="400" y="124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2"/>
            <p:cNvSpPr/>
            <p:nvPr/>
          </p:nvSpPr>
          <p:spPr>
            <a:xfrm>
              <a:off x="-1521700" y="2963750"/>
              <a:ext cx="52025" cy="34625"/>
            </a:xfrm>
            <a:custGeom>
              <a:avLst/>
              <a:gdLst/>
              <a:ahLst/>
              <a:cxnLst/>
              <a:rect l="l" t="t" r="r" b="b"/>
              <a:pathLst>
                <a:path w="2081" h="1385" extrusionOk="0">
                  <a:moveTo>
                    <a:pt x="1965" y="1"/>
                  </a:moveTo>
                  <a:cubicBezTo>
                    <a:pt x="1952" y="1"/>
                    <a:pt x="1939" y="4"/>
                    <a:pt x="1926" y="10"/>
                  </a:cubicBezTo>
                  <a:cubicBezTo>
                    <a:pt x="1326" y="443"/>
                    <a:pt x="725" y="944"/>
                    <a:pt x="58" y="1277"/>
                  </a:cubicBezTo>
                  <a:cubicBezTo>
                    <a:pt x="1" y="1306"/>
                    <a:pt x="18" y="1384"/>
                    <a:pt x="66" y="1384"/>
                  </a:cubicBezTo>
                  <a:cubicBezTo>
                    <a:pt x="74" y="1384"/>
                    <a:pt x="82" y="1382"/>
                    <a:pt x="92" y="1377"/>
                  </a:cubicBezTo>
                  <a:cubicBezTo>
                    <a:pt x="792" y="1077"/>
                    <a:pt x="1526" y="677"/>
                    <a:pt x="2026" y="110"/>
                  </a:cubicBezTo>
                  <a:cubicBezTo>
                    <a:pt x="2081" y="55"/>
                    <a:pt x="2024" y="1"/>
                    <a:pt x="1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2"/>
            <p:cNvSpPr/>
            <p:nvPr/>
          </p:nvSpPr>
          <p:spPr>
            <a:xfrm>
              <a:off x="-1519250" y="2967925"/>
              <a:ext cx="63075" cy="40425"/>
            </a:xfrm>
            <a:custGeom>
              <a:avLst/>
              <a:gdLst/>
              <a:ahLst/>
              <a:cxnLst/>
              <a:rect l="l" t="t" r="r" b="b"/>
              <a:pathLst>
                <a:path w="2523" h="1617" extrusionOk="0">
                  <a:moveTo>
                    <a:pt x="2451" y="0"/>
                  </a:moveTo>
                  <a:cubicBezTo>
                    <a:pt x="2443" y="0"/>
                    <a:pt x="2435" y="3"/>
                    <a:pt x="2429" y="10"/>
                  </a:cubicBezTo>
                  <a:cubicBezTo>
                    <a:pt x="2062" y="176"/>
                    <a:pt x="1728" y="510"/>
                    <a:pt x="1395" y="710"/>
                  </a:cubicBezTo>
                  <a:cubicBezTo>
                    <a:pt x="961" y="1010"/>
                    <a:pt x="494" y="1244"/>
                    <a:pt x="60" y="1477"/>
                  </a:cubicBezTo>
                  <a:cubicBezTo>
                    <a:pt x="1" y="1507"/>
                    <a:pt x="21" y="1616"/>
                    <a:pt x="73" y="1616"/>
                  </a:cubicBezTo>
                  <a:cubicBezTo>
                    <a:pt x="79" y="1616"/>
                    <a:pt x="86" y="1614"/>
                    <a:pt x="94" y="1611"/>
                  </a:cubicBezTo>
                  <a:cubicBezTo>
                    <a:pt x="527" y="1411"/>
                    <a:pt x="961" y="1177"/>
                    <a:pt x="1361" y="944"/>
                  </a:cubicBezTo>
                  <a:cubicBezTo>
                    <a:pt x="1728" y="677"/>
                    <a:pt x="2195" y="443"/>
                    <a:pt x="2495" y="76"/>
                  </a:cubicBezTo>
                  <a:cubicBezTo>
                    <a:pt x="2522" y="49"/>
                    <a:pt x="2484" y="0"/>
                    <a:pt x="2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2"/>
            <p:cNvSpPr/>
            <p:nvPr/>
          </p:nvSpPr>
          <p:spPr>
            <a:xfrm>
              <a:off x="-1502500" y="2974600"/>
              <a:ext cx="58150" cy="37950"/>
            </a:xfrm>
            <a:custGeom>
              <a:avLst/>
              <a:gdLst/>
              <a:ahLst/>
              <a:cxnLst/>
              <a:rect l="l" t="t" r="r" b="b"/>
              <a:pathLst>
                <a:path w="2326" h="1518" extrusionOk="0">
                  <a:moveTo>
                    <a:pt x="2278" y="0"/>
                  </a:moveTo>
                  <a:cubicBezTo>
                    <a:pt x="2272" y="0"/>
                    <a:pt x="2265" y="3"/>
                    <a:pt x="2259" y="9"/>
                  </a:cubicBezTo>
                  <a:cubicBezTo>
                    <a:pt x="1925" y="210"/>
                    <a:pt x="1625" y="476"/>
                    <a:pt x="1292" y="677"/>
                  </a:cubicBezTo>
                  <a:cubicBezTo>
                    <a:pt x="891" y="943"/>
                    <a:pt x="458" y="1210"/>
                    <a:pt x="57" y="1410"/>
                  </a:cubicBezTo>
                  <a:cubicBezTo>
                    <a:pt x="0" y="1439"/>
                    <a:pt x="17" y="1517"/>
                    <a:pt x="65" y="1517"/>
                  </a:cubicBezTo>
                  <a:cubicBezTo>
                    <a:pt x="73" y="1517"/>
                    <a:pt x="82" y="1515"/>
                    <a:pt x="91" y="1511"/>
                  </a:cubicBezTo>
                  <a:cubicBezTo>
                    <a:pt x="825" y="1144"/>
                    <a:pt x="1759" y="677"/>
                    <a:pt x="2326" y="76"/>
                  </a:cubicBezTo>
                  <a:cubicBezTo>
                    <a:pt x="2326" y="49"/>
                    <a:pt x="2304" y="0"/>
                    <a:pt x="2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2"/>
            <p:cNvSpPr/>
            <p:nvPr/>
          </p:nvSpPr>
          <p:spPr>
            <a:xfrm>
              <a:off x="-1501675" y="2981325"/>
              <a:ext cx="64725" cy="40400"/>
            </a:xfrm>
            <a:custGeom>
              <a:avLst/>
              <a:gdLst/>
              <a:ahLst/>
              <a:cxnLst/>
              <a:rect l="l" t="t" r="r" b="b"/>
              <a:pathLst>
                <a:path w="2589" h="1616" extrusionOk="0">
                  <a:moveTo>
                    <a:pt x="2487" y="1"/>
                  </a:moveTo>
                  <a:cubicBezTo>
                    <a:pt x="2478" y="1"/>
                    <a:pt x="2469" y="3"/>
                    <a:pt x="2460" y="7"/>
                  </a:cubicBezTo>
                  <a:cubicBezTo>
                    <a:pt x="2093" y="174"/>
                    <a:pt x="1759" y="508"/>
                    <a:pt x="1392" y="708"/>
                  </a:cubicBezTo>
                  <a:cubicBezTo>
                    <a:pt x="958" y="1008"/>
                    <a:pt x="525" y="1242"/>
                    <a:pt x="58" y="1508"/>
                  </a:cubicBezTo>
                  <a:cubicBezTo>
                    <a:pt x="0" y="1537"/>
                    <a:pt x="17" y="1615"/>
                    <a:pt x="65" y="1615"/>
                  </a:cubicBezTo>
                  <a:cubicBezTo>
                    <a:pt x="73" y="1615"/>
                    <a:pt x="82" y="1613"/>
                    <a:pt x="91" y="1608"/>
                  </a:cubicBezTo>
                  <a:cubicBezTo>
                    <a:pt x="592" y="1408"/>
                    <a:pt x="1059" y="1141"/>
                    <a:pt x="1492" y="875"/>
                  </a:cubicBezTo>
                  <a:cubicBezTo>
                    <a:pt x="1859" y="674"/>
                    <a:pt x="2293" y="441"/>
                    <a:pt x="2560" y="107"/>
                  </a:cubicBezTo>
                  <a:cubicBezTo>
                    <a:pt x="2588" y="79"/>
                    <a:pt x="2543" y="1"/>
                    <a:pt x="2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2"/>
            <p:cNvSpPr/>
            <p:nvPr/>
          </p:nvSpPr>
          <p:spPr>
            <a:xfrm>
              <a:off x="-1495900" y="2992175"/>
              <a:ext cx="67175" cy="37850"/>
            </a:xfrm>
            <a:custGeom>
              <a:avLst/>
              <a:gdLst/>
              <a:ahLst/>
              <a:cxnLst/>
              <a:rect l="l" t="t" r="r" b="b"/>
              <a:pathLst>
                <a:path w="2687" h="1514" extrusionOk="0">
                  <a:moveTo>
                    <a:pt x="2590" y="0"/>
                  </a:moveTo>
                  <a:cubicBezTo>
                    <a:pt x="2581" y="0"/>
                    <a:pt x="2571" y="2"/>
                    <a:pt x="2562" y="7"/>
                  </a:cubicBezTo>
                  <a:cubicBezTo>
                    <a:pt x="2128" y="174"/>
                    <a:pt x="1728" y="474"/>
                    <a:pt x="1328" y="707"/>
                  </a:cubicBezTo>
                  <a:cubicBezTo>
                    <a:pt x="894" y="908"/>
                    <a:pt x="494" y="1108"/>
                    <a:pt x="60" y="1341"/>
                  </a:cubicBezTo>
                  <a:cubicBezTo>
                    <a:pt x="1" y="1401"/>
                    <a:pt x="21" y="1513"/>
                    <a:pt x="97" y="1513"/>
                  </a:cubicBezTo>
                  <a:cubicBezTo>
                    <a:pt x="106" y="1513"/>
                    <a:pt x="116" y="1512"/>
                    <a:pt x="127" y="1508"/>
                  </a:cubicBezTo>
                  <a:cubicBezTo>
                    <a:pt x="594" y="1308"/>
                    <a:pt x="1028" y="1074"/>
                    <a:pt x="1461" y="841"/>
                  </a:cubicBezTo>
                  <a:cubicBezTo>
                    <a:pt x="1862" y="607"/>
                    <a:pt x="2295" y="407"/>
                    <a:pt x="2629" y="107"/>
                  </a:cubicBezTo>
                  <a:cubicBezTo>
                    <a:pt x="2686" y="78"/>
                    <a:pt x="2645" y="0"/>
                    <a:pt x="25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2"/>
            <p:cNvSpPr/>
            <p:nvPr/>
          </p:nvSpPr>
          <p:spPr>
            <a:xfrm>
              <a:off x="-1494250" y="3010325"/>
              <a:ext cx="59075" cy="36475"/>
            </a:xfrm>
            <a:custGeom>
              <a:avLst/>
              <a:gdLst/>
              <a:ahLst/>
              <a:cxnLst/>
              <a:rect l="l" t="t" r="r" b="b"/>
              <a:pathLst>
                <a:path w="2363" h="1459" extrusionOk="0">
                  <a:moveTo>
                    <a:pt x="2351" y="1"/>
                  </a:moveTo>
                  <a:cubicBezTo>
                    <a:pt x="2346" y="1"/>
                    <a:pt x="2339" y="5"/>
                    <a:pt x="2329" y="15"/>
                  </a:cubicBezTo>
                  <a:cubicBezTo>
                    <a:pt x="1562" y="448"/>
                    <a:pt x="828" y="949"/>
                    <a:pt x="28" y="1382"/>
                  </a:cubicBezTo>
                  <a:cubicBezTo>
                    <a:pt x="1" y="1409"/>
                    <a:pt x="17" y="1458"/>
                    <a:pt x="60" y="1458"/>
                  </a:cubicBezTo>
                  <a:cubicBezTo>
                    <a:pt x="70" y="1458"/>
                    <a:pt x="82" y="1456"/>
                    <a:pt x="94" y="1449"/>
                  </a:cubicBezTo>
                  <a:cubicBezTo>
                    <a:pt x="862" y="1049"/>
                    <a:pt x="1696" y="615"/>
                    <a:pt x="2363" y="48"/>
                  </a:cubicBezTo>
                  <a:cubicBezTo>
                    <a:pt x="2363" y="25"/>
                    <a:pt x="2363" y="1"/>
                    <a:pt x="23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2"/>
            <p:cNvSpPr/>
            <p:nvPr/>
          </p:nvSpPr>
          <p:spPr>
            <a:xfrm>
              <a:off x="-1490825" y="3020450"/>
              <a:ext cx="62850" cy="39625"/>
            </a:xfrm>
            <a:custGeom>
              <a:avLst/>
              <a:gdLst/>
              <a:ahLst/>
              <a:cxnLst/>
              <a:rect l="l" t="t" r="r" b="b"/>
              <a:pathLst>
                <a:path w="2514" h="1585" extrusionOk="0">
                  <a:moveTo>
                    <a:pt x="2430" y="1"/>
                  </a:moveTo>
                  <a:cubicBezTo>
                    <a:pt x="2418" y="1"/>
                    <a:pt x="2405" y="4"/>
                    <a:pt x="2392" y="10"/>
                  </a:cubicBezTo>
                  <a:cubicBezTo>
                    <a:pt x="1625" y="510"/>
                    <a:pt x="925" y="1078"/>
                    <a:pt x="57" y="1478"/>
                  </a:cubicBezTo>
                  <a:cubicBezTo>
                    <a:pt x="0" y="1506"/>
                    <a:pt x="17" y="1585"/>
                    <a:pt x="86" y="1585"/>
                  </a:cubicBezTo>
                  <a:cubicBezTo>
                    <a:pt x="98" y="1585"/>
                    <a:pt x="110" y="1583"/>
                    <a:pt x="124" y="1578"/>
                  </a:cubicBezTo>
                  <a:cubicBezTo>
                    <a:pt x="925" y="1211"/>
                    <a:pt x="1859" y="744"/>
                    <a:pt x="2459" y="77"/>
                  </a:cubicBezTo>
                  <a:cubicBezTo>
                    <a:pt x="2513" y="50"/>
                    <a:pt x="2480" y="1"/>
                    <a:pt x="2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2"/>
            <p:cNvSpPr/>
            <p:nvPr/>
          </p:nvSpPr>
          <p:spPr>
            <a:xfrm>
              <a:off x="-1482500" y="3029625"/>
              <a:ext cx="61350" cy="38800"/>
            </a:xfrm>
            <a:custGeom>
              <a:avLst/>
              <a:gdLst/>
              <a:ahLst/>
              <a:cxnLst/>
              <a:rect l="l" t="t" r="r" b="b"/>
              <a:pathLst>
                <a:path w="2454" h="1552" extrusionOk="0">
                  <a:moveTo>
                    <a:pt x="2394" y="1"/>
                  </a:moveTo>
                  <a:cubicBezTo>
                    <a:pt x="2384" y="1"/>
                    <a:pt x="2372" y="4"/>
                    <a:pt x="2360" y="10"/>
                  </a:cubicBezTo>
                  <a:cubicBezTo>
                    <a:pt x="1993" y="177"/>
                    <a:pt x="1693" y="444"/>
                    <a:pt x="1359" y="677"/>
                  </a:cubicBezTo>
                  <a:cubicBezTo>
                    <a:pt x="925" y="944"/>
                    <a:pt x="492" y="1211"/>
                    <a:pt x="58" y="1444"/>
                  </a:cubicBezTo>
                  <a:cubicBezTo>
                    <a:pt x="1" y="1473"/>
                    <a:pt x="17" y="1551"/>
                    <a:pt x="66" y="1551"/>
                  </a:cubicBezTo>
                  <a:cubicBezTo>
                    <a:pt x="73" y="1551"/>
                    <a:pt x="82" y="1549"/>
                    <a:pt x="91" y="1544"/>
                  </a:cubicBezTo>
                  <a:cubicBezTo>
                    <a:pt x="859" y="1144"/>
                    <a:pt x="1793" y="711"/>
                    <a:pt x="2426" y="77"/>
                  </a:cubicBezTo>
                  <a:cubicBezTo>
                    <a:pt x="2453" y="50"/>
                    <a:pt x="2437" y="1"/>
                    <a:pt x="2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2"/>
            <p:cNvSpPr/>
            <p:nvPr/>
          </p:nvSpPr>
          <p:spPr>
            <a:xfrm>
              <a:off x="-1492425" y="3045475"/>
              <a:ext cx="68775" cy="43025"/>
            </a:xfrm>
            <a:custGeom>
              <a:avLst/>
              <a:gdLst/>
              <a:ahLst/>
              <a:cxnLst/>
              <a:rect l="l" t="t" r="r" b="b"/>
              <a:pathLst>
                <a:path w="2751" h="1721" extrusionOk="0">
                  <a:moveTo>
                    <a:pt x="2678" y="1"/>
                  </a:moveTo>
                  <a:cubicBezTo>
                    <a:pt x="2671" y="1"/>
                    <a:pt x="2663" y="3"/>
                    <a:pt x="2657" y="10"/>
                  </a:cubicBezTo>
                  <a:cubicBezTo>
                    <a:pt x="1889" y="777"/>
                    <a:pt x="989" y="1144"/>
                    <a:pt x="55" y="1644"/>
                  </a:cubicBezTo>
                  <a:cubicBezTo>
                    <a:pt x="1" y="1671"/>
                    <a:pt x="12" y="1720"/>
                    <a:pt x="54" y="1720"/>
                  </a:cubicBezTo>
                  <a:cubicBezTo>
                    <a:pt x="64" y="1720"/>
                    <a:pt x="75" y="1717"/>
                    <a:pt x="88" y="1711"/>
                  </a:cubicBezTo>
                  <a:cubicBezTo>
                    <a:pt x="955" y="1377"/>
                    <a:pt x="2223" y="944"/>
                    <a:pt x="2723" y="77"/>
                  </a:cubicBezTo>
                  <a:cubicBezTo>
                    <a:pt x="2750" y="50"/>
                    <a:pt x="2712" y="1"/>
                    <a:pt x="26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2"/>
            <p:cNvSpPr/>
            <p:nvPr/>
          </p:nvSpPr>
          <p:spPr>
            <a:xfrm>
              <a:off x="-1497750" y="3063000"/>
              <a:ext cx="69100" cy="41100"/>
            </a:xfrm>
            <a:custGeom>
              <a:avLst/>
              <a:gdLst/>
              <a:ahLst/>
              <a:cxnLst/>
              <a:rect l="l" t="t" r="r" b="b"/>
              <a:pathLst>
                <a:path w="2764" h="1644" extrusionOk="0">
                  <a:moveTo>
                    <a:pt x="2672" y="0"/>
                  </a:moveTo>
                  <a:cubicBezTo>
                    <a:pt x="2661" y="0"/>
                    <a:pt x="2648" y="3"/>
                    <a:pt x="2636" y="9"/>
                  </a:cubicBezTo>
                  <a:cubicBezTo>
                    <a:pt x="2236" y="310"/>
                    <a:pt x="1902" y="643"/>
                    <a:pt x="1502" y="877"/>
                  </a:cubicBezTo>
                  <a:cubicBezTo>
                    <a:pt x="1068" y="1143"/>
                    <a:pt x="601" y="1344"/>
                    <a:pt x="101" y="1477"/>
                  </a:cubicBezTo>
                  <a:cubicBezTo>
                    <a:pt x="1" y="1510"/>
                    <a:pt x="34" y="1644"/>
                    <a:pt x="101" y="1644"/>
                  </a:cubicBezTo>
                  <a:cubicBezTo>
                    <a:pt x="1035" y="1377"/>
                    <a:pt x="2136" y="910"/>
                    <a:pt x="2736" y="109"/>
                  </a:cubicBezTo>
                  <a:cubicBezTo>
                    <a:pt x="2763" y="55"/>
                    <a:pt x="2724" y="0"/>
                    <a:pt x="26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2"/>
            <p:cNvSpPr/>
            <p:nvPr/>
          </p:nvSpPr>
          <p:spPr>
            <a:xfrm>
              <a:off x="-1484125" y="3081350"/>
              <a:ext cx="51975" cy="30400"/>
            </a:xfrm>
            <a:custGeom>
              <a:avLst/>
              <a:gdLst/>
              <a:ahLst/>
              <a:cxnLst/>
              <a:rect l="l" t="t" r="r" b="b"/>
              <a:pathLst>
                <a:path w="2079" h="1216" extrusionOk="0">
                  <a:moveTo>
                    <a:pt x="1951" y="0"/>
                  </a:moveTo>
                  <a:cubicBezTo>
                    <a:pt x="1940" y="0"/>
                    <a:pt x="1930" y="3"/>
                    <a:pt x="1924" y="9"/>
                  </a:cubicBezTo>
                  <a:cubicBezTo>
                    <a:pt x="1324" y="443"/>
                    <a:pt x="790" y="843"/>
                    <a:pt x="90" y="1077"/>
                  </a:cubicBezTo>
                  <a:cubicBezTo>
                    <a:pt x="1" y="1106"/>
                    <a:pt x="44" y="1215"/>
                    <a:pt x="125" y="1215"/>
                  </a:cubicBezTo>
                  <a:cubicBezTo>
                    <a:pt x="135" y="1215"/>
                    <a:pt x="145" y="1214"/>
                    <a:pt x="156" y="1210"/>
                  </a:cubicBezTo>
                  <a:cubicBezTo>
                    <a:pt x="824" y="1010"/>
                    <a:pt x="1524" y="643"/>
                    <a:pt x="2024" y="109"/>
                  </a:cubicBezTo>
                  <a:cubicBezTo>
                    <a:pt x="2079" y="55"/>
                    <a:pt x="2000" y="0"/>
                    <a:pt x="19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2"/>
            <p:cNvSpPr/>
            <p:nvPr/>
          </p:nvSpPr>
          <p:spPr>
            <a:xfrm>
              <a:off x="-1810225" y="2796350"/>
              <a:ext cx="28975" cy="16875"/>
            </a:xfrm>
            <a:custGeom>
              <a:avLst/>
              <a:gdLst/>
              <a:ahLst/>
              <a:cxnLst/>
              <a:rect l="l" t="t" r="r" b="b"/>
              <a:pathLst>
                <a:path w="1159" h="675" extrusionOk="0">
                  <a:moveTo>
                    <a:pt x="1092" y="1"/>
                  </a:moveTo>
                  <a:cubicBezTo>
                    <a:pt x="892" y="34"/>
                    <a:pt x="725" y="101"/>
                    <a:pt x="558" y="201"/>
                  </a:cubicBezTo>
                  <a:cubicBezTo>
                    <a:pt x="391" y="301"/>
                    <a:pt x="191" y="401"/>
                    <a:pt x="58" y="568"/>
                  </a:cubicBezTo>
                  <a:cubicBezTo>
                    <a:pt x="0" y="597"/>
                    <a:pt x="42" y="675"/>
                    <a:pt x="97" y="675"/>
                  </a:cubicBezTo>
                  <a:cubicBezTo>
                    <a:pt x="106" y="675"/>
                    <a:pt x="115" y="673"/>
                    <a:pt x="124" y="668"/>
                  </a:cubicBezTo>
                  <a:cubicBezTo>
                    <a:pt x="291" y="568"/>
                    <a:pt x="458" y="435"/>
                    <a:pt x="625" y="335"/>
                  </a:cubicBezTo>
                  <a:cubicBezTo>
                    <a:pt x="792" y="268"/>
                    <a:pt x="958" y="168"/>
                    <a:pt x="1125" y="68"/>
                  </a:cubicBezTo>
                  <a:cubicBezTo>
                    <a:pt x="1158" y="34"/>
                    <a:pt x="1125"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2"/>
            <p:cNvSpPr/>
            <p:nvPr/>
          </p:nvSpPr>
          <p:spPr>
            <a:xfrm>
              <a:off x="-1799500" y="2800525"/>
              <a:ext cx="26600" cy="14375"/>
            </a:xfrm>
            <a:custGeom>
              <a:avLst/>
              <a:gdLst/>
              <a:ahLst/>
              <a:cxnLst/>
              <a:rect l="l" t="t" r="r" b="b"/>
              <a:pathLst>
                <a:path w="1064" h="575" extrusionOk="0">
                  <a:moveTo>
                    <a:pt x="996" y="1"/>
                  </a:moveTo>
                  <a:cubicBezTo>
                    <a:pt x="663" y="134"/>
                    <a:pt x="363" y="334"/>
                    <a:pt x="29" y="501"/>
                  </a:cubicBezTo>
                  <a:cubicBezTo>
                    <a:pt x="0" y="501"/>
                    <a:pt x="21" y="575"/>
                    <a:pt x="69" y="575"/>
                  </a:cubicBezTo>
                  <a:cubicBezTo>
                    <a:pt x="77" y="575"/>
                    <a:pt x="86" y="573"/>
                    <a:pt x="96" y="568"/>
                  </a:cubicBezTo>
                  <a:cubicBezTo>
                    <a:pt x="396" y="401"/>
                    <a:pt x="763" y="268"/>
                    <a:pt x="1030" y="67"/>
                  </a:cubicBezTo>
                  <a:cubicBezTo>
                    <a:pt x="1063" y="34"/>
                    <a:pt x="1030" y="1"/>
                    <a:pt x="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2"/>
            <p:cNvSpPr/>
            <p:nvPr/>
          </p:nvSpPr>
          <p:spPr>
            <a:xfrm>
              <a:off x="-1791875" y="2810550"/>
              <a:ext cx="23125" cy="10200"/>
            </a:xfrm>
            <a:custGeom>
              <a:avLst/>
              <a:gdLst/>
              <a:ahLst/>
              <a:cxnLst/>
              <a:rect l="l" t="t" r="r" b="b"/>
              <a:pathLst>
                <a:path w="925" h="408" extrusionOk="0">
                  <a:moveTo>
                    <a:pt x="891" y="0"/>
                  </a:moveTo>
                  <a:cubicBezTo>
                    <a:pt x="591" y="67"/>
                    <a:pt x="324" y="200"/>
                    <a:pt x="58" y="300"/>
                  </a:cubicBezTo>
                  <a:cubicBezTo>
                    <a:pt x="0" y="329"/>
                    <a:pt x="42" y="407"/>
                    <a:pt x="75" y="407"/>
                  </a:cubicBezTo>
                  <a:cubicBezTo>
                    <a:pt x="81" y="407"/>
                    <a:pt x="86" y="405"/>
                    <a:pt x="91" y="400"/>
                  </a:cubicBezTo>
                  <a:cubicBezTo>
                    <a:pt x="391" y="300"/>
                    <a:pt x="658" y="200"/>
                    <a:pt x="925" y="33"/>
                  </a:cubicBezTo>
                  <a:cubicBezTo>
                    <a:pt x="925" y="33"/>
                    <a:pt x="925"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2"/>
            <p:cNvSpPr/>
            <p:nvPr/>
          </p:nvSpPr>
          <p:spPr>
            <a:xfrm>
              <a:off x="-1791800" y="2818050"/>
              <a:ext cx="29725" cy="16075"/>
            </a:xfrm>
            <a:custGeom>
              <a:avLst/>
              <a:gdLst/>
              <a:ahLst/>
              <a:cxnLst/>
              <a:rect l="l" t="t" r="r" b="b"/>
              <a:pathLst>
                <a:path w="1189" h="643" extrusionOk="0">
                  <a:moveTo>
                    <a:pt x="1155" y="0"/>
                  </a:moveTo>
                  <a:cubicBezTo>
                    <a:pt x="755" y="34"/>
                    <a:pt x="355" y="300"/>
                    <a:pt x="55" y="534"/>
                  </a:cubicBezTo>
                  <a:cubicBezTo>
                    <a:pt x="0" y="588"/>
                    <a:pt x="57" y="643"/>
                    <a:pt x="98" y="643"/>
                  </a:cubicBezTo>
                  <a:cubicBezTo>
                    <a:pt x="107" y="643"/>
                    <a:pt x="115" y="640"/>
                    <a:pt x="121" y="634"/>
                  </a:cubicBezTo>
                  <a:cubicBezTo>
                    <a:pt x="288" y="501"/>
                    <a:pt x="455" y="401"/>
                    <a:pt x="655" y="300"/>
                  </a:cubicBezTo>
                  <a:cubicBezTo>
                    <a:pt x="822" y="200"/>
                    <a:pt x="989" y="134"/>
                    <a:pt x="1155" y="67"/>
                  </a:cubicBezTo>
                  <a:cubicBezTo>
                    <a:pt x="1189" y="34"/>
                    <a:pt x="1155"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2"/>
            <p:cNvSpPr/>
            <p:nvPr/>
          </p:nvSpPr>
          <p:spPr>
            <a:xfrm>
              <a:off x="-1775125" y="2825550"/>
              <a:ext cx="16400" cy="8600"/>
            </a:xfrm>
            <a:custGeom>
              <a:avLst/>
              <a:gdLst/>
              <a:ahLst/>
              <a:cxnLst/>
              <a:rect l="l" t="t" r="r" b="b"/>
              <a:pathLst>
                <a:path w="656" h="344" extrusionOk="0">
                  <a:moveTo>
                    <a:pt x="622" y="0"/>
                  </a:moveTo>
                  <a:cubicBezTo>
                    <a:pt x="422" y="67"/>
                    <a:pt x="221" y="201"/>
                    <a:pt x="55" y="267"/>
                  </a:cubicBezTo>
                  <a:cubicBezTo>
                    <a:pt x="1" y="294"/>
                    <a:pt x="12" y="343"/>
                    <a:pt x="54" y="343"/>
                  </a:cubicBezTo>
                  <a:cubicBezTo>
                    <a:pt x="64" y="343"/>
                    <a:pt x="75" y="340"/>
                    <a:pt x="88" y="334"/>
                  </a:cubicBezTo>
                  <a:cubicBezTo>
                    <a:pt x="188" y="301"/>
                    <a:pt x="288" y="267"/>
                    <a:pt x="388" y="201"/>
                  </a:cubicBezTo>
                  <a:cubicBezTo>
                    <a:pt x="455" y="167"/>
                    <a:pt x="555" y="134"/>
                    <a:pt x="655" y="67"/>
                  </a:cubicBezTo>
                  <a:cubicBezTo>
                    <a:pt x="655" y="67"/>
                    <a:pt x="655" y="0"/>
                    <a:pt x="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2"/>
            <p:cNvSpPr/>
            <p:nvPr/>
          </p:nvSpPr>
          <p:spPr>
            <a:xfrm>
              <a:off x="-1781625" y="2833050"/>
              <a:ext cx="33725" cy="17175"/>
            </a:xfrm>
            <a:custGeom>
              <a:avLst/>
              <a:gdLst/>
              <a:ahLst/>
              <a:cxnLst/>
              <a:rect l="l" t="t" r="r" b="b"/>
              <a:pathLst>
                <a:path w="1349" h="687" extrusionOk="0">
                  <a:moveTo>
                    <a:pt x="1249" y="1"/>
                  </a:moveTo>
                  <a:cubicBezTo>
                    <a:pt x="1049" y="34"/>
                    <a:pt x="848" y="167"/>
                    <a:pt x="682" y="234"/>
                  </a:cubicBezTo>
                  <a:cubicBezTo>
                    <a:pt x="481" y="334"/>
                    <a:pt x="281" y="434"/>
                    <a:pt x="81" y="534"/>
                  </a:cubicBezTo>
                  <a:cubicBezTo>
                    <a:pt x="0" y="588"/>
                    <a:pt x="28" y="686"/>
                    <a:pt x="77" y="686"/>
                  </a:cubicBezTo>
                  <a:cubicBezTo>
                    <a:pt x="89" y="686"/>
                    <a:pt x="102" y="681"/>
                    <a:pt x="115" y="668"/>
                  </a:cubicBezTo>
                  <a:cubicBezTo>
                    <a:pt x="348" y="568"/>
                    <a:pt x="548" y="501"/>
                    <a:pt x="748" y="401"/>
                  </a:cubicBezTo>
                  <a:cubicBezTo>
                    <a:pt x="915" y="301"/>
                    <a:pt x="1149" y="234"/>
                    <a:pt x="1282" y="101"/>
                  </a:cubicBezTo>
                  <a:cubicBezTo>
                    <a:pt x="1349" y="67"/>
                    <a:pt x="1315" y="1"/>
                    <a:pt x="1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2"/>
            <p:cNvSpPr/>
            <p:nvPr/>
          </p:nvSpPr>
          <p:spPr>
            <a:xfrm>
              <a:off x="-1777450" y="2841400"/>
              <a:ext cx="35400" cy="18000"/>
            </a:xfrm>
            <a:custGeom>
              <a:avLst/>
              <a:gdLst/>
              <a:ahLst/>
              <a:cxnLst/>
              <a:rect l="l" t="t" r="r" b="b"/>
              <a:pathLst>
                <a:path w="1416" h="720" extrusionOk="0">
                  <a:moveTo>
                    <a:pt x="1282" y="0"/>
                  </a:moveTo>
                  <a:cubicBezTo>
                    <a:pt x="1082" y="67"/>
                    <a:pt x="882" y="200"/>
                    <a:pt x="681" y="300"/>
                  </a:cubicBezTo>
                  <a:cubicBezTo>
                    <a:pt x="481" y="401"/>
                    <a:pt x="281" y="501"/>
                    <a:pt x="81" y="601"/>
                  </a:cubicBezTo>
                  <a:cubicBezTo>
                    <a:pt x="0" y="628"/>
                    <a:pt x="28" y="719"/>
                    <a:pt x="76" y="719"/>
                  </a:cubicBezTo>
                  <a:cubicBezTo>
                    <a:pt x="88" y="719"/>
                    <a:pt x="101" y="714"/>
                    <a:pt x="114" y="701"/>
                  </a:cubicBezTo>
                  <a:cubicBezTo>
                    <a:pt x="515" y="501"/>
                    <a:pt x="982" y="334"/>
                    <a:pt x="1349" y="100"/>
                  </a:cubicBezTo>
                  <a:cubicBezTo>
                    <a:pt x="1415" y="67"/>
                    <a:pt x="1349" y="0"/>
                    <a:pt x="1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2"/>
            <p:cNvSpPr/>
            <p:nvPr/>
          </p:nvSpPr>
          <p:spPr>
            <a:xfrm>
              <a:off x="-1770250" y="2850350"/>
              <a:ext cx="33725" cy="18725"/>
            </a:xfrm>
            <a:custGeom>
              <a:avLst/>
              <a:gdLst/>
              <a:ahLst/>
              <a:cxnLst/>
              <a:rect l="l" t="t" r="r" b="b"/>
              <a:pathLst>
                <a:path w="1349" h="749" extrusionOk="0">
                  <a:moveTo>
                    <a:pt x="1281" y="0"/>
                  </a:moveTo>
                  <a:cubicBezTo>
                    <a:pt x="1274" y="0"/>
                    <a:pt x="1267" y="3"/>
                    <a:pt x="1261" y="9"/>
                  </a:cubicBezTo>
                  <a:cubicBezTo>
                    <a:pt x="827" y="143"/>
                    <a:pt x="460" y="409"/>
                    <a:pt x="60" y="610"/>
                  </a:cubicBezTo>
                  <a:cubicBezTo>
                    <a:pt x="0" y="639"/>
                    <a:pt x="47" y="748"/>
                    <a:pt x="105" y="748"/>
                  </a:cubicBezTo>
                  <a:cubicBezTo>
                    <a:pt x="112" y="748"/>
                    <a:pt x="119" y="747"/>
                    <a:pt x="127" y="743"/>
                  </a:cubicBezTo>
                  <a:cubicBezTo>
                    <a:pt x="527" y="510"/>
                    <a:pt x="960" y="343"/>
                    <a:pt x="1294" y="109"/>
                  </a:cubicBezTo>
                  <a:cubicBezTo>
                    <a:pt x="1349" y="55"/>
                    <a:pt x="1314" y="0"/>
                    <a:pt x="12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2"/>
            <p:cNvSpPr/>
            <p:nvPr/>
          </p:nvSpPr>
          <p:spPr>
            <a:xfrm>
              <a:off x="-1762925" y="2857900"/>
              <a:ext cx="35775" cy="17700"/>
            </a:xfrm>
            <a:custGeom>
              <a:avLst/>
              <a:gdLst/>
              <a:ahLst/>
              <a:cxnLst/>
              <a:rect l="l" t="t" r="r" b="b"/>
              <a:pathLst>
                <a:path w="1431" h="708" extrusionOk="0">
                  <a:moveTo>
                    <a:pt x="1328" y="1"/>
                  </a:moveTo>
                  <a:cubicBezTo>
                    <a:pt x="1319" y="1"/>
                    <a:pt x="1310" y="3"/>
                    <a:pt x="1301" y="7"/>
                  </a:cubicBezTo>
                  <a:cubicBezTo>
                    <a:pt x="1101" y="41"/>
                    <a:pt x="901" y="174"/>
                    <a:pt x="734" y="274"/>
                  </a:cubicBezTo>
                  <a:cubicBezTo>
                    <a:pt x="534" y="374"/>
                    <a:pt x="301" y="441"/>
                    <a:pt x="100" y="541"/>
                  </a:cubicBezTo>
                  <a:cubicBezTo>
                    <a:pt x="0" y="574"/>
                    <a:pt x="67" y="708"/>
                    <a:pt x="167" y="708"/>
                  </a:cubicBezTo>
                  <a:cubicBezTo>
                    <a:pt x="401" y="641"/>
                    <a:pt x="601" y="574"/>
                    <a:pt x="834" y="474"/>
                  </a:cubicBezTo>
                  <a:cubicBezTo>
                    <a:pt x="1001" y="408"/>
                    <a:pt x="1268" y="308"/>
                    <a:pt x="1401" y="141"/>
                  </a:cubicBezTo>
                  <a:cubicBezTo>
                    <a:pt x="1430" y="83"/>
                    <a:pt x="1384"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2"/>
            <p:cNvSpPr/>
            <p:nvPr/>
          </p:nvSpPr>
          <p:spPr>
            <a:xfrm>
              <a:off x="-1761900" y="2867900"/>
              <a:ext cx="38800" cy="21175"/>
            </a:xfrm>
            <a:custGeom>
              <a:avLst/>
              <a:gdLst/>
              <a:ahLst/>
              <a:cxnLst/>
              <a:rect l="l" t="t" r="r" b="b"/>
              <a:pathLst>
                <a:path w="1552" h="847" extrusionOk="0">
                  <a:moveTo>
                    <a:pt x="1455" y="1"/>
                  </a:moveTo>
                  <a:cubicBezTo>
                    <a:pt x="1446" y="1"/>
                    <a:pt x="1436" y="3"/>
                    <a:pt x="1427" y="8"/>
                  </a:cubicBezTo>
                  <a:cubicBezTo>
                    <a:pt x="960" y="174"/>
                    <a:pt x="526" y="475"/>
                    <a:pt x="59" y="708"/>
                  </a:cubicBezTo>
                  <a:cubicBezTo>
                    <a:pt x="0" y="738"/>
                    <a:pt x="46" y="847"/>
                    <a:pt x="104" y="847"/>
                  </a:cubicBezTo>
                  <a:cubicBezTo>
                    <a:pt x="111" y="847"/>
                    <a:pt x="119" y="845"/>
                    <a:pt x="126" y="842"/>
                  </a:cubicBezTo>
                  <a:cubicBezTo>
                    <a:pt x="593" y="608"/>
                    <a:pt x="1093" y="408"/>
                    <a:pt x="1494" y="108"/>
                  </a:cubicBezTo>
                  <a:cubicBezTo>
                    <a:pt x="1551" y="79"/>
                    <a:pt x="1510" y="1"/>
                    <a:pt x="1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2"/>
            <p:cNvSpPr/>
            <p:nvPr/>
          </p:nvSpPr>
          <p:spPr>
            <a:xfrm>
              <a:off x="-1753650" y="2881425"/>
              <a:ext cx="29100" cy="15200"/>
            </a:xfrm>
            <a:custGeom>
              <a:avLst/>
              <a:gdLst/>
              <a:ahLst/>
              <a:cxnLst/>
              <a:rect l="l" t="t" r="r" b="b"/>
              <a:pathLst>
                <a:path w="1164" h="608" extrusionOk="0">
                  <a:moveTo>
                    <a:pt x="1097" y="0"/>
                  </a:moveTo>
                  <a:cubicBezTo>
                    <a:pt x="730" y="100"/>
                    <a:pt x="363" y="334"/>
                    <a:pt x="30" y="501"/>
                  </a:cubicBezTo>
                  <a:cubicBezTo>
                    <a:pt x="1" y="529"/>
                    <a:pt x="22" y="608"/>
                    <a:pt x="70" y="608"/>
                  </a:cubicBezTo>
                  <a:cubicBezTo>
                    <a:pt x="78" y="608"/>
                    <a:pt x="87" y="606"/>
                    <a:pt x="96" y="601"/>
                  </a:cubicBezTo>
                  <a:cubicBezTo>
                    <a:pt x="430" y="434"/>
                    <a:pt x="830" y="301"/>
                    <a:pt x="1130" y="67"/>
                  </a:cubicBezTo>
                  <a:cubicBezTo>
                    <a:pt x="1164" y="34"/>
                    <a:pt x="1130" y="0"/>
                    <a:pt x="10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2"/>
            <p:cNvSpPr/>
            <p:nvPr/>
          </p:nvSpPr>
          <p:spPr>
            <a:xfrm>
              <a:off x="-1751825" y="2888100"/>
              <a:ext cx="36450" cy="16825"/>
            </a:xfrm>
            <a:custGeom>
              <a:avLst/>
              <a:gdLst/>
              <a:ahLst/>
              <a:cxnLst/>
              <a:rect l="l" t="t" r="r" b="b"/>
              <a:pathLst>
                <a:path w="1458" h="673" extrusionOk="0">
                  <a:moveTo>
                    <a:pt x="1391" y="0"/>
                  </a:moveTo>
                  <a:cubicBezTo>
                    <a:pt x="1157" y="0"/>
                    <a:pt x="957" y="134"/>
                    <a:pt x="757" y="234"/>
                  </a:cubicBezTo>
                  <a:cubicBezTo>
                    <a:pt x="524" y="334"/>
                    <a:pt x="290" y="434"/>
                    <a:pt x="90" y="534"/>
                  </a:cubicBezTo>
                  <a:cubicBezTo>
                    <a:pt x="1" y="564"/>
                    <a:pt x="44" y="673"/>
                    <a:pt x="125" y="673"/>
                  </a:cubicBezTo>
                  <a:cubicBezTo>
                    <a:pt x="135" y="673"/>
                    <a:pt x="146" y="671"/>
                    <a:pt x="157" y="667"/>
                  </a:cubicBezTo>
                  <a:lnTo>
                    <a:pt x="824" y="401"/>
                  </a:lnTo>
                  <a:cubicBezTo>
                    <a:pt x="1024" y="300"/>
                    <a:pt x="1258" y="234"/>
                    <a:pt x="1424" y="100"/>
                  </a:cubicBezTo>
                  <a:cubicBezTo>
                    <a:pt x="1458" y="67"/>
                    <a:pt x="1424" y="0"/>
                    <a:pt x="1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2"/>
            <p:cNvSpPr/>
            <p:nvPr/>
          </p:nvSpPr>
          <p:spPr>
            <a:xfrm>
              <a:off x="-1742650" y="2896275"/>
              <a:ext cx="32050" cy="17000"/>
            </a:xfrm>
            <a:custGeom>
              <a:avLst/>
              <a:gdLst/>
              <a:ahLst/>
              <a:cxnLst/>
              <a:rect l="l" t="t" r="r" b="b"/>
              <a:pathLst>
                <a:path w="1282" h="680" extrusionOk="0">
                  <a:moveTo>
                    <a:pt x="1185" y="0"/>
                  </a:moveTo>
                  <a:cubicBezTo>
                    <a:pt x="1176" y="0"/>
                    <a:pt x="1167" y="2"/>
                    <a:pt x="1157" y="7"/>
                  </a:cubicBezTo>
                  <a:cubicBezTo>
                    <a:pt x="790" y="140"/>
                    <a:pt x="424" y="340"/>
                    <a:pt x="90" y="541"/>
                  </a:cubicBezTo>
                  <a:cubicBezTo>
                    <a:pt x="1" y="570"/>
                    <a:pt x="44" y="679"/>
                    <a:pt x="125" y="679"/>
                  </a:cubicBezTo>
                  <a:cubicBezTo>
                    <a:pt x="135" y="679"/>
                    <a:pt x="146" y="678"/>
                    <a:pt x="157" y="674"/>
                  </a:cubicBezTo>
                  <a:cubicBezTo>
                    <a:pt x="524" y="507"/>
                    <a:pt x="891" y="340"/>
                    <a:pt x="1224" y="107"/>
                  </a:cubicBezTo>
                  <a:cubicBezTo>
                    <a:pt x="1282" y="78"/>
                    <a:pt x="1240" y="0"/>
                    <a:pt x="1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2"/>
            <p:cNvSpPr/>
            <p:nvPr/>
          </p:nvSpPr>
          <p:spPr>
            <a:xfrm>
              <a:off x="-1745150" y="2905450"/>
              <a:ext cx="35500" cy="18650"/>
            </a:xfrm>
            <a:custGeom>
              <a:avLst/>
              <a:gdLst/>
              <a:ahLst/>
              <a:cxnLst/>
              <a:rect l="l" t="t" r="r" b="b"/>
              <a:pathLst>
                <a:path w="1420" h="746" extrusionOk="0">
                  <a:moveTo>
                    <a:pt x="1339" y="0"/>
                  </a:moveTo>
                  <a:cubicBezTo>
                    <a:pt x="1334" y="0"/>
                    <a:pt x="1329" y="2"/>
                    <a:pt x="1324" y="7"/>
                  </a:cubicBezTo>
                  <a:cubicBezTo>
                    <a:pt x="890" y="240"/>
                    <a:pt x="524" y="440"/>
                    <a:pt x="90" y="607"/>
                  </a:cubicBezTo>
                  <a:cubicBezTo>
                    <a:pt x="1" y="637"/>
                    <a:pt x="44" y="746"/>
                    <a:pt x="125" y="746"/>
                  </a:cubicBezTo>
                  <a:cubicBezTo>
                    <a:pt x="135" y="746"/>
                    <a:pt x="146" y="744"/>
                    <a:pt x="157" y="741"/>
                  </a:cubicBezTo>
                  <a:cubicBezTo>
                    <a:pt x="557" y="607"/>
                    <a:pt x="1024" y="407"/>
                    <a:pt x="1391" y="140"/>
                  </a:cubicBezTo>
                  <a:cubicBezTo>
                    <a:pt x="1420" y="83"/>
                    <a:pt x="1374" y="0"/>
                    <a:pt x="1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2"/>
            <p:cNvSpPr/>
            <p:nvPr/>
          </p:nvSpPr>
          <p:spPr>
            <a:xfrm>
              <a:off x="-1735175" y="2918725"/>
              <a:ext cx="33000" cy="20375"/>
            </a:xfrm>
            <a:custGeom>
              <a:avLst/>
              <a:gdLst/>
              <a:ahLst/>
              <a:cxnLst/>
              <a:rect l="l" t="t" r="r" b="b"/>
              <a:pathLst>
                <a:path w="1320" h="815" extrusionOk="0">
                  <a:moveTo>
                    <a:pt x="1228" y="1"/>
                  </a:moveTo>
                  <a:cubicBezTo>
                    <a:pt x="1216" y="1"/>
                    <a:pt x="1204" y="3"/>
                    <a:pt x="1192" y="9"/>
                  </a:cubicBezTo>
                  <a:cubicBezTo>
                    <a:pt x="992" y="76"/>
                    <a:pt x="825" y="210"/>
                    <a:pt x="658" y="343"/>
                  </a:cubicBezTo>
                  <a:cubicBezTo>
                    <a:pt x="458" y="443"/>
                    <a:pt x="291" y="543"/>
                    <a:pt x="91" y="610"/>
                  </a:cubicBezTo>
                  <a:cubicBezTo>
                    <a:pt x="0" y="671"/>
                    <a:pt x="47" y="814"/>
                    <a:pt x="132" y="814"/>
                  </a:cubicBezTo>
                  <a:cubicBezTo>
                    <a:pt x="140" y="814"/>
                    <a:pt x="149" y="813"/>
                    <a:pt x="158" y="810"/>
                  </a:cubicBezTo>
                  <a:cubicBezTo>
                    <a:pt x="391" y="710"/>
                    <a:pt x="592" y="610"/>
                    <a:pt x="792" y="476"/>
                  </a:cubicBezTo>
                  <a:cubicBezTo>
                    <a:pt x="958" y="376"/>
                    <a:pt x="1159" y="276"/>
                    <a:pt x="1292" y="110"/>
                  </a:cubicBezTo>
                  <a:cubicBezTo>
                    <a:pt x="1319" y="55"/>
                    <a:pt x="1280" y="1"/>
                    <a:pt x="1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2"/>
            <p:cNvSpPr/>
            <p:nvPr/>
          </p:nvSpPr>
          <p:spPr>
            <a:xfrm>
              <a:off x="-1725850" y="2929800"/>
              <a:ext cx="26325" cy="18075"/>
            </a:xfrm>
            <a:custGeom>
              <a:avLst/>
              <a:gdLst/>
              <a:ahLst/>
              <a:cxnLst/>
              <a:rect l="l" t="t" r="r" b="b"/>
              <a:pathLst>
                <a:path w="1053" h="723" extrusionOk="0">
                  <a:moveTo>
                    <a:pt x="1019" y="0"/>
                  </a:moveTo>
                  <a:cubicBezTo>
                    <a:pt x="852" y="0"/>
                    <a:pt x="686" y="134"/>
                    <a:pt x="552" y="234"/>
                  </a:cubicBezTo>
                  <a:cubicBezTo>
                    <a:pt x="385" y="334"/>
                    <a:pt x="219" y="467"/>
                    <a:pt x="52" y="601"/>
                  </a:cubicBezTo>
                  <a:cubicBezTo>
                    <a:pt x="1" y="652"/>
                    <a:pt x="48" y="723"/>
                    <a:pt x="102" y="723"/>
                  </a:cubicBezTo>
                  <a:cubicBezTo>
                    <a:pt x="119" y="723"/>
                    <a:pt x="136" y="716"/>
                    <a:pt x="152" y="701"/>
                  </a:cubicBezTo>
                  <a:cubicBezTo>
                    <a:pt x="285" y="601"/>
                    <a:pt x="452" y="467"/>
                    <a:pt x="585" y="367"/>
                  </a:cubicBezTo>
                  <a:cubicBezTo>
                    <a:pt x="719" y="267"/>
                    <a:pt x="952" y="200"/>
                    <a:pt x="1019" y="67"/>
                  </a:cubicBezTo>
                  <a:cubicBezTo>
                    <a:pt x="1052" y="67"/>
                    <a:pt x="1052" y="0"/>
                    <a:pt x="1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2"/>
            <p:cNvSpPr/>
            <p:nvPr/>
          </p:nvSpPr>
          <p:spPr>
            <a:xfrm>
              <a:off x="-1732575" y="2939575"/>
              <a:ext cx="35250" cy="22400"/>
            </a:xfrm>
            <a:custGeom>
              <a:avLst/>
              <a:gdLst/>
              <a:ahLst/>
              <a:cxnLst/>
              <a:rect l="l" t="t" r="r" b="b"/>
              <a:pathLst>
                <a:path w="1410" h="896" extrusionOk="0">
                  <a:moveTo>
                    <a:pt x="1354" y="1"/>
                  </a:moveTo>
                  <a:cubicBezTo>
                    <a:pt x="1345" y="1"/>
                    <a:pt x="1334" y="3"/>
                    <a:pt x="1321" y="9"/>
                  </a:cubicBezTo>
                  <a:cubicBezTo>
                    <a:pt x="1088" y="76"/>
                    <a:pt x="888" y="243"/>
                    <a:pt x="721" y="343"/>
                  </a:cubicBezTo>
                  <a:cubicBezTo>
                    <a:pt x="488" y="476"/>
                    <a:pt x="287" y="610"/>
                    <a:pt x="54" y="777"/>
                  </a:cubicBezTo>
                  <a:cubicBezTo>
                    <a:pt x="0" y="803"/>
                    <a:pt x="55" y="895"/>
                    <a:pt x="113" y="895"/>
                  </a:cubicBezTo>
                  <a:cubicBezTo>
                    <a:pt x="127" y="895"/>
                    <a:pt x="141" y="890"/>
                    <a:pt x="154" y="877"/>
                  </a:cubicBezTo>
                  <a:cubicBezTo>
                    <a:pt x="354" y="743"/>
                    <a:pt x="554" y="610"/>
                    <a:pt x="788" y="510"/>
                  </a:cubicBezTo>
                  <a:cubicBezTo>
                    <a:pt x="988" y="376"/>
                    <a:pt x="1188" y="243"/>
                    <a:pt x="1355" y="109"/>
                  </a:cubicBezTo>
                  <a:cubicBezTo>
                    <a:pt x="1409" y="55"/>
                    <a:pt x="1397" y="1"/>
                    <a:pt x="1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2"/>
            <p:cNvSpPr/>
            <p:nvPr/>
          </p:nvSpPr>
          <p:spPr>
            <a:xfrm>
              <a:off x="-1724175" y="2946250"/>
              <a:ext cx="31175" cy="20650"/>
            </a:xfrm>
            <a:custGeom>
              <a:avLst/>
              <a:gdLst/>
              <a:ahLst/>
              <a:cxnLst/>
              <a:rect l="l" t="t" r="r" b="b"/>
              <a:pathLst>
                <a:path w="1247" h="826" extrusionOk="0">
                  <a:moveTo>
                    <a:pt x="1185" y="0"/>
                  </a:moveTo>
                  <a:cubicBezTo>
                    <a:pt x="1176" y="0"/>
                    <a:pt x="1165" y="3"/>
                    <a:pt x="1152" y="9"/>
                  </a:cubicBezTo>
                  <a:cubicBezTo>
                    <a:pt x="985" y="43"/>
                    <a:pt x="852" y="176"/>
                    <a:pt x="685" y="276"/>
                  </a:cubicBezTo>
                  <a:cubicBezTo>
                    <a:pt x="485" y="410"/>
                    <a:pt x="285" y="543"/>
                    <a:pt x="85" y="643"/>
                  </a:cubicBezTo>
                  <a:cubicBezTo>
                    <a:pt x="1" y="699"/>
                    <a:pt x="34" y="825"/>
                    <a:pt x="126" y="825"/>
                  </a:cubicBezTo>
                  <a:cubicBezTo>
                    <a:pt x="144" y="825"/>
                    <a:pt x="163" y="821"/>
                    <a:pt x="185" y="810"/>
                  </a:cubicBezTo>
                  <a:cubicBezTo>
                    <a:pt x="352" y="710"/>
                    <a:pt x="552" y="610"/>
                    <a:pt x="719" y="476"/>
                  </a:cubicBezTo>
                  <a:cubicBezTo>
                    <a:pt x="885" y="376"/>
                    <a:pt x="1119" y="276"/>
                    <a:pt x="1219" y="109"/>
                  </a:cubicBezTo>
                  <a:cubicBezTo>
                    <a:pt x="1246" y="55"/>
                    <a:pt x="1229" y="0"/>
                    <a:pt x="1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2"/>
            <p:cNvSpPr/>
            <p:nvPr/>
          </p:nvSpPr>
          <p:spPr>
            <a:xfrm>
              <a:off x="-1720750" y="2952975"/>
              <a:ext cx="36125" cy="24000"/>
            </a:xfrm>
            <a:custGeom>
              <a:avLst/>
              <a:gdLst/>
              <a:ahLst/>
              <a:cxnLst/>
              <a:rect l="l" t="t" r="r" b="b"/>
              <a:pathLst>
                <a:path w="1445" h="960" extrusionOk="0">
                  <a:moveTo>
                    <a:pt x="1375" y="0"/>
                  </a:moveTo>
                  <a:cubicBezTo>
                    <a:pt x="1367" y="0"/>
                    <a:pt x="1358" y="2"/>
                    <a:pt x="1349" y="7"/>
                  </a:cubicBezTo>
                  <a:cubicBezTo>
                    <a:pt x="1115" y="74"/>
                    <a:pt x="949" y="241"/>
                    <a:pt x="782" y="341"/>
                  </a:cubicBezTo>
                  <a:lnTo>
                    <a:pt x="81" y="808"/>
                  </a:lnTo>
                  <a:cubicBezTo>
                    <a:pt x="0" y="862"/>
                    <a:pt x="72" y="959"/>
                    <a:pt x="156" y="959"/>
                  </a:cubicBezTo>
                  <a:cubicBezTo>
                    <a:pt x="175" y="959"/>
                    <a:pt x="196" y="954"/>
                    <a:pt x="215" y="941"/>
                  </a:cubicBezTo>
                  <a:lnTo>
                    <a:pt x="848" y="541"/>
                  </a:lnTo>
                  <a:cubicBezTo>
                    <a:pt x="1049" y="407"/>
                    <a:pt x="1282" y="274"/>
                    <a:pt x="1416" y="107"/>
                  </a:cubicBezTo>
                  <a:cubicBezTo>
                    <a:pt x="1444" y="79"/>
                    <a:pt x="1424" y="0"/>
                    <a:pt x="1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2"/>
            <p:cNvSpPr/>
            <p:nvPr/>
          </p:nvSpPr>
          <p:spPr>
            <a:xfrm>
              <a:off x="-1715825" y="2967100"/>
              <a:ext cx="36850" cy="26475"/>
            </a:xfrm>
            <a:custGeom>
              <a:avLst/>
              <a:gdLst/>
              <a:ahLst/>
              <a:cxnLst/>
              <a:rect l="l" t="t" r="r" b="b"/>
              <a:pathLst>
                <a:path w="1474" h="1059" extrusionOk="0">
                  <a:moveTo>
                    <a:pt x="1357" y="0"/>
                  </a:moveTo>
                  <a:cubicBezTo>
                    <a:pt x="1344" y="0"/>
                    <a:pt x="1331" y="3"/>
                    <a:pt x="1319" y="9"/>
                  </a:cubicBezTo>
                  <a:cubicBezTo>
                    <a:pt x="1118" y="143"/>
                    <a:pt x="952" y="309"/>
                    <a:pt x="752" y="443"/>
                  </a:cubicBezTo>
                  <a:cubicBezTo>
                    <a:pt x="551" y="610"/>
                    <a:pt x="318" y="743"/>
                    <a:pt x="84" y="877"/>
                  </a:cubicBezTo>
                  <a:cubicBezTo>
                    <a:pt x="0" y="932"/>
                    <a:pt x="57" y="1059"/>
                    <a:pt x="137" y="1059"/>
                  </a:cubicBezTo>
                  <a:cubicBezTo>
                    <a:pt x="152" y="1059"/>
                    <a:pt x="168" y="1054"/>
                    <a:pt x="184" y="1043"/>
                  </a:cubicBezTo>
                  <a:cubicBezTo>
                    <a:pt x="618" y="776"/>
                    <a:pt x="1118" y="510"/>
                    <a:pt x="1419" y="109"/>
                  </a:cubicBezTo>
                  <a:cubicBezTo>
                    <a:pt x="1473" y="55"/>
                    <a:pt x="1416" y="0"/>
                    <a:pt x="1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2"/>
            <p:cNvSpPr/>
            <p:nvPr/>
          </p:nvSpPr>
          <p:spPr>
            <a:xfrm>
              <a:off x="-1734350" y="2968425"/>
              <a:ext cx="68625" cy="67125"/>
            </a:xfrm>
            <a:custGeom>
              <a:avLst/>
              <a:gdLst/>
              <a:ahLst/>
              <a:cxnLst/>
              <a:rect l="l" t="t" r="r" b="b"/>
              <a:pathLst>
                <a:path w="2745" h="2685" extrusionOk="0">
                  <a:moveTo>
                    <a:pt x="2643" y="1"/>
                  </a:moveTo>
                  <a:cubicBezTo>
                    <a:pt x="2626" y="1"/>
                    <a:pt x="2609" y="7"/>
                    <a:pt x="2593" y="23"/>
                  </a:cubicBezTo>
                  <a:cubicBezTo>
                    <a:pt x="1593" y="657"/>
                    <a:pt x="725" y="1624"/>
                    <a:pt x="25" y="2558"/>
                  </a:cubicBezTo>
                  <a:cubicBezTo>
                    <a:pt x="1" y="2630"/>
                    <a:pt x="46" y="2685"/>
                    <a:pt x="98" y="2685"/>
                  </a:cubicBezTo>
                  <a:cubicBezTo>
                    <a:pt x="118" y="2685"/>
                    <a:pt x="140" y="2677"/>
                    <a:pt x="158" y="2658"/>
                  </a:cubicBezTo>
                  <a:cubicBezTo>
                    <a:pt x="892" y="1691"/>
                    <a:pt x="1759" y="924"/>
                    <a:pt x="2693" y="123"/>
                  </a:cubicBezTo>
                  <a:cubicBezTo>
                    <a:pt x="2745" y="72"/>
                    <a:pt x="2698" y="1"/>
                    <a:pt x="2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2"/>
            <p:cNvSpPr/>
            <p:nvPr/>
          </p:nvSpPr>
          <p:spPr>
            <a:xfrm>
              <a:off x="-1738600" y="2988000"/>
              <a:ext cx="73025" cy="74625"/>
            </a:xfrm>
            <a:custGeom>
              <a:avLst/>
              <a:gdLst/>
              <a:ahLst/>
              <a:cxnLst/>
              <a:rect l="l" t="t" r="r" b="b"/>
              <a:pathLst>
                <a:path w="2921" h="2985" extrusionOk="0">
                  <a:moveTo>
                    <a:pt x="2802" y="1"/>
                  </a:moveTo>
                  <a:cubicBezTo>
                    <a:pt x="2790" y="1"/>
                    <a:pt x="2777" y="3"/>
                    <a:pt x="2763" y="7"/>
                  </a:cubicBezTo>
                  <a:cubicBezTo>
                    <a:pt x="1663" y="741"/>
                    <a:pt x="795" y="1842"/>
                    <a:pt x="28" y="2876"/>
                  </a:cubicBezTo>
                  <a:cubicBezTo>
                    <a:pt x="1" y="2930"/>
                    <a:pt x="63" y="2985"/>
                    <a:pt x="104" y="2985"/>
                  </a:cubicBezTo>
                  <a:cubicBezTo>
                    <a:pt x="114" y="2985"/>
                    <a:pt x="122" y="2982"/>
                    <a:pt x="128" y="2976"/>
                  </a:cubicBezTo>
                  <a:cubicBezTo>
                    <a:pt x="929" y="1909"/>
                    <a:pt x="1896" y="1041"/>
                    <a:pt x="2863" y="141"/>
                  </a:cubicBezTo>
                  <a:cubicBezTo>
                    <a:pt x="2921" y="83"/>
                    <a:pt x="2879" y="1"/>
                    <a:pt x="28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2"/>
            <p:cNvSpPr/>
            <p:nvPr/>
          </p:nvSpPr>
          <p:spPr>
            <a:xfrm>
              <a:off x="-1713350" y="3006450"/>
              <a:ext cx="53025" cy="46500"/>
            </a:xfrm>
            <a:custGeom>
              <a:avLst/>
              <a:gdLst/>
              <a:ahLst/>
              <a:cxnLst/>
              <a:rect l="l" t="t" r="r" b="b"/>
              <a:pathLst>
                <a:path w="2121" h="1860" extrusionOk="0">
                  <a:moveTo>
                    <a:pt x="2003" y="1"/>
                  </a:moveTo>
                  <a:cubicBezTo>
                    <a:pt x="1630" y="1"/>
                    <a:pt x="1376" y="347"/>
                    <a:pt x="1153" y="570"/>
                  </a:cubicBezTo>
                  <a:cubicBezTo>
                    <a:pt x="786" y="937"/>
                    <a:pt x="419" y="1337"/>
                    <a:pt x="52" y="1738"/>
                  </a:cubicBezTo>
                  <a:cubicBezTo>
                    <a:pt x="1" y="1789"/>
                    <a:pt x="68" y="1860"/>
                    <a:pt x="132" y="1860"/>
                  </a:cubicBezTo>
                  <a:cubicBezTo>
                    <a:pt x="151" y="1860"/>
                    <a:pt x="170" y="1853"/>
                    <a:pt x="186" y="1838"/>
                  </a:cubicBezTo>
                  <a:cubicBezTo>
                    <a:pt x="786" y="1271"/>
                    <a:pt x="1353" y="570"/>
                    <a:pt x="2054" y="136"/>
                  </a:cubicBezTo>
                  <a:cubicBezTo>
                    <a:pt x="2120" y="103"/>
                    <a:pt x="2120" y="3"/>
                    <a:pt x="2054" y="3"/>
                  </a:cubicBezTo>
                  <a:cubicBezTo>
                    <a:pt x="2036" y="2"/>
                    <a:pt x="2019" y="1"/>
                    <a:pt x="2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2"/>
            <p:cNvSpPr/>
            <p:nvPr/>
          </p:nvSpPr>
          <p:spPr>
            <a:xfrm>
              <a:off x="-1689075" y="3025475"/>
              <a:ext cx="28750" cy="24875"/>
            </a:xfrm>
            <a:custGeom>
              <a:avLst/>
              <a:gdLst/>
              <a:ahLst/>
              <a:cxnLst/>
              <a:rect l="l" t="t" r="r" b="b"/>
              <a:pathLst>
                <a:path w="1150" h="995" extrusionOk="0">
                  <a:moveTo>
                    <a:pt x="1101" y="0"/>
                  </a:moveTo>
                  <a:cubicBezTo>
                    <a:pt x="1095" y="0"/>
                    <a:pt x="1089" y="3"/>
                    <a:pt x="1083" y="9"/>
                  </a:cubicBezTo>
                  <a:cubicBezTo>
                    <a:pt x="882" y="76"/>
                    <a:pt x="749" y="243"/>
                    <a:pt x="582" y="376"/>
                  </a:cubicBezTo>
                  <a:lnTo>
                    <a:pt x="82" y="810"/>
                  </a:lnTo>
                  <a:cubicBezTo>
                    <a:pt x="0" y="891"/>
                    <a:pt x="73" y="995"/>
                    <a:pt x="157" y="995"/>
                  </a:cubicBezTo>
                  <a:cubicBezTo>
                    <a:pt x="177" y="995"/>
                    <a:pt x="197" y="989"/>
                    <a:pt x="215" y="977"/>
                  </a:cubicBezTo>
                  <a:lnTo>
                    <a:pt x="716" y="510"/>
                  </a:lnTo>
                  <a:cubicBezTo>
                    <a:pt x="849" y="376"/>
                    <a:pt x="1016" y="243"/>
                    <a:pt x="1149" y="76"/>
                  </a:cubicBezTo>
                  <a:cubicBezTo>
                    <a:pt x="1149" y="49"/>
                    <a:pt x="1127" y="0"/>
                    <a:pt x="1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2"/>
            <p:cNvSpPr/>
            <p:nvPr/>
          </p:nvSpPr>
          <p:spPr>
            <a:xfrm>
              <a:off x="-1669200" y="3041550"/>
              <a:ext cx="9700" cy="8800"/>
            </a:xfrm>
            <a:custGeom>
              <a:avLst/>
              <a:gdLst/>
              <a:ahLst/>
              <a:cxnLst/>
              <a:rect l="l" t="t" r="r" b="b"/>
              <a:pathLst>
                <a:path w="388" h="352" extrusionOk="0">
                  <a:moveTo>
                    <a:pt x="321" y="0"/>
                  </a:moveTo>
                  <a:cubicBezTo>
                    <a:pt x="221" y="67"/>
                    <a:pt x="121" y="167"/>
                    <a:pt x="54" y="234"/>
                  </a:cubicBezTo>
                  <a:cubicBezTo>
                    <a:pt x="0" y="260"/>
                    <a:pt x="55" y="352"/>
                    <a:pt x="113" y="352"/>
                  </a:cubicBezTo>
                  <a:cubicBezTo>
                    <a:pt x="127" y="352"/>
                    <a:pt x="141" y="347"/>
                    <a:pt x="154" y="334"/>
                  </a:cubicBezTo>
                  <a:cubicBezTo>
                    <a:pt x="221" y="234"/>
                    <a:pt x="321" y="167"/>
                    <a:pt x="388" y="67"/>
                  </a:cubicBezTo>
                  <a:cubicBezTo>
                    <a:pt x="388" y="33"/>
                    <a:pt x="354"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2"/>
            <p:cNvSpPr/>
            <p:nvPr/>
          </p:nvSpPr>
          <p:spPr>
            <a:xfrm>
              <a:off x="-1443950" y="3110250"/>
              <a:ext cx="64425" cy="14250"/>
            </a:xfrm>
            <a:custGeom>
              <a:avLst/>
              <a:gdLst/>
              <a:ahLst/>
              <a:cxnLst/>
              <a:rect l="l" t="t" r="r" b="b"/>
              <a:pathLst>
                <a:path w="2577" h="570" extrusionOk="0">
                  <a:moveTo>
                    <a:pt x="1533" y="1"/>
                  </a:moveTo>
                  <a:cubicBezTo>
                    <a:pt x="1016" y="1"/>
                    <a:pt x="479" y="164"/>
                    <a:pt x="84" y="421"/>
                  </a:cubicBezTo>
                  <a:cubicBezTo>
                    <a:pt x="0" y="449"/>
                    <a:pt x="33" y="570"/>
                    <a:pt x="105" y="570"/>
                  </a:cubicBezTo>
                  <a:cubicBezTo>
                    <a:pt x="119" y="570"/>
                    <a:pt x="134" y="565"/>
                    <a:pt x="151" y="554"/>
                  </a:cubicBezTo>
                  <a:cubicBezTo>
                    <a:pt x="517" y="421"/>
                    <a:pt x="918" y="288"/>
                    <a:pt x="1318" y="254"/>
                  </a:cubicBezTo>
                  <a:cubicBezTo>
                    <a:pt x="1374" y="249"/>
                    <a:pt x="1429" y="247"/>
                    <a:pt x="1484" y="247"/>
                  </a:cubicBezTo>
                  <a:cubicBezTo>
                    <a:pt x="1821" y="247"/>
                    <a:pt x="2141" y="326"/>
                    <a:pt x="2486" y="354"/>
                  </a:cubicBezTo>
                  <a:cubicBezTo>
                    <a:pt x="2495" y="359"/>
                    <a:pt x="2504" y="361"/>
                    <a:pt x="2511" y="361"/>
                  </a:cubicBezTo>
                  <a:cubicBezTo>
                    <a:pt x="2560" y="361"/>
                    <a:pt x="2576" y="283"/>
                    <a:pt x="2519" y="254"/>
                  </a:cubicBezTo>
                  <a:cubicBezTo>
                    <a:pt x="2234" y="78"/>
                    <a:pt x="1888" y="1"/>
                    <a:pt x="15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2"/>
            <p:cNvSpPr/>
            <p:nvPr/>
          </p:nvSpPr>
          <p:spPr>
            <a:xfrm>
              <a:off x="-1434350" y="3120425"/>
              <a:ext cx="71550" cy="23425"/>
            </a:xfrm>
            <a:custGeom>
              <a:avLst/>
              <a:gdLst/>
              <a:ahLst/>
              <a:cxnLst/>
              <a:rect l="l" t="t" r="r" b="b"/>
              <a:pathLst>
                <a:path w="2862" h="937" extrusionOk="0">
                  <a:moveTo>
                    <a:pt x="1466" y="1"/>
                  </a:moveTo>
                  <a:cubicBezTo>
                    <a:pt x="985" y="1"/>
                    <a:pt x="472" y="127"/>
                    <a:pt x="67" y="247"/>
                  </a:cubicBezTo>
                  <a:cubicBezTo>
                    <a:pt x="0" y="281"/>
                    <a:pt x="33" y="414"/>
                    <a:pt x="133" y="414"/>
                  </a:cubicBezTo>
                  <a:cubicBezTo>
                    <a:pt x="522" y="314"/>
                    <a:pt x="941" y="219"/>
                    <a:pt x="1341" y="219"/>
                  </a:cubicBezTo>
                  <a:cubicBezTo>
                    <a:pt x="1868" y="219"/>
                    <a:pt x="2360" y="383"/>
                    <a:pt x="2702" y="915"/>
                  </a:cubicBezTo>
                  <a:cubicBezTo>
                    <a:pt x="2710" y="930"/>
                    <a:pt x="2723" y="937"/>
                    <a:pt x="2738" y="937"/>
                  </a:cubicBezTo>
                  <a:cubicBezTo>
                    <a:pt x="2788" y="937"/>
                    <a:pt x="2861" y="866"/>
                    <a:pt x="2835" y="815"/>
                  </a:cubicBezTo>
                  <a:cubicBezTo>
                    <a:pt x="2597" y="190"/>
                    <a:pt x="2055" y="1"/>
                    <a:pt x="1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2"/>
            <p:cNvSpPr/>
            <p:nvPr/>
          </p:nvSpPr>
          <p:spPr>
            <a:xfrm>
              <a:off x="-1343175" y="3083925"/>
              <a:ext cx="68125" cy="95650"/>
            </a:xfrm>
            <a:custGeom>
              <a:avLst/>
              <a:gdLst/>
              <a:ahLst/>
              <a:cxnLst/>
              <a:rect l="l" t="t" r="r" b="b"/>
              <a:pathLst>
                <a:path w="2725" h="3826" extrusionOk="0">
                  <a:moveTo>
                    <a:pt x="68" y="1"/>
                  </a:moveTo>
                  <a:cubicBezTo>
                    <a:pt x="17" y="1"/>
                    <a:pt x="0" y="106"/>
                    <a:pt x="89" y="106"/>
                  </a:cubicBezTo>
                  <a:cubicBezTo>
                    <a:pt x="856" y="340"/>
                    <a:pt x="1657" y="707"/>
                    <a:pt x="2024" y="1474"/>
                  </a:cubicBezTo>
                  <a:cubicBezTo>
                    <a:pt x="2424" y="2241"/>
                    <a:pt x="1990" y="2975"/>
                    <a:pt x="1924" y="3776"/>
                  </a:cubicBezTo>
                  <a:cubicBezTo>
                    <a:pt x="1924" y="3809"/>
                    <a:pt x="1940" y="3826"/>
                    <a:pt x="1961" y="3826"/>
                  </a:cubicBezTo>
                  <a:cubicBezTo>
                    <a:pt x="1982" y="3826"/>
                    <a:pt x="2007" y="3809"/>
                    <a:pt x="2024" y="3776"/>
                  </a:cubicBezTo>
                  <a:cubicBezTo>
                    <a:pt x="2424" y="2975"/>
                    <a:pt x="2724" y="2008"/>
                    <a:pt x="2224" y="1174"/>
                  </a:cubicBezTo>
                  <a:cubicBezTo>
                    <a:pt x="1790" y="407"/>
                    <a:pt x="956" y="73"/>
                    <a:pt x="89" y="6"/>
                  </a:cubicBezTo>
                  <a:cubicBezTo>
                    <a:pt x="82" y="3"/>
                    <a:pt x="75" y="1"/>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2"/>
            <p:cNvSpPr/>
            <p:nvPr/>
          </p:nvSpPr>
          <p:spPr>
            <a:xfrm>
              <a:off x="-1307600" y="3113175"/>
              <a:ext cx="13375" cy="60850"/>
            </a:xfrm>
            <a:custGeom>
              <a:avLst/>
              <a:gdLst/>
              <a:ahLst/>
              <a:cxnLst/>
              <a:rect l="l" t="t" r="r" b="b"/>
              <a:pathLst>
                <a:path w="535" h="2434" extrusionOk="0">
                  <a:moveTo>
                    <a:pt x="100" y="1"/>
                  </a:moveTo>
                  <a:cubicBezTo>
                    <a:pt x="56" y="1"/>
                    <a:pt x="13" y="29"/>
                    <a:pt x="34" y="70"/>
                  </a:cubicBezTo>
                  <a:cubicBezTo>
                    <a:pt x="301" y="871"/>
                    <a:pt x="234" y="1572"/>
                    <a:pt x="0" y="2339"/>
                  </a:cubicBezTo>
                  <a:cubicBezTo>
                    <a:pt x="0" y="2386"/>
                    <a:pt x="34" y="2433"/>
                    <a:pt x="77" y="2433"/>
                  </a:cubicBezTo>
                  <a:cubicBezTo>
                    <a:pt x="95" y="2433"/>
                    <a:pt x="114" y="2425"/>
                    <a:pt x="134" y="2405"/>
                  </a:cubicBezTo>
                  <a:cubicBezTo>
                    <a:pt x="534" y="1672"/>
                    <a:pt x="467" y="771"/>
                    <a:pt x="167" y="37"/>
                  </a:cubicBezTo>
                  <a:cubicBezTo>
                    <a:pt x="154" y="12"/>
                    <a:pt x="127"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2"/>
            <p:cNvSpPr/>
            <p:nvPr/>
          </p:nvSpPr>
          <p:spPr>
            <a:xfrm>
              <a:off x="-1275075" y="3187375"/>
              <a:ext cx="74250" cy="125975"/>
            </a:xfrm>
            <a:custGeom>
              <a:avLst/>
              <a:gdLst/>
              <a:ahLst/>
              <a:cxnLst/>
              <a:rect l="l" t="t" r="r" b="b"/>
              <a:pathLst>
                <a:path w="2970" h="5039" extrusionOk="0">
                  <a:moveTo>
                    <a:pt x="264" y="0"/>
                  </a:moveTo>
                  <a:cubicBezTo>
                    <a:pt x="221" y="0"/>
                    <a:pt x="177" y="2"/>
                    <a:pt x="134" y="5"/>
                  </a:cubicBezTo>
                  <a:cubicBezTo>
                    <a:pt x="0" y="5"/>
                    <a:pt x="34" y="171"/>
                    <a:pt x="134" y="171"/>
                  </a:cubicBezTo>
                  <a:cubicBezTo>
                    <a:pt x="161" y="170"/>
                    <a:pt x="188" y="169"/>
                    <a:pt x="215" y="169"/>
                  </a:cubicBezTo>
                  <a:cubicBezTo>
                    <a:pt x="824" y="169"/>
                    <a:pt x="1454" y="522"/>
                    <a:pt x="1902" y="905"/>
                  </a:cubicBezTo>
                  <a:cubicBezTo>
                    <a:pt x="2369" y="1305"/>
                    <a:pt x="2535" y="1839"/>
                    <a:pt x="2535" y="2473"/>
                  </a:cubicBezTo>
                  <a:cubicBezTo>
                    <a:pt x="2502" y="3440"/>
                    <a:pt x="2002" y="4174"/>
                    <a:pt x="1335" y="4841"/>
                  </a:cubicBezTo>
                  <a:cubicBezTo>
                    <a:pt x="1230" y="4920"/>
                    <a:pt x="1289" y="5039"/>
                    <a:pt x="1384" y="5039"/>
                  </a:cubicBezTo>
                  <a:cubicBezTo>
                    <a:pt x="1410" y="5039"/>
                    <a:pt x="1439" y="5030"/>
                    <a:pt x="1468" y="5008"/>
                  </a:cubicBezTo>
                  <a:cubicBezTo>
                    <a:pt x="2502" y="4374"/>
                    <a:pt x="2969" y="2973"/>
                    <a:pt x="2736" y="1806"/>
                  </a:cubicBezTo>
                  <a:cubicBezTo>
                    <a:pt x="2512" y="750"/>
                    <a:pt x="1305"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2"/>
            <p:cNvSpPr/>
            <p:nvPr/>
          </p:nvSpPr>
          <p:spPr>
            <a:xfrm>
              <a:off x="-1232300" y="3215625"/>
              <a:ext cx="18125" cy="60150"/>
            </a:xfrm>
            <a:custGeom>
              <a:avLst/>
              <a:gdLst/>
              <a:ahLst/>
              <a:cxnLst/>
              <a:rect l="l" t="t" r="r" b="b"/>
              <a:pathLst>
                <a:path w="725" h="2406" extrusionOk="0">
                  <a:moveTo>
                    <a:pt x="194" y="1"/>
                  </a:moveTo>
                  <a:cubicBezTo>
                    <a:pt x="143" y="1"/>
                    <a:pt x="100" y="71"/>
                    <a:pt x="124" y="142"/>
                  </a:cubicBezTo>
                  <a:cubicBezTo>
                    <a:pt x="591" y="843"/>
                    <a:pt x="457" y="1643"/>
                    <a:pt x="24" y="2344"/>
                  </a:cubicBezTo>
                  <a:cubicBezTo>
                    <a:pt x="1" y="2367"/>
                    <a:pt x="10" y="2406"/>
                    <a:pt x="39" y="2406"/>
                  </a:cubicBezTo>
                  <a:cubicBezTo>
                    <a:pt x="52" y="2406"/>
                    <a:pt x="70" y="2398"/>
                    <a:pt x="91" y="2377"/>
                  </a:cubicBezTo>
                  <a:cubicBezTo>
                    <a:pt x="724" y="1777"/>
                    <a:pt x="724" y="743"/>
                    <a:pt x="257" y="42"/>
                  </a:cubicBezTo>
                  <a:cubicBezTo>
                    <a:pt x="238" y="13"/>
                    <a:pt x="215"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2"/>
            <p:cNvSpPr/>
            <p:nvPr/>
          </p:nvSpPr>
          <p:spPr>
            <a:xfrm>
              <a:off x="-1254225" y="3293675"/>
              <a:ext cx="43200" cy="39275"/>
            </a:xfrm>
            <a:custGeom>
              <a:avLst/>
              <a:gdLst/>
              <a:ahLst/>
              <a:cxnLst/>
              <a:rect l="l" t="t" r="r" b="b"/>
              <a:pathLst>
                <a:path w="1728" h="1571" extrusionOk="0">
                  <a:moveTo>
                    <a:pt x="1647" y="0"/>
                  </a:moveTo>
                  <a:cubicBezTo>
                    <a:pt x="1632" y="0"/>
                    <a:pt x="1617" y="7"/>
                    <a:pt x="1601" y="22"/>
                  </a:cubicBezTo>
                  <a:cubicBezTo>
                    <a:pt x="1301" y="256"/>
                    <a:pt x="1068" y="589"/>
                    <a:pt x="801" y="856"/>
                  </a:cubicBezTo>
                  <a:cubicBezTo>
                    <a:pt x="534" y="1090"/>
                    <a:pt x="234" y="1256"/>
                    <a:pt x="0" y="1523"/>
                  </a:cubicBezTo>
                  <a:cubicBezTo>
                    <a:pt x="0" y="1547"/>
                    <a:pt x="17" y="1570"/>
                    <a:pt x="38" y="1570"/>
                  </a:cubicBezTo>
                  <a:cubicBezTo>
                    <a:pt x="47" y="1570"/>
                    <a:pt x="57" y="1566"/>
                    <a:pt x="67" y="1557"/>
                  </a:cubicBezTo>
                  <a:cubicBezTo>
                    <a:pt x="400" y="1457"/>
                    <a:pt x="701" y="1190"/>
                    <a:pt x="968" y="956"/>
                  </a:cubicBezTo>
                  <a:cubicBezTo>
                    <a:pt x="1234" y="723"/>
                    <a:pt x="1535" y="423"/>
                    <a:pt x="1701" y="122"/>
                  </a:cubicBezTo>
                  <a:cubicBezTo>
                    <a:pt x="1727" y="71"/>
                    <a:pt x="1694" y="0"/>
                    <a:pt x="16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2"/>
            <p:cNvSpPr/>
            <p:nvPr/>
          </p:nvSpPr>
          <p:spPr>
            <a:xfrm>
              <a:off x="-1258175" y="3308775"/>
              <a:ext cx="53675" cy="39850"/>
            </a:xfrm>
            <a:custGeom>
              <a:avLst/>
              <a:gdLst/>
              <a:ahLst/>
              <a:cxnLst/>
              <a:rect l="l" t="t" r="r" b="b"/>
              <a:pathLst>
                <a:path w="2147" h="1594" extrusionOk="0">
                  <a:moveTo>
                    <a:pt x="2033" y="0"/>
                  </a:moveTo>
                  <a:cubicBezTo>
                    <a:pt x="2020" y="0"/>
                    <a:pt x="2006" y="6"/>
                    <a:pt x="1993" y="19"/>
                  </a:cubicBezTo>
                  <a:cubicBezTo>
                    <a:pt x="1359" y="519"/>
                    <a:pt x="759" y="1053"/>
                    <a:pt x="58" y="1486"/>
                  </a:cubicBezTo>
                  <a:cubicBezTo>
                    <a:pt x="1" y="1515"/>
                    <a:pt x="42" y="1593"/>
                    <a:pt x="97" y="1593"/>
                  </a:cubicBezTo>
                  <a:cubicBezTo>
                    <a:pt x="106" y="1593"/>
                    <a:pt x="116" y="1591"/>
                    <a:pt x="125" y="1586"/>
                  </a:cubicBezTo>
                  <a:cubicBezTo>
                    <a:pt x="825" y="1153"/>
                    <a:pt x="1526" y="719"/>
                    <a:pt x="2093" y="152"/>
                  </a:cubicBezTo>
                  <a:cubicBezTo>
                    <a:pt x="2147" y="98"/>
                    <a:pt x="2092" y="0"/>
                    <a:pt x="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2"/>
            <p:cNvSpPr/>
            <p:nvPr/>
          </p:nvSpPr>
          <p:spPr>
            <a:xfrm>
              <a:off x="-1257325" y="3325675"/>
              <a:ext cx="53000" cy="37125"/>
            </a:xfrm>
            <a:custGeom>
              <a:avLst/>
              <a:gdLst/>
              <a:ahLst/>
              <a:cxnLst/>
              <a:rect l="l" t="t" r="r" b="b"/>
              <a:pathLst>
                <a:path w="2120" h="1485" extrusionOk="0">
                  <a:moveTo>
                    <a:pt x="2028" y="1"/>
                  </a:moveTo>
                  <a:cubicBezTo>
                    <a:pt x="2017" y="1"/>
                    <a:pt x="2004" y="4"/>
                    <a:pt x="1992" y="10"/>
                  </a:cubicBezTo>
                  <a:cubicBezTo>
                    <a:pt x="1692" y="210"/>
                    <a:pt x="1425" y="510"/>
                    <a:pt x="1125" y="710"/>
                  </a:cubicBezTo>
                  <a:cubicBezTo>
                    <a:pt x="791" y="977"/>
                    <a:pt x="424" y="1177"/>
                    <a:pt x="57" y="1377"/>
                  </a:cubicBezTo>
                  <a:cubicBezTo>
                    <a:pt x="0" y="1406"/>
                    <a:pt x="41" y="1484"/>
                    <a:pt x="97" y="1484"/>
                  </a:cubicBezTo>
                  <a:cubicBezTo>
                    <a:pt x="106" y="1484"/>
                    <a:pt x="115" y="1482"/>
                    <a:pt x="124" y="1478"/>
                  </a:cubicBezTo>
                  <a:cubicBezTo>
                    <a:pt x="491" y="1311"/>
                    <a:pt x="825" y="1077"/>
                    <a:pt x="1158" y="844"/>
                  </a:cubicBezTo>
                  <a:cubicBezTo>
                    <a:pt x="1458" y="644"/>
                    <a:pt x="1825" y="410"/>
                    <a:pt x="2092" y="110"/>
                  </a:cubicBezTo>
                  <a:cubicBezTo>
                    <a:pt x="2120" y="55"/>
                    <a:pt x="2080" y="1"/>
                    <a:pt x="20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2"/>
            <p:cNvSpPr/>
            <p:nvPr/>
          </p:nvSpPr>
          <p:spPr>
            <a:xfrm>
              <a:off x="-1248400" y="3333800"/>
              <a:ext cx="51425" cy="39675"/>
            </a:xfrm>
            <a:custGeom>
              <a:avLst/>
              <a:gdLst/>
              <a:ahLst/>
              <a:cxnLst/>
              <a:rect l="l" t="t" r="r" b="b"/>
              <a:pathLst>
                <a:path w="2057" h="1587" extrusionOk="0">
                  <a:moveTo>
                    <a:pt x="1912" y="0"/>
                  </a:moveTo>
                  <a:cubicBezTo>
                    <a:pt x="1897" y="0"/>
                    <a:pt x="1881" y="6"/>
                    <a:pt x="1869" y="18"/>
                  </a:cubicBezTo>
                  <a:cubicBezTo>
                    <a:pt x="1602" y="285"/>
                    <a:pt x="1368" y="585"/>
                    <a:pt x="1068" y="819"/>
                  </a:cubicBezTo>
                  <a:cubicBezTo>
                    <a:pt x="735" y="1086"/>
                    <a:pt x="401" y="1319"/>
                    <a:pt x="34" y="1486"/>
                  </a:cubicBezTo>
                  <a:cubicBezTo>
                    <a:pt x="1" y="1519"/>
                    <a:pt x="34" y="1586"/>
                    <a:pt x="67" y="1586"/>
                  </a:cubicBezTo>
                  <a:cubicBezTo>
                    <a:pt x="768" y="1253"/>
                    <a:pt x="1535" y="786"/>
                    <a:pt x="2002" y="152"/>
                  </a:cubicBezTo>
                  <a:cubicBezTo>
                    <a:pt x="2056" y="98"/>
                    <a:pt x="1979" y="0"/>
                    <a:pt x="19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2"/>
            <p:cNvSpPr/>
            <p:nvPr/>
          </p:nvSpPr>
          <p:spPr>
            <a:xfrm>
              <a:off x="-1256325" y="3347050"/>
              <a:ext cx="65950" cy="49325"/>
            </a:xfrm>
            <a:custGeom>
              <a:avLst/>
              <a:gdLst/>
              <a:ahLst/>
              <a:cxnLst/>
              <a:rect l="l" t="t" r="r" b="b"/>
              <a:pathLst>
                <a:path w="2638" h="1973" extrusionOk="0">
                  <a:moveTo>
                    <a:pt x="2520" y="0"/>
                  </a:moveTo>
                  <a:cubicBezTo>
                    <a:pt x="2499" y="0"/>
                    <a:pt x="2476" y="7"/>
                    <a:pt x="2453" y="22"/>
                  </a:cubicBezTo>
                  <a:cubicBezTo>
                    <a:pt x="2052" y="256"/>
                    <a:pt x="1752" y="623"/>
                    <a:pt x="1385" y="923"/>
                  </a:cubicBezTo>
                  <a:cubicBezTo>
                    <a:pt x="951" y="1256"/>
                    <a:pt x="518" y="1523"/>
                    <a:pt x="84" y="1790"/>
                  </a:cubicBezTo>
                  <a:cubicBezTo>
                    <a:pt x="0" y="1846"/>
                    <a:pt x="34" y="1972"/>
                    <a:pt x="106" y="1972"/>
                  </a:cubicBezTo>
                  <a:cubicBezTo>
                    <a:pt x="119" y="1972"/>
                    <a:pt x="135" y="1968"/>
                    <a:pt x="151" y="1957"/>
                  </a:cubicBezTo>
                  <a:cubicBezTo>
                    <a:pt x="618" y="1723"/>
                    <a:pt x="1018" y="1423"/>
                    <a:pt x="1452" y="1123"/>
                  </a:cubicBezTo>
                  <a:cubicBezTo>
                    <a:pt x="1852" y="856"/>
                    <a:pt x="2319" y="556"/>
                    <a:pt x="2586" y="122"/>
                  </a:cubicBezTo>
                  <a:cubicBezTo>
                    <a:pt x="2637" y="71"/>
                    <a:pt x="2590" y="0"/>
                    <a:pt x="2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2"/>
            <p:cNvSpPr/>
            <p:nvPr/>
          </p:nvSpPr>
          <p:spPr>
            <a:xfrm>
              <a:off x="-1258000" y="3358825"/>
              <a:ext cx="76875" cy="55900"/>
            </a:xfrm>
            <a:custGeom>
              <a:avLst/>
              <a:gdLst/>
              <a:ahLst/>
              <a:cxnLst/>
              <a:rect l="l" t="t" r="r" b="b"/>
              <a:pathLst>
                <a:path w="3075" h="2236" extrusionOk="0">
                  <a:moveTo>
                    <a:pt x="2911" y="0"/>
                  </a:moveTo>
                  <a:cubicBezTo>
                    <a:pt x="2892" y="0"/>
                    <a:pt x="2872" y="6"/>
                    <a:pt x="2853" y="18"/>
                  </a:cubicBezTo>
                  <a:cubicBezTo>
                    <a:pt x="2419" y="352"/>
                    <a:pt x="2053" y="752"/>
                    <a:pt x="1619" y="1086"/>
                  </a:cubicBezTo>
                  <a:cubicBezTo>
                    <a:pt x="1119" y="1452"/>
                    <a:pt x="585" y="1753"/>
                    <a:pt x="84" y="2086"/>
                  </a:cubicBezTo>
                  <a:cubicBezTo>
                    <a:pt x="1" y="2114"/>
                    <a:pt x="34" y="2235"/>
                    <a:pt x="105" y="2235"/>
                  </a:cubicBezTo>
                  <a:cubicBezTo>
                    <a:pt x="119" y="2235"/>
                    <a:pt x="135" y="2231"/>
                    <a:pt x="151" y="2220"/>
                  </a:cubicBezTo>
                  <a:cubicBezTo>
                    <a:pt x="1152" y="1753"/>
                    <a:pt x="2319" y="1052"/>
                    <a:pt x="3020" y="185"/>
                  </a:cubicBezTo>
                  <a:cubicBezTo>
                    <a:pt x="3074" y="104"/>
                    <a:pt x="2996" y="0"/>
                    <a:pt x="2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2"/>
            <p:cNvSpPr/>
            <p:nvPr/>
          </p:nvSpPr>
          <p:spPr>
            <a:xfrm>
              <a:off x="-1244100" y="3371850"/>
              <a:ext cx="68575" cy="52650"/>
            </a:xfrm>
            <a:custGeom>
              <a:avLst/>
              <a:gdLst/>
              <a:ahLst/>
              <a:cxnLst/>
              <a:rect l="l" t="t" r="r" b="b"/>
              <a:pathLst>
                <a:path w="2743" h="2106" extrusionOk="0">
                  <a:moveTo>
                    <a:pt x="2580" y="0"/>
                  </a:moveTo>
                  <a:cubicBezTo>
                    <a:pt x="2554" y="0"/>
                    <a:pt x="2526" y="10"/>
                    <a:pt x="2497" y="31"/>
                  </a:cubicBezTo>
                  <a:cubicBezTo>
                    <a:pt x="1697" y="731"/>
                    <a:pt x="963" y="1432"/>
                    <a:pt x="29" y="1999"/>
                  </a:cubicBezTo>
                  <a:cubicBezTo>
                    <a:pt x="0" y="2028"/>
                    <a:pt x="46" y="2106"/>
                    <a:pt x="101" y="2106"/>
                  </a:cubicBezTo>
                  <a:cubicBezTo>
                    <a:pt x="110" y="2106"/>
                    <a:pt x="120" y="2104"/>
                    <a:pt x="129" y="2099"/>
                  </a:cubicBezTo>
                  <a:cubicBezTo>
                    <a:pt x="996" y="1565"/>
                    <a:pt x="1897" y="965"/>
                    <a:pt x="2664" y="231"/>
                  </a:cubicBezTo>
                  <a:cubicBezTo>
                    <a:pt x="2743" y="126"/>
                    <a:pt x="2677" y="0"/>
                    <a:pt x="2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2"/>
            <p:cNvSpPr/>
            <p:nvPr/>
          </p:nvSpPr>
          <p:spPr>
            <a:xfrm>
              <a:off x="-1237075" y="3386325"/>
              <a:ext cx="55950" cy="49300"/>
            </a:xfrm>
            <a:custGeom>
              <a:avLst/>
              <a:gdLst/>
              <a:ahLst/>
              <a:cxnLst/>
              <a:rect l="l" t="t" r="r" b="b"/>
              <a:pathLst>
                <a:path w="2238" h="1972" extrusionOk="0">
                  <a:moveTo>
                    <a:pt x="2105" y="1"/>
                  </a:moveTo>
                  <a:cubicBezTo>
                    <a:pt x="2087" y="1"/>
                    <a:pt x="2068" y="6"/>
                    <a:pt x="2049" y="19"/>
                  </a:cubicBezTo>
                  <a:cubicBezTo>
                    <a:pt x="1716" y="319"/>
                    <a:pt x="1449" y="686"/>
                    <a:pt x="1115" y="986"/>
                  </a:cubicBezTo>
                  <a:cubicBezTo>
                    <a:pt x="782" y="1286"/>
                    <a:pt x="448" y="1553"/>
                    <a:pt x="81" y="1820"/>
                  </a:cubicBezTo>
                  <a:cubicBezTo>
                    <a:pt x="0" y="1874"/>
                    <a:pt x="72" y="1972"/>
                    <a:pt x="156" y="1972"/>
                  </a:cubicBezTo>
                  <a:cubicBezTo>
                    <a:pt x="175" y="1972"/>
                    <a:pt x="196" y="1966"/>
                    <a:pt x="215" y="1954"/>
                  </a:cubicBezTo>
                  <a:cubicBezTo>
                    <a:pt x="615" y="1720"/>
                    <a:pt x="982" y="1420"/>
                    <a:pt x="1316" y="1120"/>
                  </a:cubicBezTo>
                  <a:cubicBezTo>
                    <a:pt x="1616" y="819"/>
                    <a:pt x="1983" y="553"/>
                    <a:pt x="2183" y="186"/>
                  </a:cubicBezTo>
                  <a:cubicBezTo>
                    <a:pt x="2237" y="104"/>
                    <a:pt x="2181" y="1"/>
                    <a:pt x="2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2"/>
            <p:cNvSpPr/>
            <p:nvPr/>
          </p:nvSpPr>
          <p:spPr>
            <a:xfrm>
              <a:off x="-1386800" y="3133025"/>
              <a:ext cx="15850" cy="14800"/>
            </a:xfrm>
            <a:custGeom>
              <a:avLst/>
              <a:gdLst/>
              <a:ahLst/>
              <a:cxnLst/>
              <a:rect l="l" t="t" r="r" b="b"/>
              <a:pathLst>
                <a:path w="634" h="592" extrusionOk="0">
                  <a:moveTo>
                    <a:pt x="17" y="1"/>
                  </a:moveTo>
                  <a:cubicBezTo>
                    <a:pt x="1" y="1"/>
                    <a:pt x="6" y="44"/>
                    <a:pt x="33" y="44"/>
                  </a:cubicBezTo>
                  <a:cubicBezTo>
                    <a:pt x="300" y="110"/>
                    <a:pt x="466" y="311"/>
                    <a:pt x="566" y="577"/>
                  </a:cubicBezTo>
                  <a:cubicBezTo>
                    <a:pt x="576" y="587"/>
                    <a:pt x="586" y="591"/>
                    <a:pt x="595" y="591"/>
                  </a:cubicBezTo>
                  <a:cubicBezTo>
                    <a:pt x="617" y="591"/>
                    <a:pt x="633" y="568"/>
                    <a:pt x="633" y="544"/>
                  </a:cubicBezTo>
                  <a:cubicBezTo>
                    <a:pt x="533" y="277"/>
                    <a:pt x="333" y="77"/>
                    <a:pt x="33" y="10"/>
                  </a:cubicBezTo>
                  <a:cubicBezTo>
                    <a:pt x="26" y="4"/>
                    <a:pt x="21"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2"/>
            <p:cNvSpPr/>
            <p:nvPr/>
          </p:nvSpPr>
          <p:spPr>
            <a:xfrm>
              <a:off x="-1336325" y="3180575"/>
              <a:ext cx="42775" cy="40725"/>
            </a:xfrm>
            <a:custGeom>
              <a:avLst/>
              <a:gdLst/>
              <a:ahLst/>
              <a:cxnLst/>
              <a:rect l="l" t="t" r="r" b="b"/>
              <a:pathLst>
                <a:path w="1711" h="1629" extrusionOk="0">
                  <a:moveTo>
                    <a:pt x="1589" y="1"/>
                  </a:moveTo>
                  <a:cubicBezTo>
                    <a:pt x="1575" y="1"/>
                    <a:pt x="1562" y="4"/>
                    <a:pt x="1550" y="10"/>
                  </a:cubicBezTo>
                  <a:cubicBezTo>
                    <a:pt x="1316" y="243"/>
                    <a:pt x="1116" y="543"/>
                    <a:pt x="882" y="810"/>
                  </a:cubicBezTo>
                  <a:cubicBezTo>
                    <a:pt x="616" y="1044"/>
                    <a:pt x="349" y="1277"/>
                    <a:pt x="82" y="1477"/>
                  </a:cubicBezTo>
                  <a:cubicBezTo>
                    <a:pt x="1" y="1531"/>
                    <a:pt x="51" y="1629"/>
                    <a:pt x="126" y="1629"/>
                  </a:cubicBezTo>
                  <a:cubicBezTo>
                    <a:pt x="144" y="1629"/>
                    <a:pt x="163" y="1624"/>
                    <a:pt x="182" y="1611"/>
                  </a:cubicBezTo>
                  <a:cubicBezTo>
                    <a:pt x="716" y="1244"/>
                    <a:pt x="1416" y="710"/>
                    <a:pt x="1683" y="110"/>
                  </a:cubicBezTo>
                  <a:cubicBezTo>
                    <a:pt x="1710" y="55"/>
                    <a:pt x="1649" y="1"/>
                    <a:pt x="15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2"/>
            <p:cNvSpPr/>
            <p:nvPr/>
          </p:nvSpPr>
          <p:spPr>
            <a:xfrm>
              <a:off x="-1333075" y="3187250"/>
              <a:ext cx="48700" cy="43325"/>
            </a:xfrm>
            <a:custGeom>
              <a:avLst/>
              <a:gdLst/>
              <a:ahLst/>
              <a:cxnLst/>
              <a:rect l="l" t="t" r="r" b="b"/>
              <a:pathLst>
                <a:path w="1948" h="1733" extrusionOk="0">
                  <a:moveTo>
                    <a:pt x="1874" y="1"/>
                  </a:moveTo>
                  <a:cubicBezTo>
                    <a:pt x="1867" y="1"/>
                    <a:pt x="1859" y="3"/>
                    <a:pt x="1853" y="10"/>
                  </a:cubicBezTo>
                  <a:cubicBezTo>
                    <a:pt x="1553" y="276"/>
                    <a:pt x="1286" y="610"/>
                    <a:pt x="986" y="877"/>
                  </a:cubicBezTo>
                  <a:cubicBezTo>
                    <a:pt x="719" y="1144"/>
                    <a:pt x="386" y="1377"/>
                    <a:pt x="52" y="1611"/>
                  </a:cubicBezTo>
                  <a:cubicBezTo>
                    <a:pt x="1" y="1662"/>
                    <a:pt x="48" y="1733"/>
                    <a:pt x="103" y="1733"/>
                  </a:cubicBezTo>
                  <a:cubicBezTo>
                    <a:pt x="119" y="1733"/>
                    <a:pt x="137" y="1726"/>
                    <a:pt x="152" y="1711"/>
                  </a:cubicBezTo>
                  <a:cubicBezTo>
                    <a:pt x="786" y="1277"/>
                    <a:pt x="1520" y="777"/>
                    <a:pt x="1920" y="110"/>
                  </a:cubicBezTo>
                  <a:cubicBezTo>
                    <a:pt x="1947" y="55"/>
                    <a:pt x="1908" y="1"/>
                    <a:pt x="1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2"/>
            <p:cNvSpPr/>
            <p:nvPr/>
          </p:nvSpPr>
          <p:spPr>
            <a:xfrm>
              <a:off x="-1301450" y="3193450"/>
              <a:ext cx="26750" cy="26800"/>
            </a:xfrm>
            <a:custGeom>
              <a:avLst/>
              <a:gdLst/>
              <a:ahLst/>
              <a:cxnLst/>
              <a:rect l="l" t="t" r="r" b="b"/>
              <a:pathLst>
                <a:path w="1070" h="1072" extrusionOk="0">
                  <a:moveTo>
                    <a:pt x="984" y="1"/>
                  </a:moveTo>
                  <a:cubicBezTo>
                    <a:pt x="964" y="1"/>
                    <a:pt x="941" y="9"/>
                    <a:pt x="922" y="28"/>
                  </a:cubicBezTo>
                  <a:cubicBezTo>
                    <a:pt x="688" y="395"/>
                    <a:pt x="421" y="729"/>
                    <a:pt x="55" y="996"/>
                  </a:cubicBezTo>
                  <a:cubicBezTo>
                    <a:pt x="1" y="1023"/>
                    <a:pt x="34" y="1072"/>
                    <a:pt x="84" y="1072"/>
                  </a:cubicBezTo>
                  <a:cubicBezTo>
                    <a:pt x="96" y="1072"/>
                    <a:pt x="109" y="1069"/>
                    <a:pt x="121" y="1062"/>
                  </a:cubicBezTo>
                  <a:cubicBezTo>
                    <a:pt x="488" y="829"/>
                    <a:pt x="822" y="495"/>
                    <a:pt x="1022" y="95"/>
                  </a:cubicBezTo>
                  <a:cubicBezTo>
                    <a:pt x="1069" y="48"/>
                    <a:pt x="1033" y="1"/>
                    <a:pt x="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2"/>
            <p:cNvSpPr/>
            <p:nvPr/>
          </p:nvSpPr>
          <p:spPr>
            <a:xfrm>
              <a:off x="-1301975" y="3203000"/>
              <a:ext cx="36925" cy="36250"/>
            </a:xfrm>
            <a:custGeom>
              <a:avLst/>
              <a:gdLst/>
              <a:ahLst/>
              <a:cxnLst/>
              <a:rect l="l" t="t" r="r" b="b"/>
              <a:pathLst>
                <a:path w="1477" h="1450" extrusionOk="0">
                  <a:moveTo>
                    <a:pt x="1423" y="0"/>
                  </a:moveTo>
                  <a:cubicBezTo>
                    <a:pt x="1410" y="0"/>
                    <a:pt x="1394" y="4"/>
                    <a:pt x="1376" y="13"/>
                  </a:cubicBezTo>
                  <a:cubicBezTo>
                    <a:pt x="1143" y="147"/>
                    <a:pt x="976" y="380"/>
                    <a:pt x="776" y="614"/>
                  </a:cubicBezTo>
                  <a:cubicBezTo>
                    <a:pt x="543" y="847"/>
                    <a:pt x="309" y="1047"/>
                    <a:pt x="76" y="1281"/>
                  </a:cubicBezTo>
                  <a:cubicBezTo>
                    <a:pt x="1" y="1356"/>
                    <a:pt x="57" y="1450"/>
                    <a:pt x="118" y="1450"/>
                  </a:cubicBezTo>
                  <a:cubicBezTo>
                    <a:pt x="138" y="1450"/>
                    <a:pt x="159" y="1439"/>
                    <a:pt x="176" y="1414"/>
                  </a:cubicBezTo>
                  <a:cubicBezTo>
                    <a:pt x="442" y="1181"/>
                    <a:pt x="676" y="947"/>
                    <a:pt x="909" y="680"/>
                  </a:cubicBezTo>
                  <a:cubicBezTo>
                    <a:pt x="1110" y="514"/>
                    <a:pt x="1343" y="314"/>
                    <a:pt x="1477" y="80"/>
                  </a:cubicBezTo>
                  <a:cubicBezTo>
                    <a:pt x="1477" y="31"/>
                    <a:pt x="1459" y="0"/>
                    <a:pt x="1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2"/>
            <p:cNvSpPr/>
            <p:nvPr/>
          </p:nvSpPr>
          <p:spPr>
            <a:xfrm>
              <a:off x="-1299025" y="3209300"/>
              <a:ext cx="39575" cy="41750"/>
            </a:xfrm>
            <a:custGeom>
              <a:avLst/>
              <a:gdLst/>
              <a:ahLst/>
              <a:cxnLst/>
              <a:rect l="l" t="t" r="r" b="b"/>
              <a:pathLst>
                <a:path w="1583" h="1670" extrusionOk="0">
                  <a:moveTo>
                    <a:pt x="1474" y="1"/>
                  </a:moveTo>
                  <a:cubicBezTo>
                    <a:pt x="1453" y="1"/>
                    <a:pt x="1435" y="9"/>
                    <a:pt x="1425" y="28"/>
                  </a:cubicBezTo>
                  <a:cubicBezTo>
                    <a:pt x="992" y="595"/>
                    <a:pt x="625" y="1096"/>
                    <a:pt x="58" y="1563"/>
                  </a:cubicBezTo>
                  <a:cubicBezTo>
                    <a:pt x="0" y="1591"/>
                    <a:pt x="66" y="1669"/>
                    <a:pt x="128" y="1669"/>
                  </a:cubicBezTo>
                  <a:cubicBezTo>
                    <a:pt x="138" y="1669"/>
                    <a:pt x="148" y="1667"/>
                    <a:pt x="158" y="1663"/>
                  </a:cubicBezTo>
                  <a:cubicBezTo>
                    <a:pt x="691" y="1262"/>
                    <a:pt x="1258" y="729"/>
                    <a:pt x="1559" y="95"/>
                  </a:cubicBezTo>
                  <a:cubicBezTo>
                    <a:pt x="1582" y="48"/>
                    <a:pt x="1522" y="1"/>
                    <a:pt x="14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2"/>
            <p:cNvSpPr/>
            <p:nvPr/>
          </p:nvSpPr>
          <p:spPr>
            <a:xfrm>
              <a:off x="-1309875" y="3222875"/>
              <a:ext cx="62025" cy="58200"/>
            </a:xfrm>
            <a:custGeom>
              <a:avLst/>
              <a:gdLst/>
              <a:ahLst/>
              <a:cxnLst/>
              <a:rect l="l" t="t" r="r" b="b"/>
              <a:pathLst>
                <a:path w="2481" h="2328" extrusionOk="0">
                  <a:moveTo>
                    <a:pt x="2319" y="1"/>
                  </a:moveTo>
                  <a:cubicBezTo>
                    <a:pt x="2299" y="1"/>
                    <a:pt x="2279" y="6"/>
                    <a:pt x="2260" y="19"/>
                  </a:cubicBezTo>
                  <a:cubicBezTo>
                    <a:pt x="1526" y="753"/>
                    <a:pt x="859" y="1520"/>
                    <a:pt x="58" y="2220"/>
                  </a:cubicBezTo>
                  <a:cubicBezTo>
                    <a:pt x="1" y="2249"/>
                    <a:pt x="67" y="2327"/>
                    <a:pt x="129" y="2327"/>
                  </a:cubicBezTo>
                  <a:cubicBezTo>
                    <a:pt x="139" y="2327"/>
                    <a:pt x="149" y="2325"/>
                    <a:pt x="158" y="2321"/>
                  </a:cubicBezTo>
                  <a:cubicBezTo>
                    <a:pt x="959" y="1687"/>
                    <a:pt x="1793" y="986"/>
                    <a:pt x="2426" y="152"/>
                  </a:cubicBezTo>
                  <a:cubicBezTo>
                    <a:pt x="2480" y="98"/>
                    <a:pt x="2403" y="1"/>
                    <a:pt x="2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2"/>
            <p:cNvSpPr/>
            <p:nvPr/>
          </p:nvSpPr>
          <p:spPr>
            <a:xfrm>
              <a:off x="-1295600" y="3232300"/>
              <a:ext cx="55675" cy="53225"/>
            </a:xfrm>
            <a:custGeom>
              <a:avLst/>
              <a:gdLst/>
              <a:ahLst/>
              <a:cxnLst/>
              <a:rect l="l" t="t" r="r" b="b"/>
              <a:pathLst>
                <a:path w="2227" h="2129" extrusionOk="0">
                  <a:moveTo>
                    <a:pt x="2085" y="1"/>
                  </a:moveTo>
                  <a:cubicBezTo>
                    <a:pt x="2053" y="1"/>
                    <a:pt x="2018" y="13"/>
                    <a:pt x="1989" y="42"/>
                  </a:cubicBezTo>
                  <a:cubicBezTo>
                    <a:pt x="1388" y="743"/>
                    <a:pt x="788" y="1410"/>
                    <a:pt x="54" y="1977"/>
                  </a:cubicBezTo>
                  <a:cubicBezTo>
                    <a:pt x="0" y="2031"/>
                    <a:pt x="55" y="2128"/>
                    <a:pt x="114" y="2128"/>
                  </a:cubicBezTo>
                  <a:cubicBezTo>
                    <a:pt x="127" y="2128"/>
                    <a:pt x="141" y="2123"/>
                    <a:pt x="154" y="2110"/>
                  </a:cubicBezTo>
                  <a:cubicBezTo>
                    <a:pt x="888" y="1543"/>
                    <a:pt x="1622" y="909"/>
                    <a:pt x="2156" y="142"/>
                  </a:cubicBezTo>
                  <a:cubicBezTo>
                    <a:pt x="2226" y="71"/>
                    <a:pt x="2164" y="1"/>
                    <a:pt x="2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2"/>
            <p:cNvSpPr/>
            <p:nvPr/>
          </p:nvSpPr>
          <p:spPr>
            <a:xfrm>
              <a:off x="-1269750" y="3248850"/>
              <a:ext cx="28650" cy="26675"/>
            </a:xfrm>
            <a:custGeom>
              <a:avLst/>
              <a:gdLst/>
              <a:ahLst/>
              <a:cxnLst/>
              <a:rect l="l" t="t" r="r" b="b"/>
              <a:pathLst>
                <a:path w="1146" h="1067" extrusionOk="0">
                  <a:moveTo>
                    <a:pt x="1073" y="1"/>
                  </a:moveTo>
                  <a:cubicBezTo>
                    <a:pt x="1057" y="1"/>
                    <a:pt x="1039" y="5"/>
                    <a:pt x="1021" y="14"/>
                  </a:cubicBezTo>
                  <a:cubicBezTo>
                    <a:pt x="855" y="147"/>
                    <a:pt x="721" y="314"/>
                    <a:pt x="554" y="481"/>
                  </a:cubicBezTo>
                  <a:cubicBezTo>
                    <a:pt x="421" y="648"/>
                    <a:pt x="254" y="781"/>
                    <a:pt x="54" y="915"/>
                  </a:cubicBezTo>
                  <a:cubicBezTo>
                    <a:pt x="0" y="969"/>
                    <a:pt x="55" y="1066"/>
                    <a:pt x="131" y="1066"/>
                  </a:cubicBezTo>
                  <a:cubicBezTo>
                    <a:pt x="149" y="1066"/>
                    <a:pt x="168" y="1061"/>
                    <a:pt x="188" y="1048"/>
                  </a:cubicBezTo>
                  <a:cubicBezTo>
                    <a:pt x="354" y="881"/>
                    <a:pt x="554" y="748"/>
                    <a:pt x="721" y="548"/>
                  </a:cubicBezTo>
                  <a:cubicBezTo>
                    <a:pt x="888" y="414"/>
                    <a:pt x="1055" y="281"/>
                    <a:pt x="1122" y="81"/>
                  </a:cubicBezTo>
                  <a:cubicBezTo>
                    <a:pt x="1146" y="32"/>
                    <a:pt x="1117"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2"/>
            <p:cNvSpPr/>
            <p:nvPr/>
          </p:nvSpPr>
          <p:spPr>
            <a:xfrm>
              <a:off x="-1258750" y="3270525"/>
              <a:ext cx="17875" cy="18575"/>
            </a:xfrm>
            <a:custGeom>
              <a:avLst/>
              <a:gdLst/>
              <a:ahLst/>
              <a:cxnLst/>
              <a:rect l="l" t="t" r="r" b="b"/>
              <a:pathLst>
                <a:path w="715" h="743" extrusionOk="0">
                  <a:moveTo>
                    <a:pt x="650" y="0"/>
                  </a:moveTo>
                  <a:cubicBezTo>
                    <a:pt x="637" y="0"/>
                    <a:pt x="625" y="4"/>
                    <a:pt x="615" y="14"/>
                  </a:cubicBezTo>
                  <a:cubicBezTo>
                    <a:pt x="448" y="181"/>
                    <a:pt x="315" y="381"/>
                    <a:pt x="81" y="515"/>
                  </a:cubicBezTo>
                  <a:cubicBezTo>
                    <a:pt x="0" y="596"/>
                    <a:pt x="72" y="742"/>
                    <a:pt x="173" y="742"/>
                  </a:cubicBezTo>
                  <a:cubicBezTo>
                    <a:pt x="197" y="742"/>
                    <a:pt x="222" y="734"/>
                    <a:pt x="248" y="715"/>
                  </a:cubicBezTo>
                  <a:cubicBezTo>
                    <a:pt x="481" y="548"/>
                    <a:pt x="682" y="348"/>
                    <a:pt x="715" y="48"/>
                  </a:cubicBezTo>
                  <a:cubicBezTo>
                    <a:pt x="715" y="24"/>
                    <a:pt x="682"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2"/>
            <p:cNvSpPr/>
            <p:nvPr/>
          </p:nvSpPr>
          <p:spPr>
            <a:xfrm>
              <a:off x="-1870250" y="3131600"/>
              <a:ext cx="58975" cy="45775"/>
            </a:xfrm>
            <a:custGeom>
              <a:avLst/>
              <a:gdLst/>
              <a:ahLst/>
              <a:cxnLst/>
              <a:rect l="l" t="t" r="r" b="b"/>
              <a:pathLst>
                <a:path w="2359" h="1831" extrusionOk="0">
                  <a:moveTo>
                    <a:pt x="2259" y="1"/>
                  </a:moveTo>
                  <a:cubicBezTo>
                    <a:pt x="1325" y="34"/>
                    <a:pt x="424" y="1001"/>
                    <a:pt x="24" y="1769"/>
                  </a:cubicBezTo>
                  <a:cubicBezTo>
                    <a:pt x="1" y="1792"/>
                    <a:pt x="41" y="1830"/>
                    <a:pt x="79" y="1830"/>
                  </a:cubicBezTo>
                  <a:cubicBezTo>
                    <a:pt x="97" y="1830"/>
                    <a:pt x="113" y="1823"/>
                    <a:pt x="124" y="1802"/>
                  </a:cubicBezTo>
                  <a:cubicBezTo>
                    <a:pt x="391" y="1402"/>
                    <a:pt x="757" y="1068"/>
                    <a:pt x="1124" y="768"/>
                  </a:cubicBezTo>
                  <a:cubicBezTo>
                    <a:pt x="1491" y="501"/>
                    <a:pt x="1925" y="368"/>
                    <a:pt x="2292" y="101"/>
                  </a:cubicBezTo>
                  <a:cubicBezTo>
                    <a:pt x="2359" y="67"/>
                    <a:pt x="2292" y="1"/>
                    <a:pt x="2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2"/>
            <p:cNvSpPr/>
            <p:nvPr/>
          </p:nvSpPr>
          <p:spPr>
            <a:xfrm>
              <a:off x="-1848425" y="3136225"/>
              <a:ext cx="50500" cy="35150"/>
            </a:xfrm>
            <a:custGeom>
              <a:avLst/>
              <a:gdLst/>
              <a:ahLst/>
              <a:cxnLst/>
              <a:rect l="l" t="t" r="r" b="b"/>
              <a:pathLst>
                <a:path w="2020" h="1406" extrusionOk="0">
                  <a:moveTo>
                    <a:pt x="1764" y="0"/>
                  </a:moveTo>
                  <a:cubicBezTo>
                    <a:pt x="1519" y="0"/>
                    <a:pt x="1271" y="217"/>
                    <a:pt x="1085" y="349"/>
                  </a:cubicBezTo>
                  <a:cubicBezTo>
                    <a:pt x="685" y="616"/>
                    <a:pt x="351" y="950"/>
                    <a:pt x="51" y="1283"/>
                  </a:cubicBezTo>
                  <a:cubicBezTo>
                    <a:pt x="0" y="1335"/>
                    <a:pt x="47" y="1405"/>
                    <a:pt x="102" y="1405"/>
                  </a:cubicBezTo>
                  <a:cubicBezTo>
                    <a:pt x="119" y="1405"/>
                    <a:pt x="136" y="1399"/>
                    <a:pt x="151" y="1383"/>
                  </a:cubicBezTo>
                  <a:cubicBezTo>
                    <a:pt x="385" y="1183"/>
                    <a:pt x="618" y="983"/>
                    <a:pt x="852" y="783"/>
                  </a:cubicBezTo>
                  <a:cubicBezTo>
                    <a:pt x="1108" y="591"/>
                    <a:pt x="1518" y="214"/>
                    <a:pt x="1846" y="214"/>
                  </a:cubicBezTo>
                  <a:cubicBezTo>
                    <a:pt x="1859" y="214"/>
                    <a:pt x="1873" y="215"/>
                    <a:pt x="1886" y="216"/>
                  </a:cubicBezTo>
                  <a:cubicBezTo>
                    <a:pt x="1953" y="216"/>
                    <a:pt x="2019" y="116"/>
                    <a:pt x="1953" y="49"/>
                  </a:cubicBezTo>
                  <a:cubicBezTo>
                    <a:pt x="1891" y="15"/>
                    <a:pt x="1828" y="0"/>
                    <a:pt x="17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2"/>
            <p:cNvSpPr/>
            <p:nvPr/>
          </p:nvSpPr>
          <p:spPr>
            <a:xfrm>
              <a:off x="-1835825" y="3147325"/>
              <a:ext cx="41800" cy="28950"/>
            </a:xfrm>
            <a:custGeom>
              <a:avLst/>
              <a:gdLst/>
              <a:ahLst/>
              <a:cxnLst/>
              <a:rect l="l" t="t" r="r" b="b"/>
              <a:pathLst>
                <a:path w="1672" h="1158" extrusionOk="0">
                  <a:moveTo>
                    <a:pt x="1546" y="0"/>
                  </a:moveTo>
                  <a:cubicBezTo>
                    <a:pt x="1537" y="0"/>
                    <a:pt x="1526" y="2"/>
                    <a:pt x="1515" y="5"/>
                  </a:cubicBezTo>
                  <a:cubicBezTo>
                    <a:pt x="1248" y="105"/>
                    <a:pt x="1015" y="306"/>
                    <a:pt x="815" y="472"/>
                  </a:cubicBezTo>
                  <a:cubicBezTo>
                    <a:pt x="548" y="639"/>
                    <a:pt x="314" y="806"/>
                    <a:pt x="81" y="1006"/>
                  </a:cubicBezTo>
                  <a:cubicBezTo>
                    <a:pt x="0" y="1060"/>
                    <a:pt x="72" y="1158"/>
                    <a:pt x="155" y="1158"/>
                  </a:cubicBezTo>
                  <a:cubicBezTo>
                    <a:pt x="175" y="1158"/>
                    <a:pt x="195" y="1152"/>
                    <a:pt x="214" y="1140"/>
                  </a:cubicBezTo>
                  <a:cubicBezTo>
                    <a:pt x="448" y="973"/>
                    <a:pt x="648" y="806"/>
                    <a:pt x="882" y="639"/>
                  </a:cubicBezTo>
                  <a:cubicBezTo>
                    <a:pt x="1115" y="506"/>
                    <a:pt x="1382" y="372"/>
                    <a:pt x="1582" y="172"/>
                  </a:cubicBezTo>
                  <a:cubicBezTo>
                    <a:pt x="1671" y="113"/>
                    <a:pt x="1628" y="0"/>
                    <a:pt x="1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2"/>
            <p:cNvSpPr/>
            <p:nvPr/>
          </p:nvSpPr>
          <p:spPr>
            <a:xfrm>
              <a:off x="-1841900" y="3157275"/>
              <a:ext cx="57325" cy="47600"/>
            </a:xfrm>
            <a:custGeom>
              <a:avLst/>
              <a:gdLst/>
              <a:ahLst/>
              <a:cxnLst/>
              <a:rect l="l" t="t" r="r" b="b"/>
              <a:pathLst>
                <a:path w="2293" h="1904" extrusionOk="0">
                  <a:moveTo>
                    <a:pt x="2063" y="0"/>
                  </a:moveTo>
                  <a:cubicBezTo>
                    <a:pt x="1680" y="0"/>
                    <a:pt x="1402" y="361"/>
                    <a:pt x="1125" y="608"/>
                  </a:cubicBezTo>
                  <a:cubicBezTo>
                    <a:pt x="691" y="975"/>
                    <a:pt x="324" y="1342"/>
                    <a:pt x="24" y="1809"/>
                  </a:cubicBezTo>
                  <a:cubicBezTo>
                    <a:pt x="0" y="1856"/>
                    <a:pt x="43" y="1903"/>
                    <a:pt x="82" y="1903"/>
                  </a:cubicBezTo>
                  <a:cubicBezTo>
                    <a:pt x="99" y="1903"/>
                    <a:pt x="114" y="1895"/>
                    <a:pt x="124" y="1876"/>
                  </a:cubicBezTo>
                  <a:cubicBezTo>
                    <a:pt x="391" y="1509"/>
                    <a:pt x="691" y="1175"/>
                    <a:pt x="1024" y="908"/>
                  </a:cubicBezTo>
                  <a:cubicBezTo>
                    <a:pt x="1358" y="608"/>
                    <a:pt x="1725" y="241"/>
                    <a:pt x="2192" y="174"/>
                  </a:cubicBezTo>
                  <a:cubicBezTo>
                    <a:pt x="2292" y="174"/>
                    <a:pt x="2259" y="8"/>
                    <a:pt x="2159" y="8"/>
                  </a:cubicBezTo>
                  <a:cubicBezTo>
                    <a:pt x="2126" y="3"/>
                    <a:pt x="2094" y="0"/>
                    <a:pt x="2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2"/>
            <p:cNvSpPr/>
            <p:nvPr/>
          </p:nvSpPr>
          <p:spPr>
            <a:xfrm>
              <a:off x="-1821950" y="3170475"/>
              <a:ext cx="36525" cy="30925"/>
            </a:xfrm>
            <a:custGeom>
              <a:avLst/>
              <a:gdLst/>
              <a:ahLst/>
              <a:cxnLst/>
              <a:rect l="l" t="t" r="r" b="b"/>
              <a:pathLst>
                <a:path w="1461" h="1237" extrusionOk="0">
                  <a:moveTo>
                    <a:pt x="1324" y="0"/>
                  </a:moveTo>
                  <a:cubicBezTo>
                    <a:pt x="1115" y="0"/>
                    <a:pt x="971" y="169"/>
                    <a:pt x="827" y="314"/>
                  </a:cubicBezTo>
                  <a:cubicBezTo>
                    <a:pt x="560" y="547"/>
                    <a:pt x="293" y="847"/>
                    <a:pt x="26" y="1114"/>
                  </a:cubicBezTo>
                  <a:cubicBezTo>
                    <a:pt x="1" y="1165"/>
                    <a:pt x="54" y="1236"/>
                    <a:pt x="95" y="1236"/>
                  </a:cubicBezTo>
                  <a:cubicBezTo>
                    <a:pt x="107" y="1236"/>
                    <a:pt x="119" y="1230"/>
                    <a:pt x="126" y="1214"/>
                  </a:cubicBezTo>
                  <a:cubicBezTo>
                    <a:pt x="493" y="814"/>
                    <a:pt x="927" y="314"/>
                    <a:pt x="1427" y="113"/>
                  </a:cubicBezTo>
                  <a:cubicBezTo>
                    <a:pt x="1461" y="80"/>
                    <a:pt x="1461" y="13"/>
                    <a:pt x="1427" y="13"/>
                  </a:cubicBezTo>
                  <a:cubicBezTo>
                    <a:pt x="1391" y="4"/>
                    <a:pt x="1357" y="0"/>
                    <a:pt x="13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2"/>
            <p:cNvSpPr/>
            <p:nvPr/>
          </p:nvSpPr>
          <p:spPr>
            <a:xfrm>
              <a:off x="-1810150" y="3179750"/>
              <a:ext cx="27900" cy="24875"/>
            </a:xfrm>
            <a:custGeom>
              <a:avLst/>
              <a:gdLst/>
              <a:ahLst/>
              <a:cxnLst/>
              <a:rect l="l" t="t" r="r" b="b"/>
              <a:pathLst>
                <a:path w="1116" h="995" extrusionOk="0">
                  <a:moveTo>
                    <a:pt x="1056" y="0"/>
                  </a:moveTo>
                  <a:cubicBezTo>
                    <a:pt x="1046" y="0"/>
                    <a:pt x="1035" y="3"/>
                    <a:pt x="1022" y="9"/>
                  </a:cubicBezTo>
                  <a:cubicBezTo>
                    <a:pt x="855" y="76"/>
                    <a:pt x="688" y="243"/>
                    <a:pt x="555" y="376"/>
                  </a:cubicBezTo>
                  <a:cubicBezTo>
                    <a:pt x="355" y="510"/>
                    <a:pt x="221" y="676"/>
                    <a:pt x="55" y="843"/>
                  </a:cubicBezTo>
                  <a:cubicBezTo>
                    <a:pt x="1" y="897"/>
                    <a:pt x="56" y="995"/>
                    <a:pt x="114" y="995"/>
                  </a:cubicBezTo>
                  <a:cubicBezTo>
                    <a:pt x="128" y="995"/>
                    <a:pt x="142" y="989"/>
                    <a:pt x="155" y="977"/>
                  </a:cubicBezTo>
                  <a:cubicBezTo>
                    <a:pt x="322" y="810"/>
                    <a:pt x="455" y="643"/>
                    <a:pt x="655" y="510"/>
                  </a:cubicBezTo>
                  <a:cubicBezTo>
                    <a:pt x="789" y="376"/>
                    <a:pt x="989" y="243"/>
                    <a:pt x="1089" y="76"/>
                  </a:cubicBezTo>
                  <a:cubicBezTo>
                    <a:pt x="1116" y="49"/>
                    <a:pt x="1099" y="0"/>
                    <a:pt x="10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2"/>
            <p:cNvSpPr/>
            <p:nvPr/>
          </p:nvSpPr>
          <p:spPr>
            <a:xfrm>
              <a:off x="-1804225" y="3188925"/>
              <a:ext cx="24475" cy="19975"/>
            </a:xfrm>
            <a:custGeom>
              <a:avLst/>
              <a:gdLst/>
              <a:ahLst/>
              <a:cxnLst/>
              <a:rect l="l" t="t" r="r" b="b"/>
              <a:pathLst>
                <a:path w="979" h="799" extrusionOk="0">
                  <a:moveTo>
                    <a:pt x="937" y="0"/>
                  </a:moveTo>
                  <a:cubicBezTo>
                    <a:pt x="931" y="0"/>
                    <a:pt x="925" y="3"/>
                    <a:pt x="918" y="9"/>
                  </a:cubicBezTo>
                  <a:cubicBezTo>
                    <a:pt x="752" y="76"/>
                    <a:pt x="618" y="209"/>
                    <a:pt x="485" y="309"/>
                  </a:cubicBezTo>
                  <a:cubicBezTo>
                    <a:pt x="351" y="443"/>
                    <a:pt x="185" y="576"/>
                    <a:pt x="51" y="710"/>
                  </a:cubicBezTo>
                  <a:cubicBezTo>
                    <a:pt x="1" y="735"/>
                    <a:pt x="27" y="799"/>
                    <a:pt x="72" y="799"/>
                  </a:cubicBezTo>
                  <a:cubicBezTo>
                    <a:pt x="86" y="799"/>
                    <a:pt x="102" y="792"/>
                    <a:pt x="118" y="776"/>
                  </a:cubicBezTo>
                  <a:cubicBezTo>
                    <a:pt x="251" y="676"/>
                    <a:pt x="418" y="543"/>
                    <a:pt x="585" y="410"/>
                  </a:cubicBezTo>
                  <a:cubicBezTo>
                    <a:pt x="718" y="309"/>
                    <a:pt x="852" y="209"/>
                    <a:pt x="952" y="76"/>
                  </a:cubicBezTo>
                  <a:cubicBezTo>
                    <a:pt x="979" y="49"/>
                    <a:pt x="962" y="0"/>
                    <a:pt x="9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2"/>
            <p:cNvSpPr/>
            <p:nvPr/>
          </p:nvSpPr>
          <p:spPr>
            <a:xfrm>
              <a:off x="-1797575" y="3194975"/>
              <a:ext cx="24675" cy="21425"/>
            </a:xfrm>
            <a:custGeom>
              <a:avLst/>
              <a:gdLst/>
              <a:ahLst/>
              <a:cxnLst/>
              <a:rect l="l" t="t" r="r" b="b"/>
              <a:pathLst>
                <a:path w="987" h="857" extrusionOk="0">
                  <a:moveTo>
                    <a:pt x="919" y="1"/>
                  </a:moveTo>
                  <a:cubicBezTo>
                    <a:pt x="753" y="1"/>
                    <a:pt x="586" y="201"/>
                    <a:pt x="486" y="301"/>
                  </a:cubicBezTo>
                  <a:cubicBezTo>
                    <a:pt x="319" y="434"/>
                    <a:pt x="185" y="568"/>
                    <a:pt x="52" y="701"/>
                  </a:cubicBezTo>
                  <a:cubicBezTo>
                    <a:pt x="0" y="779"/>
                    <a:pt x="69" y="856"/>
                    <a:pt x="133" y="856"/>
                  </a:cubicBezTo>
                  <a:cubicBezTo>
                    <a:pt x="152" y="856"/>
                    <a:pt x="170" y="850"/>
                    <a:pt x="185" y="835"/>
                  </a:cubicBezTo>
                  <a:cubicBezTo>
                    <a:pt x="319" y="701"/>
                    <a:pt x="452" y="534"/>
                    <a:pt x="619" y="401"/>
                  </a:cubicBezTo>
                  <a:cubicBezTo>
                    <a:pt x="753" y="301"/>
                    <a:pt x="919" y="234"/>
                    <a:pt x="986" y="67"/>
                  </a:cubicBezTo>
                  <a:cubicBezTo>
                    <a:pt x="986" y="34"/>
                    <a:pt x="953" y="1"/>
                    <a:pt x="9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2"/>
            <p:cNvSpPr/>
            <p:nvPr/>
          </p:nvSpPr>
          <p:spPr>
            <a:xfrm>
              <a:off x="-1794225" y="3203925"/>
              <a:ext cx="24500" cy="20650"/>
            </a:xfrm>
            <a:custGeom>
              <a:avLst/>
              <a:gdLst/>
              <a:ahLst/>
              <a:cxnLst/>
              <a:rect l="l" t="t" r="r" b="b"/>
              <a:pathLst>
                <a:path w="980" h="826" extrusionOk="0">
                  <a:moveTo>
                    <a:pt x="907" y="1"/>
                  </a:moveTo>
                  <a:cubicBezTo>
                    <a:pt x="899" y="1"/>
                    <a:pt x="892" y="3"/>
                    <a:pt x="885" y="10"/>
                  </a:cubicBezTo>
                  <a:cubicBezTo>
                    <a:pt x="585" y="143"/>
                    <a:pt x="318" y="443"/>
                    <a:pt x="85" y="643"/>
                  </a:cubicBezTo>
                  <a:cubicBezTo>
                    <a:pt x="1" y="699"/>
                    <a:pt x="58" y="826"/>
                    <a:pt x="137" y="826"/>
                  </a:cubicBezTo>
                  <a:cubicBezTo>
                    <a:pt x="153" y="826"/>
                    <a:pt x="169" y="821"/>
                    <a:pt x="185" y="810"/>
                  </a:cubicBezTo>
                  <a:cubicBezTo>
                    <a:pt x="452" y="577"/>
                    <a:pt x="752" y="377"/>
                    <a:pt x="952" y="76"/>
                  </a:cubicBezTo>
                  <a:cubicBezTo>
                    <a:pt x="979" y="49"/>
                    <a:pt x="941" y="1"/>
                    <a:pt x="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2"/>
            <p:cNvSpPr/>
            <p:nvPr/>
          </p:nvSpPr>
          <p:spPr>
            <a:xfrm>
              <a:off x="-1786275" y="3208100"/>
              <a:ext cx="29900" cy="25275"/>
            </a:xfrm>
            <a:custGeom>
              <a:avLst/>
              <a:gdLst/>
              <a:ahLst/>
              <a:cxnLst/>
              <a:rect l="l" t="t" r="r" b="b"/>
              <a:pathLst>
                <a:path w="1196" h="1011" extrusionOk="0">
                  <a:moveTo>
                    <a:pt x="1086" y="1"/>
                  </a:moveTo>
                  <a:cubicBezTo>
                    <a:pt x="1070" y="1"/>
                    <a:pt x="1053" y="3"/>
                    <a:pt x="1034" y="9"/>
                  </a:cubicBezTo>
                  <a:cubicBezTo>
                    <a:pt x="801" y="76"/>
                    <a:pt x="567" y="310"/>
                    <a:pt x="367" y="510"/>
                  </a:cubicBezTo>
                  <a:cubicBezTo>
                    <a:pt x="234" y="643"/>
                    <a:pt x="0" y="810"/>
                    <a:pt x="34" y="1010"/>
                  </a:cubicBezTo>
                  <a:cubicBezTo>
                    <a:pt x="234" y="1010"/>
                    <a:pt x="401" y="777"/>
                    <a:pt x="567" y="643"/>
                  </a:cubicBezTo>
                  <a:cubicBezTo>
                    <a:pt x="734" y="476"/>
                    <a:pt x="1001" y="343"/>
                    <a:pt x="1168" y="110"/>
                  </a:cubicBezTo>
                  <a:cubicBezTo>
                    <a:pt x="1195" y="55"/>
                    <a:pt x="1156" y="1"/>
                    <a:pt x="1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2"/>
            <p:cNvSpPr/>
            <p:nvPr/>
          </p:nvSpPr>
          <p:spPr>
            <a:xfrm>
              <a:off x="-1780900" y="3215000"/>
              <a:ext cx="27175" cy="22250"/>
            </a:xfrm>
            <a:custGeom>
              <a:avLst/>
              <a:gdLst/>
              <a:ahLst/>
              <a:cxnLst/>
              <a:rect l="l" t="t" r="r" b="b"/>
              <a:pathLst>
                <a:path w="1087" h="890" extrusionOk="0">
                  <a:moveTo>
                    <a:pt x="986" y="0"/>
                  </a:moveTo>
                  <a:cubicBezTo>
                    <a:pt x="819" y="0"/>
                    <a:pt x="619" y="200"/>
                    <a:pt x="486" y="301"/>
                  </a:cubicBezTo>
                  <a:cubicBezTo>
                    <a:pt x="352" y="467"/>
                    <a:pt x="186" y="601"/>
                    <a:pt x="52" y="768"/>
                  </a:cubicBezTo>
                  <a:cubicBezTo>
                    <a:pt x="1" y="819"/>
                    <a:pt x="48" y="890"/>
                    <a:pt x="103" y="890"/>
                  </a:cubicBezTo>
                  <a:cubicBezTo>
                    <a:pt x="119" y="890"/>
                    <a:pt x="137" y="883"/>
                    <a:pt x="152" y="868"/>
                  </a:cubicBezTo>
                  <a:cubicBezTo>
                    <a:pt x="352" y="734"/>
                    <a:pt x="486" y="601"/>
                    <a:pt x="653" y="467"/>
                  </a:cubicBezTo>
                  <a:cubicBezTo>
                    <a:pt x="786" y="334"/>
                    <a:pt x="986" y="234"/>
                    <a:pt x="1053" y="100"/>
                  </a:cubicBezTo>
                  <a:cubicBezTo>
                    <a:pt x="1086" y="34"/>
                    <a:pt x="1053" y="0"/>
                    <a:pt x="9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2"/>
            <p:cNvSpPr/>
            <p:nvPr/>
          </p:nvSpPr>
          <p:spPr>
            <a:xfrm>
              <a:off x="-1774225" y="3222275"/>
              <a:ext cx="22000" cy="19975"/>
            </a:xfrm>
            <a:custGeom>
              <a:avLst/>
              <a:gdLst/>
              <a:ahLst/>
              <a:cxnLst/>
              <a:rect l="l" t="t" r="r" b="b"/>
              <a:pathLst>
                <a:path w="880" h="799" extrusionOk="0">
                  <a:moveTo>
                    <a:pt x="820" y="0"/>
                  </a:moveTo>
                  <a:cubicBezTo>
                    <a:pt x="810" y="0"/>
                    <a:pt x="799" y="3"/>
                    <a:pt x="786" y="10"/>
                  </a:cubicBezTo>
                  <a:cubicBezTo>
                    <a:pt x="652" y="76"/>
                    <a:pt x="552" y="210"/>
                    <a:pt x="419" y="310"/>
                  </a:cubicBezTo>
                  <a:cubicBezTo>
                    <a:pt x="319" y="443"/>
                    <a:pt x="185" y="543"/>
                    <a:pt x="52" y="677"/>
                  </a:cubicBezTo>
                  <a:cubicBezTo>
                    <a:pt x="1" y="728"/>
                    <a:pt x="48" y="799"/>
                    <a:pt x="88" y="799"/>
                  </a:cubicBezTo>
                  <a:cubicBezTo>
                    <a:pt x="100" y="799"/>
                    <a:pt x="111" y="792"/>
                    <a:pt x="119" y="777"/>
                  </a:cubicBezTo>
                  <a:cubicBezTo>
                    <a:pt x="252" y="643"/>
                    <a:pt x="386" y="543"/>
                    <a:pt x="519" y="410"/>
                  </a:cubicBezTo>
                  <a:cubicBezTo>
                    <a:pt x="652" y="310"/>
                    <a:pt x="786" y="210"/>
                    <a:pt x="853" y="76"/>
                  </a:cubicBezTo>
                  <a:cubicBezTo>
                    <a:pt x="880" y="49"/>
                    <a:pt x="863" y="0"/>
                    <a:pt x="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2"/>
            <p:cNvSpPr/>
            <p:nvPr/>
          </p:nvSpPr>
          <p:spPr>
            <a:xfrm>
              <a:off x="-1755000" y="3237500"/>
              <a:ext cx="33800" cy="26775"/>
            </a:xfrm>
            <a:custGeom>
              <a:avLst/>
              <a:gdLst/>
              <a:ahLst/>
              <a:cxnLst/>
              <a:rect l="l" t="t" r="r" b="b"/>
              <a:pathLst>
                <a:path w="1352" h="1071" extrusionOk="0">
                  <a:moveTo>
                    <a:pt x="1284" y="1"/>
                  </a:moveTo>
                  <a:cubicBezTo>
                    <a:pt x="817" y="201"/>
                    <a:pt x="417" y="601"/>
                    <a:pt x="50" y="935"/>
                  </a:cubicBezTo>
                  <a:cubicBezTo>
                    <a:pt x="1" y="985"/>
                    <a:pt x="43" y="1071"/>
                    <a:pt x="96" y="1071"/>
                  </a:cubicBezTo>
                  <a:cubicBezTo>
                    <a:pt x="114" y="1071"/>
                    <a:pt x="133" y="1061"/>
                    <a:pt x="150" y="1035"/>
                  </a:cubicBezTo>
                  <a:cubicBezTo>
                    <a:pt x="517" y="701"/>
                    <a:pt x="951" y="435"/>
                    <a:pt x="1318" y="101"/>
                  </a:cubicBezTo>
                  <a:cubicBezTo>
                    <a:pt x="1351" y="68"/>
                    <a:pt x="1318" y="1"/>
                    <a:pt x="1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2"/>
            <p:cNvSpPr/>
            <p:nvPr/>
          </p:nvSpPr>
          <p:spPr>
            <a:xfrm>
              <a:off x="-1751050" y="3240675"/>
              <a:ext cx="63175" cy="46300"/>
            </a:xfrm>
            <a:custGeom>
              <a:avLst/>
              <a:gdLst/>
              <a:ahLst/>
              <a:cxnLst/>
              <a:rect l="l" t="t" r="r" b="b"/>
              <a:pathLst>
                <a:path w="2527" h="1852" extrusionOk="0">
                  <a:moveTo>
                    <a:pt x="2485" y="1"/>
                  </a:moveTo>
                  <a:cubicBezTo>
                    <a:pt x="2478" y="1"/>
                    <a:pt x="2470" y="3"/>
                    <a:pt x="2461" y="7"/>
                  </a:cubicBezTo>
                  <a:cubicBezTo>
                    <a:pt x="2194" y="74"/>
                    <a:pt x="1927" y="174"/>
                    <a:pt x="1694" y="308"/>
                  </a:cubicBezTo>
                  <a:cubicBezTo>
                    <a:pt x="1727" y="274"/>
                    <a:pt x="1794" y="241"/>
                    <a:pt x="1827" y="208"/>
                  </a:cubicBezTo>
                  <a:cubicBezTo>
                    <a:pt x="1860" y="208"/>
                    <a:pt x="1827" y="141"/>
                    <a:pt x="1794" y="141"/>
                  </a:cubicBezTo>
                  <a:cubicBezTo>
                    <a:pt x="1460" y="174"/>
                    <a:pt x="1160" y="408"/>
                    <a:pt x="893" y="541"/>
                  </a:cubicBezTo>
                  <a:cubicBezTo>
                    <a:pt x="593" y="741"/>
                    <a:pt x="326" y="941"/>
                    <a:pt x="26" y="1175"/>
                  </a:cubicBezTo>
                  <a:cubicBezTo>
                    <a:pt x="0" y="1226"/>
                    <a:pt x="33" y="1297"/>
                    <a:pt x="81" y="1297"/>
                  </a:cubicBezTo>
                  <a:cubicBezTo>
                    <a:pt x="95" y="1297"/>
                    <a:pt x="110" y="1290"/>
                    <a:pt x="126" y="1275"/>
                  </a:cubicBezTo>
                  <a:cubicBezTo>
                    <a:pt x="393" y="1041"/>
                    <a:pt x="693" y="841"/>
                    <a:pt x="993" y="641"/>
                  </a:cubicBezTo>
                  <a:cubicBezTo>
                    <a:pt x="1193" y="541"/>
                    <a:pt x="1360" y="474"/>
                    <a:pt x="1560" y="374"/>
                  </a:cubicBezTo>
                  <a:lnTo>
                    <a:pt x="1560" y="374"/>
                  </a:lnTo>
                  <a:cubicBezTo>
                    <a:pt x="960" y="741"/>
                    <a:pt x="426" y="1275"/>
                    <a:pt x="59" y="1775"/>
                  </a:cubicBezTo>
                  <a:cubicBezTo>
                    <a:pt x="32" y="1802"/>
                    <a:pt x="71" y="1851"/>
                    <a:pt x="104" y="1851"/>
                  </a:cubicBezTo>
                  <a:cubicBezTo>
                    <a:pt x="112" y="1851"/>
                    <a:pt x="119" y="1848"/>
                    <a:pt x="126" y="1842"/>
                  </a:cubicBezTo>
                  <a:cubicBezTo>
                    <a:pt x="426" y="1475"/>
                    <a:pt x="793" y="1175"/>
                    <a:pt x="1160" y="908"/>
                  </a:cubicBezTo>
                  <a:cubicBezTo>
                    <a:pt x="1560" y="574"/>
                    <a:pt x="2027" y="374"/>
                    <a:pt x="2494" y="107"/>
                  </a:cubicBezTo>
                  <a:cubicBezTo>
                    <a:pt x="2523" y="79"/>
                    <a:pt x="2527" y="1"/>
                    <a:pt x="2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2"/>
            <p:cNvSpPr/>
            <p:nvPr/>
          </p:nvSpPr>
          <p:spPr>
            <a:xfrm>
              <a:off x="-1748500" y="3248175"/>
              <a:ext cx="70650" cy="50950"/>
            </a:xfrm>
            <a:custGeom>
              <a:avLst/>
              <a:gdLst/>
              <a:ahLst/>
              <a:cxnLst/>
              <a:rect l="l" t="t" r="r" b="b"/>
              <a:pathLst>
                <a:path w="2826" h="2038" extrusionOk="0">
                  <a:moveTo>
                    <a:pt x="2783" y="1"/>
                  </a:moveTo>
                  <a:cubicBezTo>
                    <a:pt x="2776" y="1"/>
                    <a:pt x="2768" y="3"/>
                    <a:pt x="2759" y="8"/>
                  </a:cubicBezTo>
                  <a:cubicBezTo>
                    <a:pt x="1658" y="208"/>
                    <a:pt x="658" y="1108"/>
                    <a:pt x="24" y="1976"/>
                  </a:cubicBezTo>
                  <a:cubicBezTo>
                    <a:pt x="1" y="1999"/>
                    <a:pt x="25" y="2038"/>
                    <a:pt x="54" y="2038"/>
                  </a:cubicBezTo>
                  <a:cubicBezTo>
                    <a:pt x="67" y="2038"/>
                    <a:pt x="80" y="2030"/>
                    <a:pt x="90" y="2009"/>
                  </a:cubicBezTo>
                  <a:cubicBezTo>
                    <a:pt x="457" y="1609"/>
                    <a:pt x="858" y="1208"/>
                    <a:pt x="1325" y="908"/>
                  </a:cubicBezTo>
                  <a:cubicBezTo>
                    <a:pt x="1792" y="575"/>
                    <a:pt x="2292" y="375"/>
                    <a:pt x="2792" y="108"/>
                  </a:cubicBezTo>
                  <a:cubicBezTo>
                    <a:pt x="2821" y="79"/>
                    <a:pt x="2825" y="1"/>
                    <a:pt x="2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2"/>
            <p:cNvSpPr/>
            <p:nvPr/>
          </p:nvSpPr>
          <p:spPr>
            <a:xfrm>
              <a:off x="-1736050" y="3259800"/>
              <a:ext cx="64025" cy="43350"/>
            </a:xfrm>
            <a:custGeom>
              <a:avLst/>
              <a:gdLst/>
              <a:ahLst/>
              <a:cxnLst/>
              <a:rect l="l" t="t" r="r" b="b"/>
              <a:pathLst>
                <a:path w="2561" h="1734" extrusionOk="0">
                  <a:moveTo>
                    <a:pt x="2526" y="1"/>
                  </a:moveTo>
                  <a:cubicBezTo>
                    <a:pt x="2518" y="1"/>
                    <a:pt x="2507" y="3"/>
                    <a:pt x="2495" y="10"/>
                  </a:cubicBezTo>
                  <a:cubicBezTo>
                    <a:pt x="2061" y="76"/>
                    <a:pt x="1661" y="377"/>
                    <a:pt x="1294" y="610"/>
                  </a:cubicBezTo>
                  <a:cubicBezTo>
                    <a:pt x="827" y="910"/>
                    <a:pt x="426" y="1244"/>
                    <a:pt x="26" y="1644"/>
                  </a:cubicBezTo>
                  <a:cubicBezTo>
                    <a:pt x="1" y="1669"/>
                    <a:pt x="33" y="1733"/>
                    <a:pt x="65" y="1733"/>
                  </a:cubicBezTo>
                  <a:cubicBezTo>
                    <a:pt x="75" y="1733"/>
                    <a:pt x="85" y="1727"/>
                    <a:pt x="93" y="1711"/>
                  </a:cubicBezTo>
                  <a:cubicBezTo>
                    <a:pt x="460" y="1377"/>
                    <a:pt x="860" y="1077"/>
                    <a:pt x="1260" y="810"/>
                  </a:cubicBezTo>
                  <a:cubicBezTo>
                    <a:pt x="1661" y="543"/>
                    <a:pt x="2161" y="377"/>
                    <a:pt x="2528" y="76"/>
                  </a:cubicBezTo>
                  <a:cubicBezTo>
                    <a:pt x="2555" y="49"/>
                    <a:pt x="2560" y="1"/>
                    <a:pt x="2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2"/>
            <p:cNvSpPr/>
            <p:nvPr/>
          </p:nvSpPr>
          <p:spPr>
            <a:xfrm>
              <a:off x="-1732675" y="3271475"/>
              <a:ext cx="63850" cy="43775"/>
            </a:xfrm>
            <a:custGeom>
              <a:avLst/>
              <a:gdLst/>
              <a:ahLst/>
              <a:cxnLst/>
              <a:rect l="l" t="t" r="r" b="b"/>
              <a:pathLst>
                <a:path w="2554" h="1751" extrusionOk="0">
                  <a:moveTo>
                    <a:pt x="2512" y="1"/>
                  </a:moveTo>
                  <a:cubicBezTo>
                    <a:pt x="2506" y="1"/>
                    <a:pt x="2499" y="3"/>
                    <a:pt x="2493" y="10"/>
                  </a:cubicBezTo>
                  <a:cubicBezTo>
                    <a:pt x="2059" y="143"/>
                    <a:pt x="1692" y="477"/>
                    <a:pt x="1292" y="743"/>
                  </a:cubicBezTo>
                  <a:cubicBezTo>
                    <a:pt x="892" y="1010"/>
                    <a:pt x="458" y="1344"/>
                    <a:pt x="58" y="1644"/>
                  </a:cubicBezTo>
                  <a:cubicBezTo>
                    <a:pt x="1" y="1673"/>
                    <a:pt x="42" y="1751"/>
                    <a:pt x="97" y="1751"/>
                  </a:cubicBezTo>
                  <a:cubicBezTo>
                    <a:pt x="106" y="1751"/>
                    <a:pt x="115" y="1749"/>
                    <a:pt x="125" y="1744"/>
                  </a:cubicBezTo>
                  <a:cubicBezTo>
                    <a:pt x="525" y="1444"/>
                    <a:pt x="925" y="1177"/>
                    <a:pt x="1325" y="877"/>
                  </a:cubicBezTo>
                  <a:cubicBezTo>
                    <a:pt x="1726" y="610"/>
                    <a:pt x="2193" y="410"/>
                    <a:pt x="2526" y="76"/>
                  </a:cubicBezTo>
                  <a:cubicBezTo>
                    <a:pt x="2553" y="49"/>
                    <a:pt x="2537" y="1"/>
                    <a:pt x="2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2"/>
            <p:cNvSpPr/>
            <p:nvPr/>
          </p:nvSpPr>
          <p:spPr>
            <a:xfrm>
              <a:off x="-1685975" y="3284200"/>
              <a:ext cx="28150" cy="17900"/>
            </a:xfrm>
            <a:custGeom>
              <a:avLst/>
              <a:gdLst/>
              <a:ahLst/>
              <a:cxnLst/>
              <a:rect l="l" t="t" r="r" b="b"/>
              <a:pathLst>
                <a:path w="1126" h="716" extrusionOk="0">
                  <a:moveTo>
                    <a:pt x="1092" y="1"/>
                  </a:moveTo>
                  <a:cubicBezTo>
                    <a:pt x="725" y="234"/>
                    <a:pt x="391" y="468"/>
                    <a:pt x="25" y="668"/>
                  </a:cubicBezTo>
                  <a:cubicBezTo>
                    <a:pt x="1" y="692"/>
                    <a:pt x="11" y="715"/>
                    <a:pt x="18" y="715"/>
                  </a:cubicBezTo>
                  <a:cubicBezTo>
                    <a:pt x="22" y="715"/>
                    <a:pt x="25" y="711"/>
                    <a:pt x="25" y="701"/>
                  </a:cubicBezTo>
                  <a:cubicBezTo>
                    <a:pt x="391" y="501"/>
                    <a:pt x="758" y="301"/>
                    <a:pt x="1125" y="34"/>
                  </a:cubicBezTo>
                  <a:cubicBezTo>
                    <a:pt x="1125" y="34"/>
                    <a:pt x="1125"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2"/>
            <p:cNvSpPr/>
            <p:nvPr/>
          </p:nvSpPr>
          <p:spPr>
            <a:xfrm>
              <a:off x="-1687875" y="3240850"/>
              <a:ext cx="127125" cy="80600"/>
            </a:xfrm>
            <a:custGeom>
              <a:avLst/>
              <a:gdLst/>
              <a:ahLst/>
              <a:cxnLst/>
              <a:rect l="l" t="t" r="r" b="b"/>
              <a:pathLst>
                <a:path w="5085" h="3224" extrusionOk="0">
                  <a:moveTo>
                    <a:pt x="234" y="0"/>
                  </a:moveTo>
                  <a:cubicBezTo>
                    <a:pt x="34" y="0"/>
                    <a:pt x="0" y="234"/>
                    <a:pt x="167" y="301"/>
                  </a:cubicBezTo>
                  <a:cubicBezTo>
                    <a:pt x="768" y="634"/>
                    <a:pt x="968" y="1268"/>
                    <a:pt x="1335" y="1835"/>
                  </a:cubicBezTo>
                  <a:cubicBezTo>
                    <a:pt x="1602" y="2202"/>
                    <a:pt x="1935" y="2536"/>
                    <a:pt x="2335" y="2769"/>
                  </a:cubicBezTo>
                  <a:cubicBezTo>
                    <a:pt x="2839" y="3075"/>
                    <a:pt x="3414" y="3224"/>
                    <a:pt x="3985" y="3224"/>
                  </a:cubicBezTo>
                  <a:cubicBezTo>
                    <a:pt x="4285" y="3224"/>
                    <a:pt x="4584" y="3183"/>
                    <a:pt x="4871" y="3103"/>
                  </a:cubicBezTo>
                  <a:cubicBezTo>
                    <a:pt x="5085" y="3041"/>
                    <a:pt x="5074" y="2728"/>
                    <a:pt x="4865" y="2728"/>
                  </a:cubicBezTo>
                  <a:cubicBezTo>
                    <a:pt x="4846" y="2728"/>
                    <a:pt x="4826" y="2730"/>
                    <a:pt x="4804" y="2736"/>
                  </a:cubicBezTo>
                  <a:cubicBezTo>
                    <a:pt x="4649" y="2759"/>
                    <a:pt x="4493" y="2771"/>
                    <a:pt x="4337" y="2771"/>
                  </a:cubicBezTo>
                  <a:cubicBezTo>
                    <a:pt x="3385" y="2771"/>
                    <a:pt x="2442" y="2338"/>
                    <a:pt x="1868" y="1535"/>
                  </a:cubicBezTo>
                  <a:cubicBezTo>
                    <a:pt x="1401" y="901"/>
                    <a:pt x="1135" y="67"/>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2"/>
            <p:cNvSpPr/>
            <p:nvPr/>
          </p:nvSpPr>
          <p:spPr>
            <a:xfrm>
              <a:off x="-1725400" y="3279050"/>
              <a:ext cx="65675" cy="53900"/>
            </a:xfrm>
            <a:custGeom>
              <a:avLst/>
              <a:gdLst/>
              <a:ahLst/>
              <a:cxnLst/>
              <a:rect l="l" t="t" r="r" b="b"/>
              <a:pathLst>
                <a:path w="2627" h="2156" extrusionOk="0">
                  <a:moveTo>
                    <a:pt x="2530" y="0"/>
                  </a:moveTo>
                  <a:cubicBezTo>
                    <a:pt x="2521" y="0"/>
                    <a:pt x="2512" y="2"/>
                    <a:pt x="2502" y="7"/>
                  </a:cubicBezTo>
                  <a:cubicBezTo>
                    <a:pt x="1968" y="240"/>
                    <a:pt x="1468" y="607"/>
                    <a:pt x="1001" y="974"/>
                  </a:cubicBezTo>
                  <a:cubicBezTo>
                    <a:pt x="601" y="1274"/>
                    <a:pt x="167" y="1575"/>
                    <a:pt x="0" y="2108"/>
                  </a:cubicBezTo>
                  <a:cubicBezTo>
                    <a:pt x="0" y="2132"/>
                    <a:pt x="34" y="2155"/>
                    <a:pt x="65" y="2155"/>
                  </a:cubicBezTo>
                  <a:cubicBezTo>
                    <a:pt x="78" y="2155"/>
                    <a:pt x="91" y="2151"/>
                    <a:pt x="100" y="2142"/>
                  </a:cubicBezTo>
                  <a:cubicBezTo>
                    <a:pt x="601" y="1208"/>
                    <a:pt x="1802" y="774"/>
                    <a:pt x="2569" y="107"/>
                  </a:cubicBezTo>
                  <a:cubicBezTo>
                    <a:pt x="2626" y="78"/>
                    <a:pt x="2585" y="0"/>
                    <a:pt x="2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2"/>
            <p:cNvSpPr/>
            <p:nvPr/>
          </p:nvSpPr>
          <p:spPr>
            <a:xfrm>
              <a:off x="-1710800" y="3294875"/>
              <a:ext cx="55975" cy="42775"/>
            </a:xfrm>
            <a:custGeom>
              <a:avLst/>
              <a:gdLst/>
              <a:ahLst/>
              <a:cxnLst/>
              <a:rect l="l" t="t" r="r" b="b"/>
              <a:pathLst>
                <a:path w="2239" h="1711" extrusionOk="0">
                  <a:moveTo>
                    <a:pt x="2114" y="1"/>
                  </a:moveTo>
                  <a:cubicBezTo>
                    <a:pt x="2104" y="1"/>
                    <a:pt x="2094" y="3"/>
                    <a:pt x="2085" y="8"/>
                  </a:cubicBezTo>
                  <a:cubicBezTo>
                    <a:pt x="1318" y="341"/>
                    <a:pt x="651" y="975"/>
                    <a:pt x="50" y="1542"/>
                  </a:cubicBezTo>
                  <a:cubicBezTo>
                    <a:pt x="0" y="1617"/>
                    <a:pt x="44" y="1711"/>
                    <a:pt x="111" y="1711"/>
                  </a:cubicBezTo>
                  <a:cubicBezTo>
                    <a:pt x="134" y="1711"/>
                    <a:pt x="159" y="1700"/>
                    <a:pt x="184" y="1675"/>
                  </a:cubicBezTo>
                  <a:cubicBezTo>
                    <a:pt x="784" y="1075"/>
                    <a:pt x="1485" y="641"/>
                    <a:pt x="2152" y="141"/>
                  </a:cubicBezTo>
                  <a:cubicBezTo>
                    <a:pt x="2238" y="83"/>
                    <a:pt x="2175" y="1"/>
                    <a:pt x="2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2"/>
            <p:cNvSpPr/>
            <p:nvPr/>
          </p:nvSpPr>
          <p:spPr>
            <a:xfrm>
              <a:off x="-1696825" y="3302550"/>
              <a:ext cx="49000" cy="39400"/>
            </a:xfrm>
            <a:custGeom>
              <a:avLst/>
              <a:gdLst/>
              <a:ahLst/>
              <a:cxnLst/>
              <a:rect l="l" t="t" r="r" b="b"/>
              <a:pathLst>
                <a:path w="1960" h="1576" extrusionOk="0">
                  <a:moveTo>
                    <a:pt x="1893" y="1"/>
                  </a:moveTo>
                  <a:cubicBezTo>
                    <a:pt x="1559" y="168"/>
                    <a:pt x="1259" y="434"/>
                    <a:pt x="992" y="635"/>
                  </a:cubicBezTo>
                  <a:cubicBezTo>
                    <a:pt x="659" y="901"/>
                    <a:pt x="358" y="1168"/>
                    <a:pt x="58" y="1435"/>
                  </a:cubicBezTo>
                  <a:cubicBezTo>
                    <a:pt x="1" y="1493"/>
                    <a:pt x="43" y="1575"/>
                    <a:pt x="98" y="1575"/>
                  </a:cubicBezTo>
                  <a:cubicBezTo>
                    <a:pt x="107" y="1575"/>
                    <a:pt x="116" y="1573"/>
                    <a:pt x="125" y="1569"/>
                  </a:cubicBezTo>
                  <a:cubicBezTo>
                    <a:pt x="425" y="1302"/>
                    <a:pt x="725" y="1035"/>
                    <a:pt x="1026" y="801"/>
                  </a:cubicBezTo>
                  <a:cubicBezTo>
                    <a:pt x="1326" y="568"/>
                    <a:pt x="1693" y="368"/>
                    <a:pt x="1926" y="68"/>
                  </a:cubicBezTo>
                  <a:cubicBezTo>
                    <a:pt x="1960" y="34"/>
                    <a:pt x="1960" y="1"/>
                    <a:pt x="1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2"/>
            <p:cNvSpPr/>
            <p:nvPr/>
          </p:nvSpPr>
          <p:spPr>
            <a:xfrm>
              <a:off x="-1681800" y="3311725"/>
              <a:ext cx="46475" cy="31900"/>
            </a:xfrm>
            <a:custGeom>
              <a:avLst/>
              <a:gdLst/>
              <a:ahLst/>
              <a:cxnLst/>
              <a:rect l="l" t="t" r="r" b="b"/>
              <a:pathLst>
                <a:path w="1859" h="1276" extrusionOk="0">
                  <a:moveTo>
                    <a:pt x="1726" y="1"/>
                  </a:moveTo>
                  <a:cubicBezTo>
                    <a:pt x="1125" y="268"/>
                    <a:pt x="591" y="735"/>
                    <a:pt x="58" y="1168"/>
                  </a:cubicBezTo>
                  <a:cubicBezTo>
                    <a:pt x="0" y="1197"/>
                    <a:pt x="66" y="1275"/>
                    <a:pt x="128" y="1275"/>
                  </a:cubicBezTo>
                  <a:cubicBezTo>
                    <a:pt x="138" y="1275"/>
                    <a:pt x="148" y="1273"/>
                    <a:pt x="158" y="1268"/>
                  </a:cubicBezTo>
                  <a:cubicBezTo>
                    <a:pt x="691" y="835"/>
                    <a:pt x="1292" y="534"/>
                    <a:pt x="1792" y="101"/>
                  </a:cubicBezTo>
                  <a:cubicBezTo>
                    <a:pt x="1859" y="67"/>
                    <a:pt x="1792"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2"/>
            <p:cNvSpPr/>
            <p:nvPr/>
          </p:nvSpPr>
          <p:spPr>
            <a:xfrm>
              <a:off x="-1674050" y="3314075"/>
              <a:ext cx="52675" cy="38175"/>
            </a:xfrm>
            <a:custGeom>
              <a:avLst/>
              <a:gdLst/>
              <a:ahLst/>
              <a:cxnLst/>
              <a:rect l="l" t="t" r="r" b="b"/>
              <a:pathLst>
                <a:path w="2107" h="1527" extrusionOk="0">
                  <a:moveTo>
                    <a:pt x="2010" y="0"/>
                  </a:moveTo>
                  <a:cubicBezTo>
                    <a:pt x="2001" y="0"/>
                    <a:pt x="1992" y="2"/>
                    <a:pt x="1983" y="7"/>
                  </a:cubicBezTo>
                  <a:cubicBezTo>
                    <a:pt x="1315" y="407"/>
                    <a:pt x="682" y="941"/>
                    <a:pt x="81" y="1408"/>
                  </a:cubicBezTo>
                  <a:cubicBezTo>
                    <a:pt x="1" y="1435"/>
                    <a:pt x="50" y="1526"/>
                    <a:pt x="124" y="1526"/>
                  </a:cubicBezTo>
                  <a:cubicBezTo>
                    <a:pt x="142" y="1526"/>
                    <a:pt x="162" y="1521"/>
                    <a:pt x="181" y="1508"/>
                  </a:cubicBezTo>
                  <a:cubicBezTo>
                    <a:pt x="782" y="1074"/>
                    <a:pt x="1449" y="641"/>
                    <a:pt x="2049" y="140"/>
                  </a:cubicBezTo>
                  <a:cubicBezTo>
                    <a:pt x="2107" y="83"/>
                    <a:pt x="2065" y="0"/>
                    <a:pt x="20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2"/>
            <p:cNvSpPr/>
            <p:nvPr/>
          </p:nvSpPr>
          <p:spPr>
            <a:xfrm>
              <a:off x="-1648450" y="3319725"/>
              <a:ext cx="33150" cy="26400"/>
            </a:xfrm>
            <a:custGeom>
              <a:avLst/>
              <a:gdLst/>
              <a:ahLst/>
              <a:cxnLst/>
              <a:rect l="l" t="t" r="r" b="b"/>
              <a:pathLst>
                <a:path w="1326" h="1056" extrusionOk="0">
                  <a:moveTo>
                    <a:pt x="1299" y="0"/>
                  </a:moveTo>
                  <a:cubicBezTo>
                    <a:pt x="1295" y="0"/>
                    <a:pt x="1292" y="5"/>
                    <a:pt x="1292" y="14"/>
                  </a:cubicBezTo>
                  <a:cubicBezTo>
                    <a:pt x="825" y="248"/>
                    <a:pt x="458" y="648"/>
                    <a:pt x="58" y="948"/>
                  </a:cubicBezTo>
                  <a:cubicBezTo>
                    <a:pt x="1" y="977"/>
                    <a:pt x="42" y="1055"/>
                    <a:pt x="97" y="1055"/>
                  </a:cubicBezTo>
                  <a:cubicBezTo>
                    <a:pt x="106" y="1055"/>
                    <a:pt x="115" y="1053"/>
                    <a:pt x="125" y="1048"/>
                  </a:cubicBezTo>
                  <a:cubicBezTo>
                    <a:pt x="525" y="715"/>
                    <a:pt x="992" y="415"/>
                    <a:pt x="1326" y="48"/>
                  </a:cubicBezTo>
                  <a:cubicBezTo>
                    <a:pt x="1326" y="24"/>
                    <a:pt x="1309" y="0"/>
                    <a:pt x="1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2"/>
            <p:cNvSpPr/>
            <p:nvPr/>
          </p:nvSpPr>
          <p:spPr>
            <a:xfrm>
              <a:off x="-1636675" y="3330675"/>
              <a:ext cx="27050" cy="19675"/>
            </a:xfrm>
            <a:custGeom>
              <a:avLst/>
              <a:gdLst/>
              <a:ahLst/>
              <a:cxnLst/>
              <a:rect l="l" t="t" r="r" b="b"/>
              <a:pathLst>
                <a:path w="1082" h="787" extrusionOk="0">
                  <a:moveTo>
                    <a:pt x="1041" y="1"/>
                  </a:moveTo>
                  <a:cubicBezTo>
                    <a:pt x="1035" y="1"/>
                    <a:pt x="1028" y="3"/>
                    <a:pt x="1021" y="10"/>
                  </a:cubicBezTo>
                  <a:cubicBezTo>
                    <a:pt x="855" y="77"/>
                    <a:pt x="688" y="210"/>
                    <a:pt x="554" y="310"/>
                  </a:cubicBezTo>
                  <a:lnTo>
                    <a:pt x="54" y="710"/>
                  </a:lnTo>
                  <a:cubicBezTo>
                    <a:pt x="0" y="737"/>
                    <a:pt x="33" y="786"/>
                    <a:pt x="83" y="786"/>
                  </a:cubicBezTo>
                  <a:cubicBezTo>
                    <a:pt x="95" y="786"/>
                    <a:pt x="108" y="784"/>
                    <a:pt x="121" y="777"/>
                  </a:cubicBezTo>
                  <a:lnTo>
                    <a:pt x="621" y="410"/>
                  </a:lnTo>
                  <a:cubicBezTo>
                    <a:pt x="788" y="310"/>
                    <a:pt x="955" y="210"/>
                    <a:pt x="1055" y="43"/>
                  </a:cubicBezTo>
                  <a:cubicBezTo>
                    <a:pt x="1081" y="43"/>
                    <a:pt x="1065" y="1"/>
                    <a:pt x="1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2"/>
            <p:cNvSpPr/>
            <p:nvPr/>
          </p:nvSpPr>
          <p:spPr>
            <a:xfrm>
              <a:off x="-1633275" y="3335925"/>
              <a:ext cx="27975" cy="21250"/>
            </a:xfrm>
            <a:custGeom>
              <a:avLst/>
              <a:gdLst/>
              <a:ahLst/>
              <a:cxnLst/>
              <a:rect l="l" t="t" r="r" b="b"/>
              <a:pathLst>
                <a:path w="1119" h="850" extrusionOk="0">
                  <a:moveTo>
                    <a:pt x="985" y="0"/>
                  </a:moveTo>
                  <a:cubicBezTo>
                    <a:pt x="819" y="67"/>
                    <a:pt x="719" y="234"/>
                    <a:pt x="585" y="334"/>
                  </a:cubicBezTo>
                  <a:cubicBezTo>
                    <a:pt x="418" y="467"/>
                    <a:pt x="252" y="567"/>
                    <a:pt x="85" y="667"/>
                  </a:cubicBezTo>
                  <a:cubicBezTo>
                    <a:pt x="1" y="723"/>
                    <a:pt x="34" y="849"/>
                    <a:pt x="126" y="849"/>
                  </a:cubicBezTo>
                  <a:cubicBezTo>
                    <a:pt x="143" y="849"/>
                    <a:pt x="163" y="845"/>
                    <a:pt x="185" y="834"/>
                  </a:cubicBezTo>
                  <a:cubicBezTo>
                    <a:pt x="352" y="734"/>
                    <a:pt x="518" y="634"/>
                    <a:pt x="685" y="500"/>
                  </a:cubicBezTo>
                  <a:cubicBezTo>
                    <a:pt x="819" y="400"/>
                    <a:pt x="985" y="267"/>
                    <a:pt x="1085" y="100"/>
                  </a:cubicBezTo>
                  <a:cubicBezTo>
                    <a:pt x="1119" y="33"/>
                    <a:pt x="1019" y="0"/>
                    <a:pt x="9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2"/>
            <p:cNvSpPr/>
            <p:nvPr/>
          </p:nvSpPr>
          <p:spPr>
            <a:xfrm>
              <a:off x="-1928625" y="2949800"/>
              <a:ext cx="8100" cy="9075"/>
            </a:xfrm>
            <a:custGeom>
              <a:avLst/>
              <a:gdLst/>
              <a:ahLst/>
              <a:cxnLst/>
              <a:rect l="l" t="t" r="r" b="b"/>
              <a:pathLst>
                <a:path w="324" h="363" extrusionOk="0">
                  <a:moveTo>
                    <a:pt x="257" y="1"/>
                  </a:moveTo>
                  <a:cubicBezTo>
                    <a:pt x="157" y="101"/>
                    <a:pt x="90" y="201"/>
                    <a:pt x="24" y="301"/>
                  </a:cubicBezTo>
                  <a:cubicBezTo>
                    <a:pt x="1" y="324"/>
                    <a:pt x="25" y="363"/>
                    <a:pt x="54" y="363"/>
                  </a:cubicBezTo>
                  <a:cubicBezTo>
                    <a:pt x="66" y="363"/>
                    <a:pt x="80" y="355"/>
                    <a:pt x="90" y="334"/>
                  </a:cubicBezTo>
                  <a:cubicBezTo>
                    <a:pt x="157" y="234"/>
                    <a:pt x="257" y="168"/>
                    <a:pt x="290" y="34"/>
                  </a:cubicBezTo>
                  <a:cubicBezTo>
                    <a:pt x="324" y="1"/>
                    <a:pt x="257" y="1"/>
                    <a:pt x="2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2"/>
            <p:cNvSpPr/>
            <p:nvPr/>
          </p:nvSpPr>
          <p:spPr>
            <a:xfrm>
              <a:off x="-1918050" y="2944450"/>
              <a:ext cx="14200" cy="18225"/>
            </a:xfrm>
            <a:custGeom>
              <a:avLst/>
              <a:gdLst/>
              <a:ahLst/>
              <a:cxnLst/>
              <a:rect l="l" t="t" r="r" b="b"/>
              <a:pathLst>
                <a:path w="568" h="729" extrusionOk="0">
                  <a:moveTo>
                    <a:pt x="542" y="1"/>
                  </a:moveTo>
                  <a:cubicBezTo>
                    <a:pt x="537" y="1"/>
                    <a:pt x="535" y="5"/>
                    <a:pt x="535" y="15"/>
                  </a:cubicBezTo>
                  <a:cubicBezTo>
                    <a:pt x="301" y="181"/>
                    <a:pt x="134" y="415"/>
                    <a:pt x="1" y="682"/>
                  </a:cubicBezTo>
                  <a:cubicBezTo>
                    <a:pt x="1" y="705"/>
                    <a:pt x="34" y="729"/>
                    <a:pt x="66" y="729"/>
                  </a:cubicBezTo>
                  <a:cubicBezTo>
                    <a:pt x="79" y="729"/>
                    <a:pt x="91" y="725"/>
                    <a:pt x="101" y="715"/>
                  </a:cubicBezTo>
                  <a:cubicBezTo>
                    <a:pt x="201" y="448"/>
                    <a:pt x="368" y="248"/>
                    <a:pt x="568" y="48"/>
                  </a:cubicBezTo>
                  <a:cubicBezTo>
                    <a:pt x="568" y="24"/>
                    <a:pt x="551"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2"/>
            <p:cNvSpPr/>
            <p:nvPr/>
          </p:nvSpPr>
          <p:spPr>
            <a:xfrm>
              <a:off x="-1911375" y="2937775"/>
              <a:ext cx="22300" cy="30275"/>
            </a:xfrm>
            <a:custGeom>
              <a:avLst/>
              <a:gdLst/>
              <a:ahLst/>
              <a:cxnLst/>
              <a:rect l="l" t="t" r="r" b="b"/>
              <a:pathLst>
                <a:path w="892" h="1211" extrusionOk="0">
                  <a:moveTo>
                    <a:pt x="862" y="1"/>
                  </a:moveTo>
                  <a:cubicBezTo>
                    <a:pt x="854" y="1"/>
                    <a:pt x="844" y="5"/>
                    <a:pt x="835" y="15"/>
                  </a:cubicBezTo>
                  <a:cubicBezTo>
                    <a:pt x="434" y="248"/>
                    <a:pt x="201" y="749"/>
                    <a:pt x="1" y="1149"/>
                  </a:cubicBezTo>
                  <a:cubicBezTo>
                    <a:pt x="1" y="1172"/>
                    <a:pt x="33" y="1211"/>
                    <a:pt x="63" y="1211"/>
                  </a:cubicBezTo>
                  <a:cubicBezTo>
                    <a:pt x="77" y="1211"/>
                    <a:pt x="90" y="1203"/>
                    <a:pt x="101" y="1182"/>
                  </a:cubicBezTo>
                  <a:cubicBezTo>
                    <a:pt x="201" y="982"/>
                    <a:pt x="334" y="782"/>
                    <a:pt x="468" y="615"/>
                  </a:cubicBezTo>
                  <a:cubicBezTo>
                    <a:pt x="601" y="415"/>
                    <a:pt x="768" y="248"/>
                    <a:pt x="868" y="48"/>
                  </a:cubicBezTo>
                  <a:cubicBezTo>
                    <a:pt x="892" y="24"/>
                    <a:pt x="882" y="1"/>
                    <a:pt x="8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2"/>
            <p:cNvSpPr/>
            <p:nvPr/>
          </p:nvSpPr>
          <p:spPr>
            <a:xfrm>
              <a:off x="-1900525" y="2935250"/>
              <a:ext cx="25050" cy="34950"/>
            </a:xfrm>
            <a:custGeom>
              <a:avLst/>
              <a:gdLst/>
              <a:ahLst/>
              <a:cxnLst/>
              <a:rect l="l" t="t" r="r" b="b"/>
              <a:pathLst>
                <a:path w="1002" h="1398" extrusionOk="0">
                  <a:moveTo>
                    <a:pt x="976" y="1"/>
                  </a:moveTo>
                  <a:cubicBezTo>
                    <a:pt x="971" y="1"/>
                    <a:pt x="968" y="5"/>
                    <a:pt x="968" y="16"/>
                  </a:cubicBezTo>
                  <a:cubicBezTo>
                    <a:pt x="534" y="316"/>
                    <a:pt x="234" y="883"/>
                    <a:pt x="0" y="1350"/>
                  </a:cubicBezTo>
                  <a:cubicBezTo>
                    <a:pt x="0" y="1374"/>
                    <a:pt x="17" y="1397"/>
                    <a:pt x="39" y="1397"/>
                  </a:cubicBezTo>
                  <a:cubicBezTo>
                    <a:pt x="48" y="1397"/>
                    <a:pt x="57" y="1393"/>
                    <a:pt x="67" y="1383"/>
                  </a:cubicBezTo>
                  <a:cubicBezTo>
                    <a:pt x="334" y="850"/>
                    <a:pt x="668" y="483"/>
                    <a:pt x="1001" y="16"/>
                  </a:cubicBezTo>
                  <a:cubicBezTo>
                    <a:pt x="1001" y="16"/>
                    <a:pt x="986" y="1"/>
                    <a:pt x="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2"/>
            <p:cNvSpPr/>
            <p:nvPr/>
          </p:nvSpPr>
          <p:spPr>
            <a:xfrm>
              <a:off x="-1887700" y="2934800"/>
              <a:ext cx="28900" cy="38450"/>
            </a:xfrm>
            <a:custGeom>
              <a:avLst/>
              <a:gdLst/>
              <a:ahLst/>
              <a:cxnLst/>
              <a:rect l="l" t="t" r="r" b="b"/>
              <a:pathLst>
                <a:path w="1156" h="1538" extrusionOk="0">
                  <a:moveTo>
                    <a:pt x="1055" y="0"/>
                  </a:moveTo>
                  <a:cubicBezTo>
                    <a:pt x="588" y="367"/>
                    <a:pt x="255" y="934"/>
                    <a:pt x="21" y="1468"/>
                  </a:cubicBezTo>
                  <a:cubicBezTo>
                    <a:pt x="1" y="1509"/>
                    <a:pt x="44" y="1538"/>
                    <a:pt x="87" y="1538"/>
                  </a:cubicBezTo>
                  <a:cubicBezTo>
                    <a:pt x="114" y="1538"/>
                    <a:pt x="142" y="1527"/>
                    <a:pt x="155" y="1501"/>
                  </a:cubicBezTo>
                  <a:cubicBezTo>
                    <a:pt x="421" y="968"/>
                    <a:pt x="788" y="567"/>
                    <a:pt x="1122" y="67"/>
                  </a:cubicBezTo>
                  <a:cubicBezTo>
                    <a:pt x="1155" y="34"/>
                    <a:pt x="1089" y="0"/>
                    <a:pt x="10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2"/>
            <p:cNvSpPr/>
            <p:nvPr/>
          </p:nvSpPr>
          <p:spPr>
            <a:xfrm>
              <a:off x="-1880025" y="2935400"/>
              <a:ext cx="36900" cy="44650"/>
            </a:xfrm>
            <a:custGeom>
              <a:avLst/>
              <a:gdLst/>
              <a:ahLst/>
              <a:cxnLst/>
              <a:rect l="l" t="t" r="r" b="b"/>
              <a:pathLst>
                <a:path w="1476" h="1786" extrusionOk="0">
                  <a:moveTo>
                    <a:pt x="1386" y="1"/>
                  </a:moveTo>
                  <a:cubicBezTo>
                    <a:pt x="1374" y="1"/>
                    <a:pt x="1361" y="3"/>
                    <a:pt x="1349" y="10"/>
                  </a:cubicBezTo>
                  <a:cubicBezTo>
                    <a:pt x="815" y="410"/>
                    <a:pt x="381" y="1044"/>
                    <a:pt x="48" y="1644"/>
                  </a:cubicBezTo>
                  <a:cubicBezTo>
                    <a:pt x="1" y="1715"/>
                    <a:pt x="70" y="1786"/>
                    <a:pt x="127" y="1786"/>
                  </a:cubicBezTo>
                  <a:cubicBezTo>
                    <a:pt x="150" y="1786"/>
                    <a:pt x="171" y="1774"/>
                    <a:pt x="181" y="1744"/>
                  </a:cubicBezTo>
                  <a:cubicBezTo>
                    <a:pt x="548" y="1110"/>
                    <a:pt x="982" y="643"/>
                    <a:pt x="1449" y="76"/>
                  </a:cubicBezTo>
                  <a:cubicBezTo>
                    <a:pt x="1476" y="49"/>
                    <a:pt x="1437" y="1"/>
                    <a:pt x="1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2"/>
            <p:cNvSpPr/>
            <p:nvPr/>
          </p:nvSpPr>
          <p:spPr>
            <a:xfrm>
              <a:off x="-1864350" y="2941250"/>
              <a:ext cx="31100" cy="40700"/>
            </a:xfrm>
            <a:custGeom>
              <a:avLst/>
              <a:gdLst/>
              <a:ahLst/>
              <a:cxnLst/>
              <a:rect l="l" t="t" r="r" b="b"/>
              <a:pathLst>
                <a:path w="1244" h="1628" extrusionOk="0">
                  <a:moveTo>
                    <a:pt x="1146" y="0"/>
                  </a:moveTo>
                  <a:cubicBezTo>
                    <a:pt x="1136" y="0"/>
                    <a:pt x="1128" y="3"/>
                    <a:pt x="1122" y="9"/>
                  </a:cubicBezTo>
                  <a:cubicBezTo>
                    <a:pt x="622" y="376"/>
                    <a:pt x="255" y="977"/>
                    <a:pt x="21" y="1544"/>
                  </a:cubicBezTo>
                  <a:cubicBezTo>
                    <a:pt x="0" y="1586"/>
                    <a:pt x="46" y="1628"/>
                    <a:pt x="90" y="1628"/>
                  </a:cubicBezTo>
                  <a:cubicBezTo>
                    <a:pt x="117" y="1628"/>
                    <a:pt x="142" y="1614"/>
                    <a:pt x="155" y="1577"/>
                  </a:cubicBezTo>
                  <a:cubicBezTo>
                    <a:pt x="421" y="1010"/>
                    <a:pt x="788" y="610"/>
                    <a:pt x="1189" y="109"/>
                  </a:cubicBezTo>
                  <a:cubicBezTo>
                    <a:pt x="1243" y="55"/>
                    <a:pt x="1186" y="0"/>
                    <a:pt x="1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2"/>
            <p:cNvSpPr/>
            <p:nvPr/>
          </p:nvSpPr>
          <p:spPr>
            <a:xfrm>
              <a:off x="-1852525" y="2944475"/>
              <a:ext cx="29350" cy="34375"/>
            </a:xfrm>
            <a:custGeom>
              <a:avLst/>
              <a:gdLst/>
              <a:ahLst/>
              <a:cxnLst/>
              <a:rect l="l" t="t" r="r" b="b"/>
              <a:pathLst>
                <a:path w="1174" h="1375" extrusionOk="0">
                  <a:moveTo>
                    <a:pt x="1114" y="0"/>
                  </a:moveTo>
                  <a:cubicBezTo>
                    <a:pt x="1103" y="0"/>
                    <a:pt x="1091" y="5"/>
                    <a:pt x="1083" y="14"/>
                  </a:cubicBezTo>
                  <a:cubicBezTo>
                    <a:pt x="682" y="347"/>
                    <a:pt x="349" y="848"/>
                    <a:pt x="48" y="1248"/>
                  </a:cubicBezTo>
                  <a:cubicBezTo>
                    <a:pt x="0" y="1320"/>
                    <a:pt x="39" y="1375"/>
                    <a:pt x="89" y="1375"/>
                  </a:cubicBezTo>
                  <a:cubicBezTo>
                    <a:pt x="109" y="1375"/>
                    <a:pt x="130" y="1366"/>
                    <a:pt x="149" y="1348"/>
                  </a:cubicBezTo>
                  <a:cubicBezTo>
                    <a:pt x="449" y="914"/>
                    <a:pt x="849" y="514"/>
                    <a:pt x="1149" y="80"/>
                  </a:cubicBezTo>
                  <a:cubicBezTo>
                    <a:pt x="1174" y="31"/>
                    <a:pt x="1144" y="0"/>
                    <a:pt x="1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2"/>
            <p:cNvSpPr/>
            <p:nvPr/>
          </p:nvSpPr>
          <p:spPr>
            <a:xfrm>
              <a:off x="-1841075" y="2947450"/>
              <a:ext cx="31225" cy="36425"/>
            </a:xfrm>
            <a:custGeom>
              <a:avLst/>
              <a:gdLst/>
              <a:ahLst/>
              <a:cxnLst/>
              <a:rect l="l" t="t" r="r" b="b"/>
              <a:pathLst>
                <a:path w="1249" h="1457" extrusionOk="0">
                  <a:moveTo>
                    <a:pt x="1181" y="0"/>
                  </a:moveTo>
                  <a:cubicBezTo>
                    <a:pt x="1164" y="0"/>
                    <a:pt x="1144" y="8"/>
                    <a:pt x="1125" y="28"/>
                  </a:cubicBezTo>
                  <a:cubicBezTo>
                    <a:pt x="658" y="328"/>
                    <a:pt x="324" y="895"/>
                    <a:pt x="24" y="1362"/>
                  </a:cubicBezTo>
                  <a:cubicBezTo>
                    <a:pt x="1" y="1409"/>
                    <a:pt x="44" y="1457"/>
                    <a:pt x="83" y="1457"/>
                  </a:cubicBezTo>
                  <a:cubicBezTo>
                    <a:pt x="99" y="1457"/>
                    <a:pt x="114" y="1449"/>
                    <a:pt x="124" y="1429"/>
                  </a:cubicBezTo>
                  <a:cubicBezTo>
                    <a:pt x="424" y="929"/>
                    <a:pt x="825" y="528"/>
                    <a:pt x="1225" y="95"/>
                  </a:cubicBezTo>
                  <a:cubicBezTo>
                    <a:pt x="1249" y="48"/>
                    <a:pt x="1222" y="0"/>
                    <a:pt x="1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2"/>
            <p:cNvSpPr/>
            <p:nvPr/>
          </p:nvSpPr>
          <p:spPr>
            <a:xfrm>
              <a:off x="-1829150" y="2945075"/>
              <a:ext cx="35825" cy="39975"/>
            </a:xfrm>
            <a:custGeom>
              <a:avLst/>
              <a:gdLst/>
              <a:ahLst/>
              <a:cxnLst/>
              <a:rect l="l" t="t" r="r" b="b"/>
              <a:pathLst>
                <a:path w="1433" h="1599" extrusionOk="0">
                  <a:moveTo>
                    <a:pt x="1331" y="1"/>
                  </a:moveTo>
                  <a:cubicBezTo>
                    <a:pt x="1315" y="1"/>
                    <a:pt x="1297" y="7"/>
                    <a:pt x="1282" y="23"/>
                  </a:cubicBezTo>
                  <a:cubicBezTo>
                    <a:pt x="815" y="423"/>
                    <a:pt x="414" y="957"/>
                    <a:pt x="47" y="1457"/>
                  </a:cubicBezTo>
                  <a:cubicBezTo>
                    <a:pt x="0" y="1528"/>
                    <a:pt x="53" y="1599"/>
                    <a:pt x="112" y="1599"/>
                  </a:cubicBezTo>
                  <a:cubicBezTo>
                    <a:pt x="136" y="1599"/>
                    <a:pt x="161" y="1587"/>
                    <a:pt x="181" y="1557"/>
                  </a:cubicBezTo>
                  <a:cubicBezTo>
                    <a:pt x="548" y="1057"/>
                    <a:pt x="1015" y="623"/>
                    <a:pt x="1382" y="123"/>
                  </a:cubicBezTo>
                  <a:cubicBezTo>
                    <a:pt x="1433" y="72"/>
                    <a:pt x="1386" y="1"/>
                    <a:pt x="1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2"/>
            <p:cNvSpPr/>
            <p:nvPr/>
          </p:nvSpPr>
          <p:spPr>
            <a:xfrm>
              <a:off x="-1817475" y="2942800"/>
              <a:ext cx="35400" cy="39400"/>
            </a:xfrm>
            <a:custGeom>
              <a:avLst/>
              <a:gdLst/>
              <a:ahLst/>
              <a:cxnLst/>
              <a:rect l="l" t="t" r="r" b="b"/>
              <a:pathLst>
                <a:path w="1416" h="1576" extrusionOk="0">
                  <a:moveTo>
                    <a:pt x="1375" y="1"/>
                  </a:moveTo>
                  <a:cubicBezTo>
                    <a:pt x="1366" y="1"/>
                    <a:pt x="1357" y="5"/>
                    <a:pt x="1348" y="14"/>
                  </a:cubicBezTo>
                  <a:cubicBezTo>
                    <a:pt x="848" y="381"/>
                    <a:pt x="448" y="981"/>
                    <a:pt x="47" y="1482"/>
                  </a:cubicBezTo>
                  <a:cubicBezTo>
                    <a:pt x="0" y="1529"/>
                    <a:pt x="53" y="1576"/>
                    <a:pt x="100" y="1576"/>
                  </a:cubicBezTo>
                  <a:cubicBezTo>
                    <a:pt x="119" y="1576"/>
                    <a:pt x="138" y="1568"/>
                    <a:pt x="148" y="1548"/>
                  </a:cubicBezTo>
                  <a:cubicBezTo>
                    <a:pt x="548" y="1048"/>
                    <a:pt x="1048" y="581"/>
                    <a:pt x="1415" y="81"/>
                  </a:cubicBezTo>
                  <a:cubicBezTo>
                    <a:pt x="1415" y="32"/>
                    <a:pt x="1397" y="1"/>
                    <a:pt x="1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2"/>
            <p:cNvSpPr/>
            <p:nvPr/>
          </p:nvSpPr>
          <p:spPr>
            <a:xfrm>
              <a:off x="-1805075" y="2947075"/>
              <a:ext cx="32850" cy="33325"/>
            </a:xfrm>
            <a:custGeom>
              <a:avLst/>
              <a:gdLst/>
              <a:ahLst/>
              <a:cxnLst/>
              <a:rect l="l" t="t" r="r" b="b"/>
              <a:pathLst>
                <a:path w="1314" h="1333" extrusionOk="0">
                  <a:moveTo>
                    <a:pt x="1224" y="1"/>
                  </a:moveTo>
                  <a:cubicBezTo>
                    <a:pt x="1211" y="1"/>
                    <a:pt x="1199" y="3"/>
                    <a:pt x="1186" y="10"/>
                  </a:cubicBezTo>
                  <a:cubicBezTo>
                    <a:pt x="786" y="377"/>
                    <a:pt x="419" y="844"/>
                    <a:pt x="52" y="1211"/>
                  </a:cubicBezTo>
                  <a:cubicBezTo>
                    <a:pt x="1" y="1262"/>
                    <a:pt x="48" y="1333"/>
                    <a:pt x="102" y="1333"/>
                  </a:cubicBezTo>
                  <a:cubicBezTo>
                    <a:pt x="119" y="1333"/>
                    <a:pt x="136" y="1326"/>
                    <a:pt x="152" y="1311"/>
                  </a:cubicBezTo>
                  <a:cubicBezTo>
                    <a:pt x="519" y="944"/>
                    <a:pt x="952" y="543"/>
                    <a:pt x="1286" y="76"/>
                  </a:cubicBezTo>
                  <a:cubicBezTo>
                    <a:pt x="1313" y="49"/>
                    <a:pt x="1275" y="1"/>
                    <a:pt x="1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2"/>
            <p:cNvSpPr/>
            <p:nvPr/>
          </p:nvSpPr>
          <p:spPr>
            <a:xfrm>
              <a:off x="-1796800" y="2952975"/>
              <a:ext cx="35325" cy="30675"/>
            </a:xfrm>
            <a:custGeom>
              <a:avLst/>
              <a:gdLst/>
              <a:ahLst/>
              <a:cxnLst/>
              <a:rect l="l" t="t" r="r" b="b"/>
              <a:pathLst>
                <a:path w="1413" h="1227" extrusionOk="0">
                  <a:moveTo>
                    <a:pt x="1316" y="0"/>
                  </a:moveTo>
                  <a:cubicBezTo>
                    <a:pt x="1307" y="0"/>
                    <a:pt x="1298" y="2"/>
                    <a:pt x="1289" y="7"/>
                  </a:cubicBezTo>
                  <a:cubicBezTo>
                    <a:pt x="1055" y="141"/>
                    <a:pt x="888" y="341"/>
                    <a:pt x="688" y="508"/>
                  </a:cubicBezTo>
                  <a:cubicBezTo>
                    <a:pt x="488" y="708"/>
                    <a:pt x="255" y="908"/>
                    <a:pt x="54" y="1108"/>
                  </a:cubicBezTo>
                  <a:cubicBezTo>
                    <a:pt x="1" y="1135"/>
                    <a:pt x="33" y="1226"/>
                    <a:pt x="100" y="1226"/>
                  </a:cubicBezTo>
                  <a:cubicBezTo>
                    <a:pt x="117" y="1226"/>
                    <a:pt x="135" y="1221"/>
                    <a:pt x="154" y="1208"/>
                  </a:cubicBezTo>
                  <a:cubicBezTo>
                    <a:pt x="355" y="1008"/>
                    <a:pt x="588" y="841"/>
                    <a:pt x="788" y="641"/>
                  </a:cubicBezTo>
                  <a:cubicBezTo>
                    <a:pt x="988" y="474"/>
                    <a:pt x="1222" y="307"/>
                    <a:pt x="1355" y="107"/>
                  </a:cubicBezTo>
                  <a:cubicBezTo>
                    <a:pt x="1413" y="79"/>
                    <a:pt x="1371" y="0"/>
                    <a:pt x="1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2"/>
            <p:cNvSpPr/>
            <p:nvPr/>
          </p:nvSpPr>
          <p:spPr>
            <a:xfrm>
              <a:off x="-1783450" y="2962325"/>
              <a:ext cx="27225" cy="20475"/>
            </a:xfrm>
            <a:custGeom>
              <a:avLst/>
              <a:gdLst/>
              <a:ahLst/>
              <a:cxnLst/>
              <a:rect l="l" t="t" r="r" b="b"/>
              <a:pathLst>
                <a:path w="1089" h="819" extrusionOk="0">
                  <a:moveTo>
                    <a:pt x="921" y="0"/>
                  </a:moveTo>
                  <a:cubicBezTo>
                    <a:pt x="788" y="67"/>
                    <a:pt x="621" y="200"/>
                    <a:pt x="488" y="300"/>
                  </a:cubicBezTo>
                  <a:cubicBezTo>
                    <a:pt x="354" y="400"/>
                    <a:pt x="188" y="534"/>
                    <a:pt x="54" y="667"/>
                  </a:cubicBezTo>
                  <a:cubicBezTo>
                    <a:pt x="0" y="721"/>
                    <a:pt x="55" y="819"/>
                    <a:pt x="131" y="819"/>
                  </a:cubicBezTo>
                  <a:cubicBezTo>
                    <a:pt x="149" y="819"/>
                    <a:pt x="168" y="813"/>
                    <a:pt x="188" y="801"/>
                  </a:cubicBezTo>
                  <a:cubicBezTo>
                    <a:pt x="321" y="667"/>
                    <a:pt x="421" y="567"/>
                    <a:pt x="588" y="434"/>
                  </a:cubicBezTo>
                  <a:cubicBezTo>
                    <a:pt x="721" y="334"/>
                    <a:pt x="888" y="267"/>
                    <a:pt x="1021" y="134"/>
                  </a:cubicBezTo>
                  <a:cubicBezTo>
                    <a:pt x="1088" y="67"/>
                    <a:pt x="1021" y="0"/>
                    <a:pt x="9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2"/>
            <p:cNvSpPr/>
            <p:nvPr/>
          </p:nvSpPr>
          <p:spPr>
            <a:xfrm>
              <a:off x="-1773300" y="2968150"/>
              <a:ext cx="17900" cy="14650"/>
            </a:xfrm>
            <a:custGeom>
              <a:avLst/>
              <a:gdLst/>
              <a:ahLst/>
              <a:cxnLst/>
              <a:rect l="l" t="t" r="r" b="b"/>
              <a:pathLst>
                <a:path w="716" h="586" extrusionOk="0">
                  <a:moveTo>
                    <a:pt x="649" y="1"/>
                  </a:moveTo>
                  <a:cubicBezTo>
                    <a:pt x="549" y="1"/>
                    <a:pt x="482" y="101"/>
                    <a:pt x="382" y="167"/>
                  </a:cubicBezTo>
                  <a:cubicBezTo>
                    <a:pt x="282" y="234"/>
                    <a:pt x="182" y="334"/>
                    <a:pt x="82" y="434"/>
                  </a:cubicBezTo>
                  <a:cubicBezTo>
                    <a:pt x="1" y="488"/>
                    <a:pt x="51" y="586"/>
                    <a:pt x="126" y="586"/>
                  </a:cubicBezTo>
                  <a:cubicBezTo>
                    <a:pt x="144" y="586"/>
                    <a:pt x="163" y="580"/>
                    <a:pt x="182" y="568"/>
                  </a:cubicBezTo>
                  <a:cubicBezTo>
                    <a:pt x="282" y="468"/>
                    <a:pt x="415" y="401"/>
                    <a:pt x="515" y="301"/>
                  </a:cubicBezTo>
                  <a:cubicBezTo>
                    <a:pt x="582" y="234"/>
                    <a:pt x="716" y="167"/>
                    <a:pt x="716" y="67"/>
                  </a:cubicBezTo>
                  <a:cubicBezTo>
                    <a:pt x="716" y="34"/>
                    <a:pt x="682" y="1"/>
                    <a:pt x="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2"/>
            <p:cNvSpPr/>
            <p:nvPr/>
          </p:nvSpPr>
          <p:spPr>
            <a:xfrm>
              <a:off x="-1760125" y="2973150"/>
              <a:ext cx="13900" cy="10250"/>
            </a:xfrm>
            <a:custGeom>
              <a:avLst/>
              <a:gdLst/>
              <a:ahLst/>
              <a:cxnLst/>
              <a:rect l="l" t="t" r="r" b="b"/>
              <a:pathLst>
                <a:path w="556" h="410" extrusionOk="0">
                  <a:moveTo>
                    <a:pt x="422" y="1"/>
                  </a:moveTo>
                  <a:cubicBezTo>
                    <a:pt x="289" y="101"/>
                    <a:pt x="155" y="201"/>
                    <a:pt x="55" y="301"/>
                  </a:cubicBezTo>
                  <a:cubicBezTo>
                    <a:pt x="1" y="355"/>
                    <a:pt x="35" y="410"/>
                    <a:pt x="86" y="410"/>
                  </a:cubicBezTo>
                  <a:cubicBezTo>
                    <a:pt x="97" y="410"/>
                    <a:pt x="110" y="407"/>
                    <a:pt x="122" y="401"/>
                  </a:cubicBezTo>
                  <a:cubicBezTo>
                    <a:pt x="255" y="301"/>
                    <a:pt x="422" y="234"/>
                    <a:pt x="522" y="101"/>
                  </a:cubicBezTo>
                  <a:cubicBezTo>
                    <a:pt x="555" y="67"/>
                    <a:pt x="489" y="1"/>
                    <a:pt x="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2"/>
            <p:cNvSpPr/>
            <p:nvPr/>
          </p:nvSpPr>
          <p:spPr>
            <a:xfrm>
              <a:off x="-1626175" y="3323400"/>
              <a:ext cx="57575" cy="50150"/>
            </a:xfrm>
            <a:custGeom>
              <a:avLst/>
              <a:gdLst/>
              <a:ahLst/>
              <a:cxnLst/>
              <a:rect l="l" t="t" r="r" b="b"/>
              <a:pathLst>
                <a:path w="2303" h="2006" extrusionOk="0">
                  <a:moveTo>
                    <a:pt x="2202" y="1"/>
                  </a:moveTo>
                  <a:cubicBezTo>
                    <a:pt x="1702" y="234"/>
                    <a:pt x="1302" y="534"/>
                    <a:pt x="902" y="868"/>
                  </a:cubicBezTo>
                  <a:cubicBezTo>
                    <a:pt x="601" y="1102"/>
                    <a:pt x="168" y="1435"/>
                    <a:pt x="1" y="1835"/>
                  </a:cubicBezTo>
                  <a:cubicBezTo>
                    <a:pt x="1" y="1869"/>
                    <a:pt x="1" y="1902"/>
                    <a:pt x="34" y="1902"/>
                  </a:cubicBezTo>
                  <a:cubicBezTo>
                    <a:pt x="34" y="1935"/>
                    <a:pt x="68" y="1969"/>
                    <a:pt x="68" y="1969"/>
                  </a:cubicBezTo>
                  <a:cubicBezTo>
                    <a:pt x="80" y="1994"/>
                    <a:pt x="98" y="2005"/>
                    <a:pt x="115" y="2005"/>
                  </a:cubicBezTo>
                  <a:cubicBezTo>
                    <a:pt x="142" y="2005"/>
                    <a:pt x="168" y="1977"/>
                    <a:pt x="168" y="1935"/>
                  </a:cubicBezTo>
                  <a:cubicBezTo>
                    <a:pt x="234" y="1735"/>
                    <a:pt x="535" y="1535"/>
                    <a:pt x="701" y="1368"/>
                  </a:cubicBezTo>
                  <a:cubicBezTo>
                    <a:pt x="835" y="1235"/>
                    <a:pt x="1002" y="1068"/>
                    <a:pt x="1202" y="935"/>
                  </a:cubicBezTo>
                  <a:cubicBezTo>
                    <a:pt x="1535" y="635"/>
                    <a:pt x="1902" y="401"/>
                    <a:pt x="2269" y="134"/>
                  </a:cubicBezTo>
                  <a:cubicBezTo>
                    <a:pt x="2303" y="67"/>
                    <a:pt x="2236" y="1"/>
                    <a:pt x="2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2"/>
            <p:cNvSpPr/>
            <p:nvPr/>
          </p:nvSpPr>
          <p:spPr>
            <a:xfrm>
              <a:off x="-1611825" y="3334125"/>
              <a:ext cx="48875" cy="41225"/>
            </a:xfrm>
            <a:custGeom>
              <a:avLst/>
              <a:gdLst/>
              <a:ahLst/>
              <a:cxnLst/>
              <a:rect l="l" t="t" r="r" b="b"/>
              <a:pathLst>
                <a:path w="1955" h="1649" extrusionOk="0">
                  <a:moveTo>
                    <a:pt x="1850" y="0"/>
                  </a:moveTo>
                  <a:cubicBezTo>
                    <a:pt x="1843" y="0"/>
                    <a:pt x="1836" y="2"/>
                    <a:pt x="1829" y="5"/>
                  </a:cubicBezTo>
                  <a:cubicBezTo>
                    <a:pt x="1161" y="339"/>
                    <a:pt x="528" y="973"/>
                    <a:pt x="27" y="1540"/>
                  </a:cubicBezTo>
                  <a:cubicBezTo>
                    <a:pt x="0" y="1594"/>
                    <a:pt x="62" y="1649"/>
                    <a:pt x="122" y="1649"/>
                  </a:cubicBezTo>
                  <a:cubicBezTo>
                    <a:pt x="135" y="1649"/>
                    <a:pt x="149" y="1646"/>
                    <a:pt x="161" y="1640"/>
                  </a:cubicBezTo>
                  <a:cubicBezTo>
                    <a:pt x="428" y="1373"/>
                    <a:pt x="694" y="1106"/>
                    <a:pt x="995" y="873"/>
                  </a:cubicBezTo>
                  <a:cubicBezTo>
                    <a:pt x="1295" y="639"/>
                    <a:pt x="1628" y="406"/>
                    <a:pt x="1895" y="139"/>
                  </a:cubicBezTo>
                  <a:cubicBezTo>
                    <a:pt x="1955" y="109"/>
                    <a:pt x="1908" y="0"/>
                    <a:pt x="1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2"/>
            <p:cNvSpPr/>
            <p:nvPr/>
          </p:nvSpPr>
          <p:spPr>
            <a:xfrm>
              <a:off x="-1598250" y="3343925"/>
              <a:ext cx="40500" cy="34250"/>
            </a:xfrm>
            <a:custGeom>
              <a:avLst/>
              <a:gdLst/>
              <a:ahLst/>
              <a:cxnLst/>
              <a:rect l="l" t="t" r="r" b="b"/>
              <a:pathLst>
                <a:path w="1620" h="1370" extrusionOk="0">
                  <a:moveTo>
                    <a:pt x="1579" y="1"/>
                  </a:moveTo>
                  <a:cubicBezTo>
                    <a:pt x="1570" y="1"/>
                    <a:pt x="1561" y="5"/>
                    <a:pt x="1552" y="14"/>
                  </a:cubicBezTo>
                  <a:cubicBezTo>
                    <a:pt x="1252" y="114"/>
                    <a:pt x="1052" y="347"/>
                    <a:pt x="819" y="547"/>
                  </a:cubicBezTo>
                  <a:cubicBezTo>
                    <a:pt x="552" y="781"/>
                    <a:pt x="285" y="1014"/>
                    <a:pt x="51" y="1248"/>
                  </a:cubicBezTo>
                  <a:cubicBezTo>
                    <a:pt x="0" y="1299"/>
                    <a:pt x="28" y="1370"/>
                    <a:pt x="73" y="1370"/>
                  </a:cubicBezTo>
                  <a:cubicBezTo>
                    <a:pt x="87" y="1370"/>
                    <a:pt x="103" y="1363"/>
                    <a:pt x="118" y="1348"/>
                  </a:cubicBezTo>
                  <a:cubicBezTo>
                    <a:pt x="418" y="1148"/>
                    <a:pt x="685" y="914"/>
                    <a:pt x="919" y="714"/>
                  </a:cubicBezTo>
                  <a:cubicBezTo>
                    <a:pt x="1152" y="514"/>
                    <a:pt x="1452" y="314"/>
                    <a:pt x="1619" y="80"/>
                  </a:cubicBezTo>
                  <a:cubicBezTo>
                    <a:pt x="1619" y="32"/>
                    <a:pt x="1601" y="1"/>
                    <a:pt x="1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2"/>
            <p:cNvSpPr/>
            <p:nvPr/>
          </p:nvSpPr>
          <p:spPr>
            <a:xfrm>
              <a:off x="-1584150" y="3349750"/>
              <a:ext cx="36400" cy="31675"/>
            </a:xfrm>
            <a:custGeom>
              <a:avLst/>
              <a:gdLst/>
              <a:ahLst/>
              <a:cxnLst/>
              <a:rect l="l" t="t" r="r" b="b"/>
              <a:pathLst>
                <a:path w="1456" h="1267" extrusionOk="0">
                  <a:moveTo>
                    <a:pt x="1444" y="0"/>
                  </a:moveTo>
                  <a:cubicBezTo>
                    <a:pt x="1439" y="0"/>
                    <a:pt x="1432" y="4"/>
                    <a:pt x="1422" y="14"/>
                  </a:cubicBezTo>
                  <a:cubicBezTo>
                    <a:pt x="1155" y="81"/>
                    <a:pt x="955" y="314"/>
                    <a:pt x="722" y="481"/>
                  </a:cubicBezTo>
                  <a:cubicBezTo>
                    <a:pt x="488" y="681"/>
                    <a:pt x="288" y="881"/>
                    <a:pt x="54" y="1115"/>
                  </a:cubicBezTo>
                  <a:cubicBezTo>
                    <a:pt x="1" y="1169"/>
                    <a:pt x="56" y="1267"/>
                    <a:pt x="114" y="1267"/>
                  </a:cubicBezTo>
                  <a:cubicBezTo>
                    <a:pt x="128" y="1267"/>
                    <a:pt x="142" y="1261"/>
                    <a:pt x="155" y="1248"/>
                  </a:cubicBezTo>
                  <a:cubicBezTo>
                    <a:pt x="388" y="1015"/>
                    <a:pt x="588" y="815"/>
                    <a:pt x="822" y="615"/>
                  </a:cubicBezTo>
                  <a:cubicBezTo>
                    <a:pt x="1055" y="414"/>
                    <a:pt x="1289" y="281"/>
                    <a:pt x="1455" y="48"/>
                  </a:cubicBezTo>
                  <a:cubicBezTo>
                    <a:pt x="1455" y="24"/>
                    <a:pt x="1455"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2"/>
            <p:cNvSpPr/>
            <p:nvPr/>
          </p:nvSpPr>
          <p:spPr>
            <a:xfrm>
              <a:off x="-1571775" y="3356775"/>
              <a:ext cx="29025" cy="28075"/>
            </a:xfrm>
            <a:custGeom>
              <a:avLst/>
              <a:gdLst/>
              <a:ahLst/>
              <a:cxnLst/>
              <a:rect l="l" t="t" r="r" b="b"/>
              <a:pathLst>
                <a:path w="1161" h="1123" extrusionOk="0">
                  <a:moveTo>
                    <a:pt x="1094" y="0"/>
                  </a:moveTo>
                  <a:cubicBezTo>
                    <a:pt x="727" y="300"/>
                    <a:pt x="393" y="667"/>
                    <a:pt x="26" y="1001"/>
                  </a:cubicBezTo>
                  <a:cubicBezTo>
                    <a:pt x="1" y="1052"/>
                    <a:pt x="34" y="1123"/>
                    <a:pt x="81" y="1123"/>
                  </a:cubicBezTo>
                  <a:cubicBezTo>
                    <a:pt x="96" y="1123"/>
                    <a:pt x="111" y="1116"/>
                    <a:pt x="127" y="1101"/>
                  </a:cubicBezTo>
                  <a:cubicBezTo>
                    <a:pt x="460" y="767"/>
                    <a:pt x="827" y="434"/>
                    <a:pt x="1127" y="33"/>
                  </a:cubicBezTo>
                  <a:cubicBezTo>
                    <a:pt x="1161" y="0"/>
                    <a:pt x="1127" y="0"/>
                    <a:pt x="10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2"/>
            <p:cNvSpPr/>
            <p:nvPr/>
          </p:nvSpPr>
          <p:spPr>
            <a:xfrm>
              <a:off x="-1567475" y="3363950"/>
              <a:ext cx="34500" cy="30825"/>
            </a:xfrm>
            <a:custGeom>
              <a:avLst/>
              <a:gdLst/>
              <a:ahLst/>
              <a:cxnLst/>
              <a:rect l="l" t="t" r="r" b="b"/>
              <a:pathLst>
                <a:path w="1380" h="1233" extrusionOk="0">
                  <a:moveTo>
                    <a:pt x="1348" y="0"/>
                  </a:moveTo>
                  <a:cubicBezTo>
                    <a:pt x="1340" y="0"/>
                    <a:pt x="1331" y="4"/>
                    <a:pt x="1322" y="13"/>
                  </a:cubicBezTo>
                  <a:cubicBezTo>
                    <a:pt x="1089" y="113"/>
                    <a:pt x="889" y="313"/>
                    <a:pt x="722" y="480"/>
                  </a:cubicBezTo>
                  <a:cubicBezTo>
                    <a:pt x="488" y="680"/>
                    <a:pt x="288" y="881"/>
                    <a:pt x="55" y="1081"/>
                  </a:cubicBezTo>
                  <a:cubicBezTo>
                    <a:pt x="1" y="1135"/>
                    <a:pt x="56" y="1232"/>
                    <a:pt x="114" y="1232"/>
                  </a:cubicBezTo>
                  <a:cubicBezTo>
                    <a:pt x="128" y="1232"/>
                    <a:pt x="142" y="1227"/>
                    <a:pt x="155" y="1214"/>
                  </a:cubicBezTo>
                  <a:cubicBezTo>
                    <a:pt x="388" y="1014"/>
                    <a:pt x="588" y="814"/>
                    <a:pt x="822" y="614"/>
                  </a:cubicBezTo>
                  <a:cubicBezTo>
                    <a:pt x="989" y="447"/>
                    <a:pt x="1222" y="280"/>
                    <a:pt x="1356" y="80"/>
                  </a:cubicBezTo>
                  <a:cubicBezTo>
                    <a:pt x="1380" y="31"/>
                    <a:pt x="1369" y="0"/>
                    <a:pt x="13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2"/>
            <p:cNvSpPr/>
            <p:nvPr/>
          </p:nvSpPr>
          <p:spPr>
            <a:xfrm>
              <a:off x="-1558375" y="3360700"/>
              <a:ext cx="36325" cy="36275"/>
            </a:xfrm>
            <a:custGeom>
              <a:avLst/>
              <a:gdLst/>
              <a:ahLst/>
              <a:cxnLst/>
              <a:rect l="l" t="t" r="r" b="b"/>
              <a:pathLst>
                <a:path w="1453" h="1451" extrusionOk="0">
                  <a:moveTo>
                    <a:pt x="1379" y="1"/>
                  </a:moveTo>
                  <a:cubicBezTo>
                    <a:pt x="1372" y="1"/>
                    <a:pt x="1365" y="4"/>
                    <a:pt x="1358" y="10"/>
                  </a:cubicBezTo>
                  <a:cubicBezTo>
                    <a:pt x="891" y="443"/>
                    <a:pt x="525" y="910"/>
                    <a:pt x="58" y="1344"/>
                  </a:cubicBezTo>
                  <a:cubicBezTo>
                    <a:pt x="0" y="1373"/>
                    <a:pt x="66" y="1451"/>
                    <a:pt x="128" y="1451"/>
                  </a:cubicBezTo>
                  <a:cubicBezTo>
                    <a:pt x="138" y="1451"/>
                    <a:pt x="148" y="1449"/>
                    <a:pt x="158" y="1444"/>
                  </a:cubicBezTo>
                  <a:cubicBezTo>
                    <a:pt x="591" y="1044"/>
                    <a:pt x="1092" y="610"/>
                    <a:pt x="1425" y="110"/>
                  </a:cubicBezTo>
                  <a:cubicBezTo>
                    <a:pt x="1452" y="55"/>
                    <a:pt x="1413" y="1"/>
                    <a:pt x="1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2"/>
            <p:cNvSpPr/>
            <p:nvPr/>
          </p:nvSpPr>
          <p:spPr>
            <a:xfrm>
              <a:off x="-1542375" y="3367750"/>
              <a:ext cx="35250" cy="36300"/>
            </a:xfrm>
            <a:custGeom>
              <a:avLst/>
              <a:gdLst/>
              <a:ahLst/>
              <a:cxnLst/>
              <a:rect l="l" t="t" r="r" b="b"/>
              <a:pathLst>
                <a:path w="1410" h="1452" extrusionOk="0">
                  <a:moveTo>
                    <a:pt x="1342" y="0"/>
                  </a:moveTo>
                  <a:cubicBezTo>
                    <a:pt x="1325" y="0"/>
                    <a:pt x="1305" y="8"/>
                    <a:pt x="1286" y="28"/>
                  </a:cubicBezTo>
                  <a:cubicBezTo>
                    <a:pt x="852" y="395"/>
                    <a:pt x="452" y="895"/>
                    <a:pt x="51" y="1329"/>
                  </a:cubicBezTo>
                  <a:cubicBezTo>
                    <a:pt x="0" y="1380"/>
                    <a:pt x="47" y="1451"/>
                    <a:pt x="102" y="1451"/>
                  </a:cubicBezTo>
                  <a:cubicBezTo>
                    <a:pt x="119" y="1451"/>
                    <a:pt x="136" y="1445"/>
                    <a:pt x="151" y="1429"/>
                  </a:cubicBezTo>
                  <a:cubicBezTo>
                    <a:pt x="552" y="995"/>
                    <a:pt x="1052" y="595"/>
                    <a:pt x="1386" y="95"/>
                  </a:cubicBezTo>
                  <a:cubicBezTo>
                    <a:pt x="1409" y="48"/>
                    <a:pt x="1383" y="0"/>
                    <a:pt x="1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2"/>
            <p:cNvSpPr/>
            <p:nvPr/>
          </p:nvSpPr>
          <p:spPr>
            <a:xfrm>
              <a:off x="-1532525" y="3368575"/>
              <a:ext cx="38725" cy="36750"/>
            </a:xfrm>
            <a:custGeom>
              <a:avLst/>
              <a:gdLst/>
              <a:ahLst/>
              <a:cxnLst/>
              <a:rect l="l" t="t" r="r" b="b"/>
              <a:pathLst>
                <a:path w="1549" h="1470" extrusionOk="0">
                  <a:moveTo>
                    <a:pt x="1481" y="1"/>
                  </a:moveTo>
                  <a:cubicBezTo>
                    <a:pt x="1464" y="1"/>
                    <a:pt x="1445" y="9"/>
                    <a:pt x="1425" y="28"/>
                  </a:cubicBezTo>
                  <a:cubicBezTo>
                    <a:pt x="992" y="462"/>
                    <a:pt x="558" y="929"/>
                    <a:pt x="58" y="1329"/>
                  </a:cubicBezTo>
                  <a:cubicBezTo>
                    <a:pt x="0" y="1387"/>
                    <a:pt x="67" y="1469"/>
                    <a:pt x="129" y="1469"/>
                  </a:cubicBezTo>
                  <a:cubicBezTo>
                    <a:pt x="139" y="1469"/>
                    <a:pt x="149" y="1467"/>
                    <a:pt x="158" y="1463"/>
                  </a:cubicBezTo>
                  <a:cubicBezTo>
                    <a:pt x="658" y="1062"/>
                    <a:pt x="1158" y="629"/>
                    <a:pt x="1525" y="95"/>
                  </a:cubicBezTo>
                  <a:cubicBezTo>
                    <a:pt x="1549" y="48"/>
                    <a:pt x="1522" y="1"/>
                    <a:pt x="1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2"/>
            <p:cNvSpPr/>
            <p:nvPr/>
          </p:nvSpPr>
          <p:spPr>
            <a:xfrm>
              <a:off x="-1511675" y="3368200"/>
              <a:ext cx="32975" cy="33975"/>
            </a:xfrm>
            <a:custGeom>
              <a:avLst/>
              <a:gdLst/>
              <a:ahLst/>
              <a:cxnLst/>
              <a:rect l="l" t="t" r="r" b="b"/>
              <a:pathLst>
                <a:path w="1319" h="1359" extrusionOk="0">
                  <a:moveTo>
                    <a:pt x="1277" y="1"/>
                  </a:moveTo>
                  <a:cubicBezTo>
                    <a:pt x="1271" y="1"/>
                    <a:pt x="1265" y="4"/>
                    <a:pt x="1258" y="10"/>
                  </a:cubicBezTo>
                  <a:cubicBezTo>
                    <a:pt x="825" y="410"/>
                    <a:pt x="424" y="877"/>
                    <a:pt x="24" y="1311"/>
                  </a:cubicBezTo>
                  <a:cubicBezTo>
                    <a:pt x="1" y="1335"/>
                    <a:pt x="27" y="1358"/>
                    <a:pt x="45" y="1358"/>
                  </a:cubicBezTo>
                  <a:cubicBezTo>
                    <a:pt x="52" y="1358"/>
                    <a:pt x="58" y="1354"/>
                    <a:pt x="58" y="1344"/>
                  </a:cubicBezTo>
                  <a:cubicBezTo>
                    <a:pt x="491" y="944"/>
                    <a:pt x="925" y="510"/>
                    <a:pt x="1292" y="77"/>
                  </a:cubicBezTo>
                  <a:cubicBezTo>
                    <a:pt x="1319" y="50"/>
                    <a:pt x="1302" y="1"/>
                    <a:pt x="1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2"/>
            <p:cNvSpPr/>
            <p:nvPr/>
          </p:nvSpPr>
          <p:spPr>
            <a:xfrm>
              <a:off x="-1506525" y="3373225"/>
              <a:ext cx="39425" cy="36650"/>
            </a:xfrm>
            <a:custGeom>
              <a:avLst/>
              <a:gdLst/>
              <a:ahLst/>
              <a:cxnLst/>
              <a:rect l="l" t="t" r="r" b="b"/>
              <a:pathLst>
                <a:path w="1577" h="1466" extrusionOk="0">
                  <a:moveTo>
                    <a:pt x="1374" y="0"/>
                  </a:moveTo>
                  <a:cubicBezTo>
                    <a:pt x="1366" y="0"/>
                    <a:pt x="1359" y="3"/>
                    <a:pt x="1353" y="9"/>
                  </a:cubicBezTo>
                  <a:cubicBezTo>
                    <a:pt x="886" y="409"/>
                    <a:pt x="485" y="876"/>
                    <a:pt x="52" y="1310"/>
                  </a:cubicBezTo>
                  <a:cubicBezTo>
                    <a:pt x="0" y="1388"/>
                    <a:pt x="48" y="1465"/>
                    <a:pt x="104" y="1465"/>
                  </a:cubicBezTo>
                  <a:cubicBezTo>
                    <a:pt x="120" y="1465"/>
                    <a:pt x="137" y="1459"/>
                    <a:pt x="152" y="1444"/>
                  </a:cubicBezTo>
                  <a:cubicBezTo>
                    <a:pt x="394" y="1202"/>
                    <a:pt x="635" y="960"/>
                    <a:pt x="852" y="743"/>
                  </a:cubicBezTo>
                  <a:lnTo>
                    <a:pt x="852" y="743"/>
                  </a:lnTo>
                  <a:cubicBezTo>
                    <a:pt x="801" y="794"/>
                    <a:pt x="868" y="865"/>
                    <a:pt x="932" y="865"/>
                  </a:cubicBezTo>
                  <a:cubicBezTo>
                    <a:pt x="951" y="865"/>
                    <a:pt x="970" y="859"/>
                    <a:pt x="986" y="843"/>
                  </a:cubicBezTo>
                  <a:cubicBezTo>
                    <a:pt x="1152" y="610"/>
                    <a:pt x="1386" y="376"/>
                    <a:pt x="1553" y="143"/>
                  </a:cubicBezTo>
                  <a:cubicBezTo>
                    <a:pt x="1576" y="95"/>
                    <a:pt x="1550" y="48"/>
                    <a:pt x="1509" y="48"/>
                  </a:cubicBezTo>
                  <a:cubicBezTo>
                    <a:pt x="1492" y="48"/>
                    <a:pt x="1472" y="56"/>
                    <a:pt x="1453" y="76"/>
                  </a:cubicBezTo>
                  <a:lnTo>
                    <a:pt x="1419" y="109"/>
                  </a:lnTo>
                  <a:cubicBezTo>
                    <a:pt x="1447" y="55"/>
                    <a:pt x="1407" y="0"/>
                    <a:pt x="1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2"/>
            <p:cNvSpPr/>
            <p:nvPr/>
          </p:nvSpPr>
          <p:spPr>
            <a:xfrm>
              <a:off x="-1700375" y="3053875"/>
              <a:ext cx="43275" cy="46400"/>
            </a:xfrm>
            <a:custGeom>
              <a:avLst/>
              <a:gdLst/>
              <a:ahLst/>
              <a:cxnLst/>
              <a:rect l="l" t="t" r="r" b="b"/>
              <a:pathLst>
                <a:path w="1731" h="1856" extrusionOk="0">
                  <a:moveTo>
                    <a:pt x="1661" y="1"/>
                  </a:moveTo>
                  <a:cubicBezTo>
                    <a:pt x="1653" y="1"/>
                    <a:pt x="1644" y="3"/>
                    <a:pt x="1635" y="7"/>
                  </a:cubicBezTo>
                  <a:cubicBezTo>
                    <a:pt x="934" y="408"/>
                    <a:pt x="400" y="1108"/>
                    <a:pt x="0" y="1809"/>
                  </a:cubicBezTo>
                  <a:cubicBezTo>
                    <a:pt x="0" y="1832"/>
                    <a:pt x="17" y="1856"/>
                    <a:pt x="38" y="1856"/>
                  </a:cubicBezTo>
                  <a:cubicBezTo>
                    <a:pt x="47" y="1856"/>
                    <a:pt x="57" y="1852"/>
                    <a:pt x="67" y="1842"/>
                  </a:cubicBezTo>
                  <a:cubicBezTo>
                    <a:pt x="534" y="1175"/>
                    <a:pt x="1101" y="641"/>
                    <a:pt x="1701" y="107"/>
                  </a:cubicBezTo>
                  <a:cubicBezTo>
                    <a:pt x="1730" y="79"/>
                    <a:pt x="1709" y="1"/>
                    <a:pt x="1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2"/>
            <p:cNvSpPr/>
            <p:nvPr/>
          </p:nvSpPr>
          <p:spPr>
            <a:xfrm>
              <a:off x="-1688475" y="3058825"/>
              <a:ext cx="41325" cy="42275"/>
            </a:xfrm>
            <a:custGeom>
              <a:avLst/>
              <a:gdLst/>
              <a:ahLst/>
              <a:cxnLst/>
              <a:rect l="l" t="t" r="r" b="b"/>
              <a:pathLst>
                <a:path w="1653" h="1691" extrusionOk="0">
                  <a:moveTo>
                    <a:pt x="1592" y="1"/>
                  </a:moveTo>
                  <a:cubicBezTo>
                    <a:pt x="1582" y="1"/>
                    <a:pt x="1571" y="3"/>
                    <a:pt x="1559" y="10"/>
                  </a:cubicBezTo>
                  <a:cubicBezTo>
                    <a:pt x="925" y="276"/>
                    <a:pt x="358" y="1010"/>
                    <a:pt x="24" y="1611"/>
                  </a:cubicBezTo>
                  <a:cubicBezTo>
                    <a:pt x="0" y="1659"/>
                    <a:pt x="29" y="1690"/>
                    <a:pt x="60" y="1690"/>
                  </a:cubicBezTo>
                  <a:cubicBezTo>
                    <a:pt x="71" y="1690"/>
                    <a:pt x="82" y="1686"/>
                    <a:pt x="91" y="1677"/>
                  </a:cubicBezTo>
                  <a:cubicBezTo>
                    <a:pt x="325" y="1377"/>
                    <a:pt x="525" y="1077"/>
                    <a:pt x="792" y="810"/>
                  </a:cubicBezTo>
                  <a:cubicBezTo>
                    <a:pt x="1059" y="543"/>
                    <a:pt x="1359" y="376"/>
                    <a:pt x="1626" y="110"/>
                  </a:cubicBezTo>
                  <a:cubicBezTo>
                    <a:pt x="1653" y="55"/>
                    <a:pt x="1636" y="1"/>
                    <a:pt x="1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2"/>
            <p:cNvSpPr/>
            <p:nvPr/>
          </p:nvSpPr>
          <p:spPr>
            <a:xfrm>
              <a:off x="-1677025" y="3061375"/>
              <a:ext cx="44825" cy="50025"/>
            </a:xfrm>
            <a:custGeom>
              <a:avLst/>
              <a:gdLst/>
              <a:ahLst/>
              <a:cxnLst/>
              <a:rect l="l" t="t" r="r" b="b"/>
              <a:pathLst>
                <a:path w="1793" h="2001" extrusionOk="0">
                  <a:moveTo>
                    <a:pt x="1717" y="1"/>
                  </a:moveTo>
                  <a:cubicBezTo>
                    <a:pt x="1711" y="1"/>
                    <a:pt x="1706" y="3"/>
                    <a:pt x="1701" y="8"/>
                  </a:cubicBezTo>
                  <a:cubicBezTo>
                    <a:pt x="967" y="408"/>
                    <a:pt x="367" y="1208"/>
                    <a:pt x="0" y="1976"/>
                  </a:cubicBezTo>
                  <a:cubicBezTo>
                    <a:pt x="0" y="1992"/>
                    <a:pt x="17" y="2001"/>
                    <a:pt x="33" y="2001"/>
                  </a:cubicBezTo>
                  <a:cubicBezTo>
                    <a:pt x="50" y="2001"/>
                    <a:pt x="67" y="1992"/>
                    <a:pt x="67" y="1976"/>
                  </a:cubicBezTo>
                  <a:cubicBezTo>
                    <a:pt x="534" y="1242"/>
                    <a:pt x="1134" y="708"/>
                    <a:pt x="1735" y="108"/>
                  </a:cubicBezTo>
                  <a:cubicBezTo>
                    <a:pt x="1792" y="79"/>
                    <a:pt x="1751" y="1"/>
                    <a:pt x="17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2"/>
            <p:cNvSpPr/>
            <p:nvPr/>
          </p:nvSpPr>
          <p:spPr>
            <a:xfrm>
              <a:off x="-1668450" y="3070500"/>
              <a:ext cx="38825" cy="46450"/>
            </a:xfrm>
            <a:custGeom>
              <a:avLst/>
              <a:gdLst/>
              <a:ahLst/>
              <a:cxnLst/>
              <a:rect l="l" t="t" r="r" b="b"/>
              <a:pathLst>
                <a:path w="1553" h="1858" extrusionOk="0">
                  <a:moveTo>
                    <a:pt x="1480" y="0"/>
                  </a:moveTo>
                  <a:cubicBezTo>
                    <a:pt x="1472" y="0"/>
                    <a:pt x="1465" y="3"/>
                    <a:pt x="1458" y="10"/>
                  </a:cubicBezTo>
                  <a:cubicBezTo>
                    <a:pt x="858" y="477"/>
                    <a:pt x="358" y="1144"/>
                    <a:pt x="24" y="1811"/>
                  </a:cubicBezTo>
                  <a:cubicBezTo>
                    <a:pt x="0" y="1834"/>
                    <a:pt x="27" y="1858"/>
                    <a:pt x="44" y="1858"/>
                  </a:cubicBezTo>
                  <a:cubicBezTo>
                    <a:pt x="52" y="1858"/>
                    <a:pt x="57" y="1854"/>
                    <a:pt x="57" y="1844"/>
                  </a:cubicBezTo>
                  <a:cubicBezTo>
                    <a:pt x="491" y="1210"/>
                    <a:pt x="991" y="643"/>
                    <a:pt x="1525" y="76"/>
                  </a:cubicBezTo>
                  <a:cubicBezTo>
                    <a:pt x="1552" y="49"/>
                    <a:pt x="1514" y="0"/>
                    <a:pt x="1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2"/>
            <p:cNvSpPr/>
            <p:nvPr/>
          </p:nvSpPr>
          <p:spPr>
            <a:xfrm>
              <a:off x="-1661725" y="3078000"/>
              <a:ext cx="42100" cy="51150"/>
            </a:xfrm>
            <a:custGeom>
              <a:avLst/>
              <a:gdLst/>
              <a:ahLst/>
              <a:cxnLst/>
              <a:rect l="l" t="t" r="r" b="b"/>
              <a:pathLst>
                <a:path w="1684" h="2046" extrusionOk="0">
                  <a:moveTo>
                    <a:pt x="1592" y="1"/>
                  </a:moveTo>
                  <a:cubicBezTo>
                    <a:pt x="1581" y="1"/>
                    <a:pt x="1569" y="4"/>
                    <a:pt x="1556" y="10"/>
                  </a:cubicBezTo>
                  <a:cubicBezTo>
                    <a:pt x="856" y="477"/>
                    <a:pt x="355" y="1211"/>
                    <a:pt x="22" y="1944"/>
                  </a:cubicBezTo>
                  <a:cubicBezTo>
                    <a:pt x="0" y="2009"/>
                    <a:pt x="48" y="2046"/>
                    <a:pt x="103" y="2046"/>
                  </a:cubicBezTo>
                  <a:cubicBezTo>
                    <a:pt x="133" y="2046"/>
                    <a:pt x="165" y="2035"/>
                    <a:pt x="189" y="2011"/>
                  </a:cubicBezTo>
                  <a:cubicBezTo>
                    <a:pt x="522" y="1244"/>
                    <a:pt x="1056" y="710"/>
                    <a:pt x="1656" y="110"/>
                  </a:cubicBezTo>
                  <a:cubicBezTo>
                    <a:pt x="1684" y="55"/>
                    <a:pt x="1644" y="1"/>
                    <a:pt x="1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2"/>
            <p:cNvSpPr/>
            <p:nvPr/>
          </p:nvSpPr>
          <p:spPr>
            <a:xfrm>
              <a:off x="-1649100" y="3085500"/>
              <a:ext cx="36150" cy="40075"/>
            </a:xfrm>
            <a:custGeom>
              <a:avLst/>
              <a:gdLst/>
              <a:ahLst/>
              <a:cxnLst/>
              <a:rect l="l" t="t" r="r" b="b"/>
              <a:pathLst>
                <a:path w="1446" h="1603" extrusionOk="0">
                  <a:moveTo>
                    <a:pt x="1373" y="1"/>
                  </a:moveTo>
                  <a:cubicBezTo>
                    <a:pt x="1366" y="1"/>
                    <a:pt x="1358" y="4"/>
                    <a:pt x="1352" y="10"/>
                  </a:cubicBezTo>
                  <a:cubicBezTo>
                    <a:pt x="751" y="344"/>
                    <a:pt x="317" y="977"/>
                    <a:pt x="17" y="1578"/>
                  </a:cubicBezTo>
                  <a:cubicBezTo>
                    <a:pt x="1" y="1594"/>
                    <a:pt x="9" y="1603"/>
                    <a:pt x="21" y="1603"/>
                  </a:cubicBezTo>
                  <a:cubicBezTo>
                    <a:pt x="34" y="1603"/>
                    <a:pt x="51" y="1594"/>
                    <a:pt x="51" y="1578"/>
                  </a:cubicBezTo>
                  <a:cubicBezTo>
                    <a:pt x="384" y="944"/>
                    <a:pt x="885" y="544"/>
                    <a:pt x="1418" y="77"/>
                  </a:cubicBezTo>
                  <a:cubicBezTo>
                    <a:pt x="1445" y="50"/>
                    <a:pt x="1407" y="1"/>
                    <a:pt x="1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2"/>
            <p:cNvSpPr/>
            <p:nvPr/>
          </p:nvSpPr>
          <p:spPr>
            <a:xfrm>
              <a:off x="-1644275" y="3090500"/>
              <a:ext cx="38825" cy="55650"/>
            </a:xfrm>
            <a:custGeom>
              <a:avLst/>
              <a:gdLst/>
              <a:ahLst/>
              <a:cxnLst/>
              <a:rect l="l" t="t" r="r" b="b"/>
              <a:pathLst>
                <a:path w="1553" h="2226" extrusionOk="0">
                  <a:moveTo>
                    <a:pt x="1511" y="1"/>
                  </a:moveTo>
                  <a:cubicBezTo>
                    <a:pt x="1505" y="1"/>
                    <a:pt x="1498" y="4"/>
                    <a:pt x="1492" y="10"/>
                  </a:cubicBezTo>
                  <a:cubicBezTo>
                    <a:pt x="792" y="544"/>
                    <a:pt x="325" y="1378"/>
                    <a:pt x="24" y="2178"/>
                  </a:cubicBezTo>
                  <a:cubicBezTo>
                    <a:pt x="1" y="2202"/>
                    <a:pt x="27" y="2225"/>
                    <a:pt x="57" y="2225"/>
                  </a:cubicBezTo>
                  <a:cubicBezTo>
                    <a:pt x="69" y="2225"/>
                    <a:pt x="81" y="2221"/>
                    <a:pt x="91" y="2212"/>
                  </a:cubicBezTo>
                  <a:cubicBezTo>
                    <a:pt x="391" y="1344"/>
                    <a:pt x="892" y="744"/>
                    <a:pt x="1525" y="77"/>
                  </a:cubicBezTo>
                  <a:cubicBezTo>
                    <a:pt x="1552" y="50"/>
                    <a:pt x="1536" y="1"/>
                    <a:pt x="1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2"/>
            <p:cNvSpPr/>
            <p:nvPr/>
          </p:nvSpPr>
          <p:spPr>
            <a:xfrm>
              <a:off x="-1638450" y="3095400"/>
              <a:ext cx="38150" cy="48225"/>
            </a:xfrm>
            <a:custGeom>
              <a:avLst/>
              <a:gdLst/>
              <a:ahLst/>
              <a:cxnLst/>
              <a:rect l="l" t="t" r="r" b="b"/>
              <a:pathLst>
                <a:path w="1526" h="1929" extrusionOk="0">
                  <a:moveTo>
                    <a:pt x="1488" y="0"/>
                  </a:moveTo>
                  <a:cubicBezTo>
                    <a:pt x="1479" y="0"/>
                    <a:pt x="1469" y="4"/>
                    <a:pt x="1459" y="14"/>
                  </a:cubicBezTo>
                  <a:cubicBezTo>
                    <a:pt x="926" y="515"/>
                    <a:pt x="459" y="1215"/>
                    <a:pt x="25" y="1849"/>
                  </a:cubicBezTo>
                  <a:cubicBezTo>
                    <a:pt x="0" y="1898"/>
                    <a:pt x="48" y="1929"/>
                    <a:pt x="88" y="1929"/>
                  </a:cubicBezTo>
                  <a:cubicBezTo>
                    <a:pt x="102" y="1929"/>
                    <a:pt x="116" y="1925"/>
                    <a:pt x="125" y="1916"/>
                  </a:cubicBezTo>
                  <a:cubicBezTo>
                    <a:pt x="559" y="1248"/>
                    <a:pt x="1059" y="681"/>
                    <a:pt x="1526" y="48"/>
                  </a:cubicBezTo>
                  <a:cubicBezTo>
                    <a:pt x="1526" y="24"/>
                    <a:pt x="1509" y="0"/>
                    <a:pt x="1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2"/>
            <p:cNvSpPr/>
            <p:nvPr/>
          </p:nvSpPr>
          <p:spPr>
            <a:xfrm>
              <a:off x="-1631175" y="3099925"/>
              <a:ext cx="40050" cy="52925"/>
            </a:xfrm>
            <a:custGeom>
              <a:avLst/>
              <a:gdLst/>
              <a:ahLst/>
              <a:cxnLst/>
              <a:rect l="l" t="t" r="r" b="b"/>
              <a:pathLst>
                <a:path w="1602" h="2117" extrusionOk="0">
                  <a:moveTo>
                    <a:pt x="1535" y="0"/>
                  </a:moveTo>
                  <a:cubicBezTo>
                    <a:pt x="868" y="534"/>
                    <a:pt x="401" y="1368"/>
                    <a:pt x="1" y="2102"/>
                  </a:cubicBezTo>
                  <a:cubicBezTo>
                    <a:pt x="1" y="2102"/>
                    <a:pt x="16" y="2116"/>
                    <a:pt x="35" y="2116"/>
                  </a:cubicBezTo>
                  <a:cubicBezTo>
                    <a:pt x="45" y="2116"/>
                    <a:pt x="56" y="2113"/>
                    <a:pt x="67" y="2102"/>
                  </a:cubicBezTo>
                  <a:cubicBezTo>
                    <a:pt x="468" y="1334"/>
                    <a:pt x="1035" y="734"/>
                    <a:pt x="1569" y="33"/>
                  </a:cubicBezTo>
                  <a:cubicBezTo>
                    <a:pt x="1602" y="33"/>
                    <a:pt x="1569" y="0"/>
                    <a:pt x="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2"/>
            <p:cNvSpPr/>
            <p:nvPr/>
          </p:nvSpPr>
          <p:spPr>
            <a:xfrm>
              <a:off x="-1620925" y="3104375"/>
              <a:ext cx="41925" cy="50950"/>
            </a:xfrm>
            <a:custGeom>
              <a:avLst/>
              <a:gdLst/>
              <a:ahLst/>
              <a:cxnLst/>
              <a:rect l="l" t="t" r="r" b="b"/>
              <a:pathLst>
                <a:path w="1677" h="2038" extrusionOk="0">
                  <a:moveTo>
                    <a:pt x="1604" y="0"/>
                  </a:moveTo>
                  <a:cubicBezTo>
                    <a:pt x="1590" y="0"/>
                    <a:pt x="1574" y="7"/>
                    <a:pt x="1559" y="22"/>
                  </a:cubicBezTo>
                  <a:cubicBezTo>
                    <a:pt x="892" y="523"/>
                    <a:pt x="391" y="1256"/>
                    <a:pt x="24" y="1990"/>
                  </a:cubicBezTo>
                  <a:cubicBezTo>
                    <a:pt x="1" y="2014"/>
                    <a:pt x="44" y="2037"/>
                    <a:pt x="83" y="2037"/>
                  </a:cubicBezTo>
                  <a:cubicBezTo>
                    <a:pt x="99" y="2037"/>
                    <a:pt x="115" y="2033"/>
                    <a:pt x="124" y="2024"/>
                  </a:cubicBezTo>
                  <a:cubicBezTo>
                    <a:pt x="525" y="1256"/>
                    <a:pt x="1058" y="723"/>
                    <a:pt x="1626" y="122"/>
                  </a:cubicBezTo>
                  <a:cubicBezTo>
                    <a:pt x="1677" y="71"/>
                    <a:pt x="1649" y="0"/>
                    <a:pt x="1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2"/>
            <p:cNvSpPr/>
            <p:nvPr/>
          </p:nvSpPr>
          <p:spPr>
            <a:xfrm>
              <a:off x="-1619500" y="3111350"/>
              <a:ext cx="44075" cy="59825"/>
            </a:xfrm>
            <a:custGeom>
              <a:avLst/>
              <a:gdLst/>
              <a:ahLst/>
              <a:cxnLst/>
              <a:rect l="l" t="t" r="r" b="b"/>
              <a:pathLst>
                <a:path w="1763" h="2393" extrusionOk="0">
                  <a:moveTo>
                    <a:pt x="1690" y="1"/>
                  </a:moveTo>
                  <a:cubicBezTo>
                    <a:pt x="1683" y="1"/>
                    <a:pt x="1675" y="4"/>
                    <a:pt x="1669" y="10"/>
                  </a:cubicBezTo>
                  <a:cubicBezTo>
                    <a:pt x="868" y="510"/>
                    <a:pt x="334" y="1478"/>
                    <a:pt x="1" y="2345"/>
                  </a:cubicBezTo>
                  <a:cubicBezTo>
                    <a:pt x="1" y="2369"/>
                    <a:pt x="34" y="2392"/>
                    <a:pt x="65" y="2392"/>
                  </a:cubicBezTo>
                  <a:cubicBezTo>
                    <a:pt x="78" y="2392"/>
                    <a:pt x="91" y="2388"/>
                    <a:pt x="101" y="2378"/>
                  </a:cubicBezTo>
                  <a:cubicBezTo>
                    <a:pt x="301" y="1911"/>
                    <a:pt x="568" y="1478"/>
                    <a:pt x="868" y="1077"/>
                  </a:cubicBezTo>
                  <a:cubicBezTo>
                    <a:pt x="1135" y="711"/>
                    <a:pt x="1468" y="410"/>
                    <a:pt x="1735" y="77"/>
                  </a:cubicBezTo>
                  <a:cubicBezTo>
                    <a:pt x="1762" y="50"/>
                    <a:pt x="1724" y="1"/>
                    <a:pt x="16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2"/>
            <p:cNvSpPr/>
            <p:nvPr/>
          </p:nvSpPr>
          <p:spPr>
            <a:xfrm>
              <a:off x="-1613975" y="3115625"/>
              <a:ext cx="46850" cy="60425"/>
            </a:xfrm>
            <a:custGeom>
              <a:avLst/>
              <a:gdLst/>
              <a:ahLst/>
              <a:cxnLst/>
              <a:rect l="l" t="t" r="r" b="b"/>
              <a:pathLst>
                <a:path w="1874" h="2417" extrusionOk="0">
                  <a:moveTo>
                    <a:pt x="1770" y="0"/>
                  </a:moveTo>
                  <a:cubicBezTo>
                    <a:pt x="1762" y="0"/>
                    <a:pt x="1755" y="2"/>
                    <a:pt x="1748" y="6"/>
                  </a:cubicBezTo>
                  <a:cubicBezTo>
                    <a:pt x="947" y="439"/>
                    <a:pt x="447" y="1540"/>
                    <a:pt x="47" y="2307"/>
                  </a:cubicBezTo>
                  <a:cubicBezTo>
                    <a:pt x="0" y="2354"/>
                    <a:pt x="51" y="2416"/>
                    <a:pt x="108" y="2416"/>
                  </a:cubicBezTo>
                  <a:cubicBezTo>
                    <a:pt x="133" y="2416"/>
                    <a:pt x="160" y="2405"/>
                    <a:pt x="180" y="2374"/>
                  </a:cubicBezTo>
                  <a:cubicBezTo>
                    <a:pt x="614" y="1574"/>
                    <a:pt x="1114" y="773"/>
                    <a:pt x="1815" y="139"/>
                  </a:cubicBezTo>
                  <a:cubicBezTo>
                    <a:pt x="1874" y="110"/>
                    <a:pt x="1828" y="0"/>
                    <a:pt x="17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2"/>
            <p:cNvSpPr/>
            <p:nvPr/>
          </p:nvSpPr>
          <p:spPr>
            <a:xfrm>
              <a:off x="-1602500" y="3123025"/>
              <a:ext cx="40425" cy="54900"/>
            </a:xfrm>
            <a:custGeom>
              <a:avLst/>
              <a:gdLst/>
              <a:ahLst/>
              <a:cxnLst/>
              <a:rect l="l" t="t" r="r" b="b"/>
              <a:pathLst>
                <a:path w="1617" h="2196" extrusionOk="0">
                  <a:moveTo>
                    <a:pt x="1544" y="1"/>
                  </a:moveTo>
                  <a:cubicBezTo>
                    <a:pt x="1536" y="1"/>
                    <a:pt x="1529" y="4"/>
                    <a:pt x="1522" y="10"/>
                  </a:cubicBezTo>
                  <a:cubicBezTo>
                    <a:pt x="889" y="577"/>
                    <a:pt x="422" y="1378"/>
                    <a:pt x="21" y="2112"/>
                  </a:cubicBezTo>
                  <a:cubicBezTo>
                    <a:pt x="0" y="2154"/>
                    <a:pt x="32" y="2196"/>
                    <a:pt x="67" y="2196"/>
                  </a:cubicBezTo>
                  <a:cubicBezTo>
                    <a:pt x="88" y="2196"/>
                    <a:pt x="109" y="2182"/>
                    <a:pt x="121" y="2145"/>
                  </a:cubicBezTo>
                  <a:cubicBezTo>
                    <a:pt x="522" y="1378"/>
                    <a:pt x="1055" y="777"/>
                    <a:pt x="1589" y="77"/>
                  </a:cubicBezTo>
                  <a:cubicBezTo>
                    <a:pt x="1616" y="50"/>
                    <a:pt x="1578" y="1"/>
                    <a:pt x="1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2"/>
            <p:cNvSpPr/>
            <p:nvPr/>
          </p:nvSpPr>
          <p:spPr>
            <a:xfrm>
              <a:off x="-1597225" y="3128925"/>
              <a:ext cx="45900" cy="62325"/>
            </a:xfrm>
            <a:custGeom>
              <a:avLst/>
              <a:gdLst/>
              <a:ahLst/>
              <a:cxnLst/>
              <a:rect l="l" t="t" r="r" b="b"/>
              <a:pathLst>
                <a:path w="1836" h="2493" extrusionOk="0">
                  <a:moveTo>
                    <a:pt x="1739" y="1"/>
                  </a:moveTo>
                  <a:cubicBezTo>
                    <a:pt x="1730" y="1"/>
                    <a:pt x="1721" y="3"/>
                    <a:pt x="1712" y="8"/>
                  </a:cubicBezTo>
                  <a:cubicBezTo>
                    <a:pt x="1278" y="141"/>
                    <a:pt x="1078" y="575"/>
                    <a:pt x="844" y="908"/>
                  </a:cubicBezTo>
                  <a:cubicBezTo>
                    <a:pt x="544" y="1375"/>
                    <a:pt x="277" y="1876"/>
                    <a:pt x="44" y="2376"/>
                  </a:cubicBezTo>
                  <a:cubicBezTo>
                    <a:pt x="0" y="2441"/>
                    <a:pt x="56" y="2492"/>
                    <a:pt x="109" y="2492"/>
                  </a:cubicBezTo>
                  <a:cubicBezTo>
                    <a:pt x="138" y="2492"/>
                    <a:pt x="166" y="2477"/>
                    <a:pt x="177" y="2443"/>
                  </a:cubicBezTo>
                  <a:cubicBezTo>
                    <a:pt x="577" y="1609"/>
                    <a:pt x="1044" y="741"/>
                    <a:pt x="1778" y="141"/>
                  </a:cubicBezTo>
                  <a:cubicBezTo>
                    <a:pt x="1836" y="83"/>
                    <a:pt x="1794" y="1"/>
                    <a:pt x="1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2"/>
            <p:cNvSpPr/>
            <p:nvPr/>
          </p:nvSpPr>
          <p:spPr>
            <a:xfrm>
              <a:off x="-1588875" y="3133775"/>
              <a:ext cx="41725" cy="57925"/>
            </a:xfrm>
            <a:custGeom>
              <a:avLst/>
              <a:gdLst/>
              <a:ahLst/>
              <a:cxnLst/>
              <a:rect l="l" t="t" r="r" b="b"/>
              <a:pathLst>
                <a:path w="1669" h="2317" extrusionOk="0">
                  <a:moveTo>
                    <a:pt x="1609" y="1"/>
                  </a:moveTo>
                  <a:cubicBezTo>
                    <a:pt x="1598" y="1"/>
                    <a:pt x="1587" y="5"/>
                    <a:pt x="1578" y="14"/>
                  </a:cubicBezTo>
                  <a:cubicBezTo>
                    <a:pt x="844" y="447"/>
                    <a:pt x="344" y="1448"/>
                    <a:pt x="43" y="2215"/>
                  </a:cubicBezTo>
                  <a:cubicBezTo>
                    <a:pt x="0" y="2280"/>
                    <a:pt x="55" y="2317"/>
                    <a:pt x="107" y="2317"/>
                  </a:cubicBezTo>
                  <a:cubicBezTo>
                    <a:pt x="136" y="2317"/>
                    <a:pt x="165" y="2306"/>
                    <a:pt x="177" y="2282"/>
                  </a:cubicBezTo>
                  <a:cubicBezTo>
                    <a:pt x="377" y="1848"/>
                    <a:pt x="610" y="1415"/>
                    <a:pt x="877" y="1048"/>
                  </a:cubicBezTo>
                  <a:cubicBezTo>
                    <a:pt x="1111" y="714"/>
                    <a:pt x="1444" y="414"/>
                    <a:pt x="1644" y="80"/>
                  </a:cubicBezTo>
                  <a:cubicBezTo>
                    <a:pt x="1669" y="32"/>
                    <a:pt x="1640" y="1"/>
                    <a:pt x="1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2"/>
            <p:cNvSpPr/>
            <p:nvPr/>
          </p:nvSpPr>
          <p:spPr>
            <a:xfrm>
              <a:off x="-1583375" y="3136725"/>
              <a:ext cx="43125" cy="59350"/>
            </a:xfrm>
            <a:custGeom>
              <a:avLst/>
              <a:gdLst/>
              <a:ahLst/>
              <a:cxnLst/>
              <a:rect l="l" t="t" r="r" b="b"/>
              <a:pathLst>
                <a:path w="1725" h="2374" extrusionOk="0">
                  <a:moveTo>
                    <a:pt x="1688" y="1"/>
                  </a:moveTo>
                  <a:cubicBezTo>
                    <a:pt x="1679" y="1"/>
                    <a:pt x="1668" y="8"/>
                    <a:pt x="1658" y="29"/>
                  </a:cubicBezTo>
                  <a:cubicBezTo>
                    <a:pt x="1024" y="663"/>
                    <a:pt x="524" y="1497"/>
                    <a:pt x="23" y="2264"/>
                  </a:cubicBezTo>
                  <a:cubicBezTo>
                    <a:pt x="0" y="2310"/>
                    <a:pt x="42" y="2373"/>
                    <a:pt x="80" y="2373"/>
                  </a:cubicBezTo>
                  <a:cubicBezTo>
                    <a:pt x="97" y="2373"/>
                    <a:pt x="113" y="2361"/>
                    <a:pt x="124" y="2331"/>
                  </a:cubicBezTo>
                  <a:cubicBezTo>
                    <a:pt x="657" y="1597"/>
                    <a:pt x="1258" y="863"/>
                    <a:pt x="1725" y="62"/>
                  </a:cubicBezTo>
                  <a:cubicBezTo>
                    <a:pt x="1725" y="39"/>
                    <a:pt x="1709" y="1"/>
                    <a:pt x="16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2"/>
            <p:cNvSpPr/>
            <p:nvPr/>
          </p:nvSpPr>
          <p:spPr>
            <a:xfrm>
              <a:off x="-1564975" y="3142225"/>
              <a:ext cx="38750" cy="49525"/>
            </a:xfrm>
            <a:custGeom>
              <a:avLst/>
              <a:gdLst/>
              <a:ahLst/>
              <a:cxnLst/>
              <a:rect l="l" t="t" r="r" b="b"/>
              <a:pathLst>
                <a:path w="1550" h="1981" extrusionOk="0">
                  <a:moveTo>
                    <a:pt x="1478" y="0"/>
                  </a:moveTo>
                  <a:cubicBezTo>
                    <a:pt x="1470" y="0"/>
                    <a:pt x="1462" y="3"/>
                    <a:pt x="1456" y="9"/>
                  </a:cubicBezTo>
                  <a:cubicBezTo>
                    <a:pt x="755" y="243"/>
                    <a:pt x="188" y="1243"/>
                    <a:pt x="21" y="1911"/>
                  </a:cubicBezTo>
                  <a:cubicBezTo>
                    <a:pt x="1" y="1952"/>
                    <a:pt x="31" y="1980"/>
                    <a:pt x="65" y="1980"/>
                  </a:cubicBezTo>
                  <a:cubicBezTo>
                    <a:pt x="86" y="1980"/>
                    <a:pt x="109" y="1969"/>
                    <a:pt x="121" y="1944"/>
                  </a:cubicBezTo>
                  <a:cubicBezTo>
                    <a:pt x="322" y="1577"/>
                    <a:pt x="522" y="1210"/>
                    <a:pt x="755" y="877"/>
                  </a:cubicBezTo>
                  <a:cubicBezTo>
                    <a:pt x="989" y="610"/>
                    <a:pt x="1322" y="376"/>
                    <a:pt x="1522" y="76"/>
                  </a:cubicBezTo>
                  <a:cubicBezTo>
                    <a:pt x="1549" y="49"/>
                    <a:pt x="1511" y="0"/>
                    <a:pt x="14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2"/>
            <p:cNvSpPr/>
            <p:nvPr/>
          </p:nvSpPr>
          <p:spPr>
            <a:xfrm>
              <a:off x="-1554225" y="3148275"/>
              <a:ext cx="43175" cy="50750"/>
            </a:xfrm>
            <a:custGeom>
              <a:avLst/>
              <a:gdLst/>
              <a:ahLst/>
              <a:cxnLst/>
              <a:rect l="l" t="t" r="r" b="b"/>
              <a:pathLst>
                <a:path w="1727" h="2030" extrusionOk="0">
                  <a:moveTo>
                    <a:pt x="1593" y="1"/>
                  </a:moveTo>
                  <a:cubicBezTo>
                    <a:pt x="1293" y="67"/>
                    <a:pt x="1092" y="301"/>
                    <a:pt x="926" y="534"/>
                  </a:cubicBezTo>
                  <a:cubicBezTo>
                    <a:pt x="625" y="1001"/>
                    <a:pt x="325" y="1435"/>
                    <a:pt x="25" y="1902"/>
                  </a:cubicBezTo>
                  <a:cubicBezTo>
                    <a:pt x="1" y="1974"/>
                    <a:pt x="46" y="2029"/>
                    <a:pt x="98" y="2029"/>
                  </a:cubicBezTo>
                  <a:cubicBezTo>
                    <a:pt x="119" y="2029"/>
                    <a:pt x="140" y="2021"/>
                    <a:pt x="158" y="2002"/>
                  </a:cubicBezTo>
                  <a:cubicBezTo>
                    <a:pt x="392" y="1669"/>
                    <a:pt x="625" y="1335"/>
                    <a:pt x="859" y="1001"/>
                  </a:cubicBezTo>
                  <a:cubicBezTo>
                    <a:pt x="1092" y="668"/>
                    <a:pt x="1259" y="334"/>
                    <a:pt x="1626" y="168"/>
                  </a:cubicBezTo>
                  <a:cubicBezTo>
                    <a:pt x="1726" y="134"/>
                    <a:pt x="1659" y="1"/>
                    <a:pt x="1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2"/>
            <p:cNvSpPr/>
            <p:nvPr/>
          </p:nvSpPr>
          <p:spPr>
            <a:xfrm>
              <a:off x="-1540850" y="3154600"/>
              <a:ext cx="33125" cy="42775"/>
            </a:xfrm>
            <a:custGeom>
              <a:avLst/>
              <a:gdLst/>
              <a:ahLst/>
              <a:cxnLst/>
              <a:rect l="l" t="t" r="r" b="b"/>
              <a:pathLst>
                <a:path w="1325" h="1711" extrusionOk="0">
                  <a:moveTo>
                    <a:pt x="1298" y="1"/>
                  </a:moveTo>
                  <a:cubicBezTo>
                    <a:pt x="1294" y="1"/>
                    <a:pt x="1291" y="5"/>
                    <a:pt x="1291" y="15"/>
                  </a:cubicBezTo>
                  <a:cubicBezTo>
                    <a:pt x="791" y="482"/>
                    <a:pt x="391" y="1082"/>
                    <a:pt x="24" y="1649"/>
                  </a:cubicBezTo>
                  <a:cubicBezTo>
                    <a:pt x="1" y="1672"/>
                    <a:pt x="25" y="1711"/>
                    <a:pt x="43" y="1711"/>
                  </a:cubicBezTo>
                  <a:cubicBezTo>
                    <a:pt x="51" y="1711"/>
                    <a:pt x="57" y="1703"/>
                    <a:pt x="57" y="1682"/>
                  </a:cubicBezTo>
                  <a:cubicBezTo>
                    <a:pt x="424" y="1115"/>
                    <a:pt x="891" y="582"/>
                    <a:pt x="1325" y="48"/>
                  </a:cubicBezTo>
                  <a:cubicBezTo>
                    <a:pt x="1325" y="24"/>
                    <a:pt x="1308" y="1"/>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2"/>
            <p:cNvSpPr/>
            <p:nvPr/>
          </p:nvSpPr>
          <p:spPr>
            <a:xfrm>
              <a:off x="-1530025" y="3164625"/>
              <a:ext cx="27900" cy="27400"/>
            </a:xfrm>
            <a:custGeom>
              <a:avLst/>
              <a:gdLst/>
              <a:ahLst/>
              <a:cxnLst/>
              <a:rect l="l" t="t" r="r" b="b"/>
              <a:pathLst>
                <a:path w="1116" h="1096" extrusionOk="0">
                  <a:moveTo>
                    <a:pt x="1098" y="0"/>
                  </a:moveTo>
                  <a:cubicBezTo>
                    <a:pt x="1095" y="0"/>
                    <a:pt x="1092" y="4"/>
                    <a:pt x="1092" y="14"/>
                  </a:cubicBezTo>
                  <a:cubicBezTo>
                    <a:pt x="658" y="247"/>
                    <a:pt x="291" y="681"/>
                    <a:pt x="24" y="1048"/>
                  </a:cubicBezTo>
                  <a:cubicBezTo>
                    <a:pt x="1" y="1072"/>
                    <a:pt x="27" y="1095"/>
                    <a:pt x="57" y="1095"/>
                  </a:cubicBezTo>
                  <a:cubicBezTo>
                    <a:pt x="69" y="1095"/>
                    <a:pt x="81" y="1091"/>
                    <a:pt x="91" y="1081"/>
                  </a:cubicBezTo>
                  <a:cubicBezTo>
                    <a:pt x="391" y="681"/>
                    <a:pt x="758" y="414"/>
                    <a:pt x="1092" y="47"/>
                  </a:cubicBezTo>
                  <a:cubicBezTo>
                    <a:pt x="1115" y="24"/>
                    <a:pt x="1106" y="0"/>
                    <a:pt x="1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2"/>
            <p:cNvSpPr/>
            <p:nvPr/>
          </p:nvSpPr>
          <p:spPr>
            <a:xfrm>
              <a:off x="-1524050" y="3167450"/>
              <a:ext cx="39675" cy="31450"/>
            </a:xfrm>
            <a:custGeom>
              <a:avLst/>
              <a:gdLst/>
              <a:ahLst/>
              <a:cxnLst/>
              <a:rect l="l" t="t" r="r" b="b"/>
              <a:pathLst>
                <a:path w="1587" h="1258" extrusionOk="0">
                  <a:moveTo>
                    <a:pt x="1553" y="1"/>
                  </a:moveTo>
                  <a:cubicBezTo>
                    <a:pt x="1253" y="1"/>
                    <a:pt x="986" y="234"/>
                    <a:pt x="786" y="401"/>
                  </a:cubicBezTo>
                  <a:cubicBezTo>
                    <a:pt x="519" y="601"/>
                    <a:pt x="286" y="868"/>
                    <a:pt x="52" y="1135"/>
                  </a:cubicBezTo>
                  <a:cubicBezTo>
                    <a:pt x="1" y="1186"/>
                    <a:pt x="68" y="1257"/>
                    <a:pt x="147" y="1257"/>
                  </a:cubicBezTo>
                  <a:cubicBezTo>
                    <a:pt x="171" y="1257"/>
                    <a:pt x="196" y="1251"/>
                    <a:pt x="219" y="1235"/>
                  </a:cubicBezTo>
                  <a:cubicBezTo>
                    <a:pt x="419" y="968"/>
                    <a:pt x="653" y="735"/>
                    <a:pt x="919" y="535"/>
                  </a:cubicBezTo>
                  <a:cubicBezTo>
                    <a:pt x="1120" y="401"/>
                    <a:pt x="1420" y="301"/>
                    <a:pt x="1587" y="68"/>
                  </a:cubicBezTo>
                  <a:cubicBezTo>
                    <a:pt x="1587" y="68"/>
                    <a:pt x="1587" y="1"/>
                    <a:pt x="15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2"/>
            <p:cNvSpPr/>
            <p:nvPr/>
          </p:nvSpPr>
          <p:spPr>
            <a:xfrm>
              <a:off x="-1500600" y="3181650"/>
              <a:ext cx="17050" cy="11300"/>
            </a:xfrm>
            <a:custGeom>
              <a:avLst/>
              <a:gdLst/>
              <a:ahLst/>
              <a:cxnLst/>
              <a:rect l="l" t="t" r="r" b="b"/>
              <a:pathLst>
                <a:path w="682" h="452" extrusionOk="0">
                  <a:moveTo>
                    <a:pt x="582" y="0"/>
                  </a:moveTo>
                  <a:cubicBezTo>
                    <a:pt x="482" y="33"/>
                    <a:pt x="415" y="100"/>
                    <a:pt x="348" y="133"/>
                  </a:cubicBezTo>
                  <a:cubicBezTo>
                    <a:pt x="248" y="200"/>
                    <a:pt x="148" y="267"/>
                    <a:pt x="82" y="300"/>
                  </a:cubicBezTo>
                  <a:cubicBezTo>
                    <a:pt x="1" y="354"/>
                    <a:pt x="51" y="452"/>
                    <a:pt x="126" y="452"/>
                  </a:cubicBezTo>
                  <a:cubicBezTo>
                    <a:pt x="143" y="452"/>
                    <a:pt x="163" y="446"/>
                    <a:pt x="182" y="434"/>
                  </a:cubicBezTo>
                  <a:lnTo>
                    <a:pt x="415" y="267"/>
                  </a:lnTo>
                  <a:cubicBezTo>
                    <a:pt x="515" y="234"/>
                    <a:pt x="582" y="200"/>
                    <a:pt x="649" y="100"/>
                  </a:cubicBezTo>
                  <a:cubicBezTo>
                    <a:pt x="682" y="67"/>
                    <a:pt x="649" y="0"/>
                    <a:pt x="5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2"/>
            <p:cNvSpPr/>
            <p:nvPr/>
          </p:nvSpPr>
          <p:spPr>
            <a:xfrm>
              <a:off x="-1486500" y="3185800"/>
              <a:ext cx="12975" cy="8750"/>
            </a:xfrm>
            <a:custGeom>
              <a:avLst/>
              <a:gdLst/>
              <a:ahLst/>
              <a:cxnLst/>
              <a:rect l="l" t="t" r="r" b="b"/>
              <a:pathLst>
                <a:path w="519" h="350" extrusionOk="0">
                  <a:moveTo>
                    <a:pt x="452" y="1"/>
                  </a:moveTo>
                  <a:cubicBezTo>
                    <a:pt x="318" y="1"/>
                    <a:pt x="185" y="101"/>
                    <a:pt x="85" y="168"/>
                  </a:cubicBezTo>
                  <a:cubicBezTo>
                    <a:pt x="1" y="224"/>
                    <a:pt x="34" y="350"/>
                    <a:pt x="106" y="350"/>
                  </a:cubicBezTo>
                  <a:cubicBezTo>
                    <a:pt x="120" y="350"/>
                    <a:pt x="135" y="345"/>
                    <a:pt x="151" y="334"/>
                  </a:cubicBezTo>
                  <a:cubicBezTo>
                    <a:pt x="218" y="301"/>
                    <a:pt x="285" y="268"/>
                    <a:pt x="351" y="234"/>
                  </a:cubicBezTo>
                  <a:cubicBezTo>
                    <a:pt x="385" y="201"/>
                    <a:pt x="485" y="168"/>
                    <a:pt x="485" y="101"/>
                  </a:cubicBezTo>
                  <a:cubicBezTo>
                    <a:pt x="518" y="68"/>
                    <a:pt x="518"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2"/>
            <p:cNvSpPr/>
            <p:nvPr/>
          </p:nvSpPr>
          <p:spPr>
            <a:xfrm>
              <a:off x="-1479400" y="3372400"/>
              <a:ext cx="27250" cy="28300"/>
            </a:xfrm>
            <a:custGeom>
              <a:avLst/>
              <a:gdLst/>
              <a:ahLst/>
              <a:cxnLst/>
              <a:rect l="l" t="t" r="r" b="b"/>
              <a:pathLst>
                <a:path w="1090" h="1132" extrusionOk="0">
                  <a:moveTo>
                    <a:pt x="972" y="0"/>
                  </a:moveTo>
                  <a:cubicBezTo>
                    <a:pt x="959" y="0"/>
                    <a:pt x="947" y="3"/>
                    <a:pt x="935" y="9"/>
                  </a:cubicBezTo>
                  <a:cubicBezTo>
                    <a:pt x="735" y="142"/>
                    <a:pt x="568" y="309"/>
                    <a:pt x="434" y="476"/>
                  </a:cubicBezTo>
                  <a:cubicBezTo>
                    <a:pt x="268" y="643"/>
                    <a:pt x="67" y="809"/>
                    <a:pt x="1" y="1010"/>
                  </a:cubicBezTo>
                  <a:cubicBezTo>
                    <a:pt x="1" y="1061"/>
                    <a:pt x="40" y="1132"/>
                    <a:pt x="89" y="1132"/>
                  </a:cubicBezTo>
                  <a:cubicBezTo>
                    <a:pt x="103" y="1132"/>
                    <a:pt x="119" y="1125"/>
                    <a:pt x="134" y="1110"/>
                  </a:cubicBezTo>
                  <a:cubicBezTo>
                    <a:pt x="334" y="1010"/>
                    <a:pt x="468" y="809"/>
                    <a:pt x="601" y="676"/>
                  </a:cubicBezTo>
                  <a:cubicBezTo>
                    <a:pt x="768" y="509"/>
                    <a:pt x="935" y="342"/>
                    <a:pt x="1035" y="142"/>
                  </a:cubicBezTo>
                  <a:cubicBezTo>
                    <a:pt x="1090" y="60"/>
                    <a:pt x="1032" y="0"/>
                    <a:pt x="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2"/>
            <p:cNvSpPr/>
            <p:nvPr/>
          </p:nvSpPr>
          <p:spPr>
            <a:xfrm>
              <a:off x="-1468300" y="3378125"/>
              <a:ext cx="24800" cy="27725"/>
            </a:xfrm>
            <a:custGeom>
              <a:avLst/>
              <a:gdLst/>
              <a:ahLst/>
              <a:cxnLst/>
              <a:rect l="l" t="t" r="r" b="b"/>
              <a:pathLst>
                <a:path w="992" h="1109" extrusionOk="0">
                  <a:moveTo>
                    <a:pt x="923" y="0"/>
                  </a:moveTo>
                  <a:cubicBezTo>
                    <a:pt x="911" y="0"/>
                    <a:pt x="900" y="4"/>
                    <a:pt x="891" y="13"/>
                  </a:cubicBezTo>
                  <a:cubicBezTo>
                    <a:pt x="557" y="247"/>
                    <a:pt x="257" y="680"/>
                    <a:pt x="24" y="1014"/>
                  </a:cubicBezTo>
                  <a:cubicBezTo>
                    <a:pt x="0" y="1061"/>
                    <a:pt x="27" y="1108"/>
                    <a:pt x="68" y="1108"/>
                  </a:cubicBezTo>
                  <a:cubicBezTo>
                    <a:pt x="85" y="1108"/>
                    <a:pt x="104" y="1100"/>
                    <a:pt x="124" y="1081"/>
                  </a:cubicBezTo>
                  <a:cubicBezTo>
                    <a:pt x="424" y="781"/>
                    <a:pt x="791" y="447"/>
                    <a:pt x="991" y="80"/>
                  </a:cubicBezTo>
                  <a:cubicBezTo>
                    <a:pt x="991" y="31"/>
                    <a:pt x="955" y="0"/>
                    <a:pt x="9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2"/>
            <p:cNvSpPr/>
            <p:nvPr/>
          </p:nvSpPr>
          <p:spPr>
            <a:xfrm>
              <a:off x="-1433275" y="3400725"/>
              <a:ext cx="77150" cy="81500"/>
            </a:xfrm>
            <a:custGeom>
              <a:avLst/>
              <a:gdLst/>
              <a:ahLst/>
              <a:cxnLst/>
              <a:rect l="l" t="t" r="r" b="b"/>
              <a:pathLst>
                <a:path w="3086" h="3260" extrusionOk="0">
                  <a:moveTo>
                    <a:pt x="3045" y="1"/>
                  </a:moveTo>
                  <a:cubicBezTo>
                    <a:pt x="3039" y="1"/>
                    <a:pt x="3033" y="3"/>
                    <a:pt x="3026" y="10"/>
                  </a:cubicBezTo>
                  <a:cubicBezTo>
                    <a:pt x="1658" y="677"/>
                    <a:pt x="691" y="1845"/>
                    <a:pt x="24" y="3212"/>
                  </a:cubicBezTo>
                  <a:cubicBezTo>
                    <a:pt x="0" y="3236"/>
                    <a:pt x="27" y="3259"/>
                    <a:pt x="56" y="3259"/>
                  </a:cubicBezTo>
                  <a:cubicBezTo>
                    <a:pt x="68" y="3259"/>
                    <a:pt x="81" y="3255"/>
                    <a:pt x="90" y="3246"/>
                  </a:cubicBezTo>
                  <a:cubicBezTo>
                    <a:pt x="791" y="1945"/>
                    <a:pt x="1858" y="944"/>
                    <a:pt x="3059" y="43"/>
                  </a:cubicBezTo>
                  <a:cubicBezTo>
                    <a:pt x="3086" y="43"/>
                    <a:pt x="3070" y="1"/>
                    <a:pt x="3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2"/>
            <p:cNvSpPr/>
            <p:nvPr/>
          </p:nvSpPr>
          <p:spPr>
            <a:xfrm>
              <a:off x="-1425025" y="3382450"/>
              <a:ext cx="74675" cy="62125"/>
            </a:xfrm>
            <a:custGeom>
              <a:avLst/>
              <a:gdLst/>
              <a:ahLst/>
              <a:cxnLst/>
              <a:rect l="l" t="t" r="r" b="b"/>
              <a:pathLst>
                <a:path w="2987" h="2485" extrusionOk="0">
                  <a:moveTo>
                    <a:pt x="2890" y="0"/>
                  </a:moveTo>
                  <a:cubicBezTo>
                    <a:pt x="2881" y="0"/>
                    <a:pt x="2872" y="3"/>
                    <a:pt x="2863" y="7"/>
                  </a:cubicBezTo>
                  <a:cubicBezTo>
                    <a:pt x="1729" y="507"/>
                    <a:pt x="795" y="1475"/>
                    <a:pt x="27" y="2409"/>
                  </a:cubicBezTo>
                  <a:cubicBezTo>
                    <a:pt x="0" y="2436"/>
                    <a:pt x="39" y="2485"/>
                    <a:pt x="90" y="2485"/>
                  </a:cubicBezTo>
                  <a:cubicBezTo>
                    <a:pt x="102" y="2485"/>
                    <a:pt x="115" y="2482"/>
                    <a:pt x="127" y="2476"/>
                  </a:cubicBezTo>
                  <a:cubicBezTo>
                    <a:pt x="995" y="1542"/>
                    <a:pt x="1962" y="908"/>
                    <a:pt x="2929" y="141"/>
                  </a:cubicBezTo>
                  <a:cubicBezTo>
                    <a:pt x="2987" y="83"/>
                    <a:pt x="2945" y="0"/>
                    <a:pt x="28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2"/>
            <p:cNvSpPr/>
            <p:nvPr/>
          </p:nvSpPr>
          <p:spPr>
            <a:xfrm>
              <a:off x="-1418850" y="3375100"/>
              <a:ext cx="62075" cy="44925"/>
            </a:xfrm>
            <a:custGeom>
              <a:avLst/>
              <a:gdLst/>
              <a:ahLst/>
              <a:cxnLst/>
              <a:rect l="l" t="t" r="r" b="b"/>
              <a:pathLst>
                <a:path w="2483" h="1797" extrusionOk="0">
                  <a:moveTo>
                    <a:pt x="2416" y="1"/>
                  </a:moveTo>
                  <a:cubicBezTo>
                    <a:pt x="1482" y="101"/>
                    <a:pt x="581" y="1002"/>
                    <a:pt x="47" y="1702"/>
                  </a:cubicBezTo>
                  <a:cubicBezTo>
                    <a:pt x="0" y="1749"/>
                    <a:pt x="36" y="1796"/>
                    <a:pt x="73" y="1796"/>
                  </a:cubicBezTo>
                  <a:cubicBezTo>
                    <a:pt x="89" y="1796"/>
                    <a:pt x="104" y="1788"/>
                    <a:pt x="114" y="1769"/>
                  </a:cubicBezTo>
                  <a:cubicBezTo>
                    <a:pt x="447" y="1402"/>
                    <a:pt x="848" y="1035"/>
                    <a:pt x="1248" y="735"/>
                  </a:cubicBezTo>
                  <a:cubicBezTo>
                    <a:pt x="1615" y="501"/>
                    <a:pt x="2082" y="334"/>
                    <a:pt x="2449" y="68"/>
                  </a:cubicBezTo>
                  <a:cubicBezTo>
                    <a:pt x="2482" y="68"/>
                    <a:pt x="2449" y="1"/>
                    <a:pt x="2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2"/>
            <p:cNvSpPr/>
            <p:nvPr/>
          </p:nvSpPr>
          <p:spPr>
            <a:xfrm>
              <a:off x="-1419950" y="3360550"/>
              <a:ext cx="58600" cy="38925"/>
            </a:xfrm>
            <a:custGeom>
              <a:avLst/>
              <a:gdLst/>
              <a:ahLst/>
              <a:cxnLst/>
              <a:rect l="l" t="t" r="r" b="b"/>
              <a:pathLst>
                <a:path w="2344" h="1557" extrusionOk="0">
                  <a:moveTo>
                    <a:pt x="2218" y="0"/>
                  </a:moveTo>
                  <a:cubicBezTo>
                    <a:pt x="2201" y="0"/>
                    <a:pt x="2181" y="5"/>
                    <a:pt x="2159" y="16"/>
                  </a:cubicBezTo>
                  <a:cubicBezTo>
                    <a:pt x="1392" y="316"/>
                    <a:pt x="658" y="850"/>
                    <a:pt x="58" y="1417"/>
                  </a:cubicBezTo>
                  <a:cubicBezTo>
                    <a:pt x="0" y="1474"/>
                    <a:pt x="67" y="1557"/>
                    <a:pt x="129" y="1557"/>
                  </a:cubicBezTo>
                  <a:cubicBezTo>
                    <a:pt x="139" y="1557"/>
                    <a:pt x="149" y="1555"/>
                    <a:pt x="158" y="1550"/>
                  </a:cubicBezTo>
                  <a:cubicBezTo>
                    <a:pt x="792" y="983"/>
                    <a:pt x="1526" y="583"/>
                    <a:pt x="2259" y="183"/>
                  </a:cubicBezTo>
                  <a:cubicBezTo>
                    <a:pt x="2343" y="127"/>
                    <a:pt x="2310" y="0"/>
                    <a:pt x="2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2"/>
            <p:cNvSpPr/>
            <p:nvPr/>
          </p:nvSpPr>
          <p:spPr>
            <a:xfrm>
              <a:off x="-1419025" y="3351750"/>
              <a:ext cx="44725" cy="26350"/>
            </a:xfrm>
            <a:custGeom>
              <a:avLst/>
              <a:gdLst/>
              <a:ahLst/>
              <a:cxnLst/>
              <a:rect l="l" t="t" r="r" b="b"/>
              <a:pathLst>
                <a:path w="1789" h="1054" extrusionOk="0">
                  <a:moveTo>
                    <a:pt x="1689" y="1"/>
                  </a:moveTo>
                  <a:cubicBezTo>
                    <a:pt x="1122" y="101"/>
                    <a:pt x="521" y="535"/>
                    <a:pt x="54" y="902"/>
                  </a:cubicBezTo>
                  <a:cubicBezTo>
                    <a:pt x="0" y="956"/>
                    <a:pt x="55" y="1053"/>
                    <a:pt x="114" y="1053"/>
                  </a:cubicBezTo>
                  <a:cubicBezTo>
                    <a:pt x="128" y="1053"/>
                    <a:pt x="142" y="1048"/>
                    <a:pt x="154" y="1035"/>
                  </a:cubicBezTo>
                  <a:cubicBezTo>
                    <a:pt x="421" y="835"/>
                    <a:pt x="655" y="668"/>
                    <a:pt x="955" y="501"/>
                  </a:cubicBezTo>
                  <a:cubicBezTo>
                    <a:pt x="1188" y="368"/>
                    <a:pt x="1489" y="301"/>
                    <a:pt x="1722" y="134"/>
                  </a:cubicBezTo>
                  <a:cubicBezTo>
                    <a:pt x="1789" y="101"/>
                    <a:pt x="1789" y="1"/>
                    <a:pt x="1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2"/>
            <p:cNvSpPr/>
            <p:nvPr/>
          </p:nvSpPr>
          <p:spPr>
            <a:xfrm>
              <a:off x="-1408125" y="3339250"/>
              <a:ext cx="33825" cy="18925"/>
            </a:xfrm>
            <a:custGeom>
              <a:avLst/>
              <a:gdLst/>
              <a:ahLst/>
              <a:cxnLst/>
              <a:rect l="l" t="t" r="r" b="b"/>
              <a:pathLst>
                <a:path w="1353" h="757" extrusionOk="0">
                  <a:moveTo>
                    <a:pt x="1253" y="1"/>
                  </a:moveTo>
                  <a:cubicBezTo>
                    <a:pt x="1019" y="1"/>
                    <a:pt x="819" y="134"/>
                    <a:pt x="619" y="267"/>
                  </a:cubicBezTo>
                  <a:cubicBezTo>
                    <a:pt x="419" y="367"/>
                    <a:pt x="219" y="501"/>
                    <a:pt x="52" y="634"/>
                  </a:cubicBezTo>
                  <a:cubicBezTo>
                    <a:pt x="1" y="686"/>
                    <a:pt x="28" y="756"/>
                    <a:pt x="74" y="756"/>
                  </a:cubicBezTo>
                  <a:cubicBezTo>
                    <a:pt x="88" y="756"/>
                    <a:pt x="103" y="750"/>
                    <a:pt x="119" y="734"/>
                  </a:cubicBezTo>
                  <a:cubicBezTo>
                    <a:pt x="319" y="601"/>
                    <a:pt x="552" y="501"/>
                    <a:pt x="752" y="401"/>
                  </a:cubicBezTo>
                  <a:cubicBezTo>
                    <a:pt x="919" y="301"/>
                    <a:pt x="1153" y="234"/>
                    <a:pt x="1286" y="101"/>
                  </a:cubicBezTo>
                  <a:cubicBezTo>
                    <a:pt x="1353" y="67"/>
                    <a:pt x="1319" y="1"/>
                    <a:pt x="1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2"/>
            <p:cNvSpPr/>
            <p:nvPr/>
          </p:nvSpPr>
          <p:spPr>
            <a:xfrm>
              <a:off x="-1402425" y="3409075"/>
              <a:ext cx="55500" cy="56000"/>
            </a:xfrm>
            <a:custGeom>
              <a:avLst/>
              <a:gdLst/>
              <a:ahLst/>
              <a:cxnLst/>
              <a:rect l="l" t="t" r="r" b="b"/>
              <a:pathLst>
                <a:path w="2220" h="2240" extrusionOk="0">
                  <a:moveTo>
                    <a:pt x="2147" y="0"/>
                  </a:moveTo>
                  <a:cubicBezTo>
                    <a:pt x="2139" y="0"/>
                    <a:pt x="2132" y="3"/>
                    <a:pt x="2125" y="10"/>
                  </a:cubicBezTo>
                  <a:cubicBezTo>
                    <a:pt x="1292" y="410"/>
                    <a:pt x="558" y="1411"/>
                    <a:pt x="24" y="2178"/>
                  </a:cubicBezTo>
                  <a:cubicBezTo>
                    <a:pt x="1" y="2201"/>
                    <a:pt x="41" y="2240"/>
                    <a:pt x="80" y="2240"/>
                  </a:cubicBezTo>
                  <a:cubicBezTo>
                    <a:pt x="97" y="2240"/>
                    <a:pt x="114" y="2232"/>
                    <a:pt x="124" y="2211"/>
                  </a:cubicBezTo>
                  <a:cubicBezTo>
                    <a:pt x="458" y="1777"/>
                    <a:pt x="791" y="1344"/>
                    <a:pt x="1191" y="977"/>
                  </a:cubicBezTo>
                  <a:cubicBezTo>
                    <a:pt x="1525" y="643"/>
                    <a:pt x="1892" y="410"/>
                    <a:pt x="2192" y="76"/>
                  </a:cubicBezTo>
                  <a:cubicBezTo>
                    <a:pt x="2219" y="49"/>
                    <a:pt x="2181" y="0"/>
                    <a:pt x="2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2"/>
            <p:cNvSpPr/>
            <p:nvPr/>
          </p:nvSpPr>
          <p:spPr>
            <a:xfrm>
              <a:off x="-1391325" y="3420425"/>
              <a:ext cx="46675" cy="45825"/>
            </a:xfrm>
            <a:custGeom>
              <a:avLst/>
              <a:gdLst/>
              <a:ahLst/>
              <a:cxnLst/>
              <a:rect l="l" t="t" r="r" b="b"/>
              <a:pathLst>
                <a:path w="1867" h="1833" extrusionOk="0">
                  <a:moveTo>
                    <a:pt x="1793" y="1"/>
                  </a:moveTo>
                  <a:cubicBezTo>
                    <a:pt x="1779" y="1"/>
                    <a:pt x="1764" y="7"/>
                    <a:pt x="1748" y="23"/>
                  </a:cubicBezTo>
                  <a:cubicBezTo>
                    <a:pt x="1081" y="456"/>
                    <a:pt x="514" y="1090"/>
                    <a:pt x="47" y="1724"/>
                  </a:cubicBezTo>
                  <a:cubicBezTo>
                    <a:pt x="1" y="1770"/>
                    <a:pt x="51" y="1833"/>
                    <a:pt x="109" y="1833"/>
                  </a:cubicBezTo>
                  <a:cubicBezTo>
                    <a:pt x="134" y="1833"/>
                    <a:pt x="160" y="1821"/>
                    <a:pt x="180" y="1790"/>
                  </a:cubicBezTo>
                  <a:cubicBezTo>
                    <a:pt x="681" y="1190"/>
                    <a:pt x="1248" y="690"/>
                    <a:pt x="1815" y="123"/>
                  </a:cubicBezTo>
                  <a:cubicBezTo>
                    <a:pt x="1866" y="71"/>
                    <a:pt x="1839" y="1"/>
                    <a:pt x="1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2"/>
            <p:cNvSpPr/>
            <p:nvPr/>
          </p:nvSpPr>
          <p:spPr>
            <a:xfrm>
              <a:off x="-1367250" y="3431650"/>
              <a:ext cx="27875" cy="25750"/>
            </a:xfrm>
            <a:custGeom>
              <a:avLst/>
              <a:gdLst/>
              <a:ahLst/>
              <a:cxnLst/>
              <a:rect l="l" t="t" r="r" b="b"/>
              <a:pathLst>
                <a:path w="1115" h="1030" extrusionOk="0">
                  <a:moveTo>
                    <a:pt x="1013" y="0"/>
                  </a:moveTo>
                  <a:cubicBezTo>
                    <a:pt x="1004" y="0"/>
                    <a:pt x="995" y="3"/>
                    <a:pt x="985" y="7"/>
                  </a:cubicBezTo>
                  <a:cubicBezTo>
                    <a:pt x="819" y="107"/>
                    <a:pt x="652" y="274"/>
                    <a:pt x="485" y="407"/>
                  </a:cubicBezTo>
                  <a:cubicBezTo>
                    <a:pt x="352" y="574"/>
                    <a:pt x="185" y="741"/>
                    <a:pt x="51" y="908"/>
                  </a:cubicBezTo>
                  <a:cubicBezTo>
                    <a:pt x="0" y="959"/>
                    <a:pt x="67" y="1030"/>
                    <a:pt x="131" y="1030"/>
                  </a:cubicBezTo>
                  <a:cubicBezTo>
                    <a:pt x="150" y="1030"/>
                    <a:pt x="169" y="1023"/>
                    <a:pt x="185" y="1008"/>
                  </a:cubicBezTo>
                  <a:cubicBezTo>
                    <a:pt x="352" y="808"/>
                    <a:pt x="518" y="641"/>
                    <a:pt x="685" y="508"/>
                  </a:cubicBezTo>
                  <a:cubicBezTo>
                    <a:pt x="819" y="374"/>
                    <a:pt x="985" y="274"/>
                    <a:pt x="1085" y="107"/>
                  </a:cubicBezTo>
                  <a:cubicBezTo>
                    <a:pt x="1114" y="79"/>
                    <a:pt x="1069" y="0"/>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2"/>
            <p:cNvSpPr/>
            <p:nvPr/>
          </p:nvSpPr>
          <p:spPr>
            <a:xfrm>
              <a:off x="-1363925" y="3446000"/>
              <a:ext cx="30500" cy="26425"/>
            </a:xfrm>
            <a:custGeom>
              <a:avLst/>
              <a:gdLst/>
              <a:ahLst/>
              <a:cxnLst/>
              <a:rect l="l" t="t" r="r" b="b"/>
              <a:pathLst>
                <a:path w="1220" h="1057" extrusionOk="0">
                  <a:moveTo>
                    <a:pt x="1119" y="0"/>
                  </a:moveTo>
                  <a:cubicBezTo>
                    <a:pt x="886" y="67"/>
                    <a:pt x="719" y="267"/>
                    <a:pt x="585" y="401"/>
                  </a:cubicBezTo>
                  <a:cubicBezTo>
                    <a:pt x="385" y="567"/>
                    <a:pt x="219" y="734"/>
                    <a:pt x="52" y="934"/>
                  </a:cubicBezTo>
                  <a:cubicBezTo>
                    <a:pt x="1" y="985"/>
                    <a:pt x="67" y="1056"/>
                    <a:pt x="116" y="1056"/>
                  </a:cubicBezTo>
                  <a:cubicBezTo>
                    <a:pt x="131" y="1056"/>
                    <a:pt x="144" y="1050"/>
                    <a:pt x="152" y="1034"/>
                  </a:cubicBezTo>
                  <a:cubicBezTo>
                    <a:pt x="319" y="868"/>
                    <a:pt x="519" y="701"/>
                    <a:pt x="686" y="534"/>
                  </a:cubicBezTo>
                  <a:cubicBezTo>
                    <a:pt x="852" y="401"/>
                    <a:pt x="1052" y="300"/>
                    <a:pt x="1186" y="100"/>
                  </a:cubicBezTo>
                  <a:cubicBezTo>
                    <a:pt x="1219" y="67"/>
                    <a:pt x="1186" y="0"/>
                    <a:pt x="1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2"/>
            <p:cNvSpPr/>
            <p:nvPr/>
          </p:nvSpPr>
          <p:spPr>
            <a:xfrm>
              <a:off x="-1349800" y="3458150"/>
              <a:ext cx="18875" cy="14725"/>
            </a:xfrm>
            <a:custGeom>
              <a:avLst/>
              <a:gdLst/>
              <a:ahLst/>
              <a:cxnLst/>
              <a:rect l="l" t="t" r="r" b="b"/>
              <a:pathLst>
                <a:path w="755" h="589" extrusionOk="0">
                  <a:moveTo>
                    <a:pt x="716" y="1"/>
                  </a:moveTo>
                  <a:cubicBezTo>
                    <a:pt x="707" y="1"/>
                    <a:pt x="697" y="5"/>
                    <a:pt x="688" y="15"/>
                  </a:cubicBezTo>
                  <a:cubicBezTo>
                    <a:pt x="454" y="81"/>
                    <a:pt x="287" y="281"/>
                    <a:pt x="87" y="448"/>
                  </a:cubicBezTo>
                  <a:cubicBezTo>
                    <a:pt x="1" y="506"/>
                    <a:pt x="64" y="588"/>
                    <a:pt x="147" y="588"/>
                  </a:cubicBezTo>
                  <a:cubicBezTo>
                    <a:pt x="160" y="588"/>
                    <a:pt x="174" y="586"/>
                    <a:pt x="187" y="582"/>
                  </a:cubicBezTo>
                  <a:cubicBezTo>
                    <a:pt x="354" y="415"/>
                    <a:pt x="621" y="248"/>
                    <a:pt x="754" y="48"/>
                  </a:cubicBezTo>
                  <a:cubicBezTo>
                    <a:pt x="754" y="24"/>
                    <a:pt x="738" y="1"/>
                    <a:pt x="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2"/>
            <p:cNvSpPr/>
            <p:nvPr/>
          </p:nvSpPr>
          <p:spPr>
            <a:xfrm>
              <a:off x="-1335475" y="3472675"/>
              <a:ext cx="9550" cy="6325"/>
            </a:xfrm>
            <a:custGeom>
              <a:avLst/>
              <a:gdLst/>
              <a:ahLst/>
              <a:cxnLst/>
              <a:rect l="l" t="t" r="r" b="b"/>
              <a:pathLst>
                <a:path w="382" h="253" extrusionOk="0">
                  <a:moveTo>
                    <a:pt x="281" y="1"/>
                  </a:moveTo>
                  <a:cubicBezTo>
                    <a:pt x="215" y="34"/>
                    <a:pt x="148" y="67"/>
                    <a:pt x="81" y="101"/>
                  </a:cubicBezTo>
                  <a:cubicBezTo>
                    <a:pt x="0" y="155"/>
                    <a:pt x="29" y="252"/>
                    <a:pt x="95" y="252"/>
                  </a:cubicBezTo>
                  <a:cubicBezTo>
                    <a:pt x="111" y="252"/>
                    <a:pt x="129" y="247"/>
                    <a:pt x="148" y="234"/>
                  </a:cubicBezTo>
                  <a:cubicBezTo>
                    <a:pt x="215" y="201"/>
                    <a:pt x="281" y="134"/>
                    <a:pt x="348" y="67"/>
                  </a:cubicBezTo>
                  <a:cubicBezTo>
                    <a:pt x="381" y="34"/>
                    <a:pt x="348"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2"/>
            <p:cNvSpPr/>
            <p:nvPr/>
          </p:nvSpPr>
          <p:spPr>
            <a:xfrm>
              <a:off x="-1324800" y="3481025"/>
              <a:ext cx="8875" cy="7975"/>
            </a:xfrm>
            <a:custGeom>
              <a:avLst/>
              <a:gdLst/>
              <a:ahLst/>
              <a:cxnLst/>
              <a:rect l="l" t="t" r="r" b="b"/>
              <a:pathLst>
                <a:path w="355" h="319" extrusionOk="0">
                  <a:moveTo>
                    <a:pt x="255" y="0"/>
                  </a:moveTo>
                  <a:cubicBezTo>
                    <a:pt x="188" y="34"/>
                    <a:pt x="121" y="100"/>
                    <a:pt x="55" y="167"/>
                  </a:cubicBezTo>
                  <a:cubicBezTo>
                    <a:pt x="1" y="221"/>
                    <a:pt x="56" y="319"/>
                    <a:pt x="132" y="319"/>
                  </a:cubicBezTo>
                  <a:cubicBezTo>
                    <a:pt x="150" y="319"/>
                    <a:pt x="169" y="313"/>
                    <a:pt x="188" y="300"/>
                  </a:cubicBezTo>
                  <a:cubicBezTo>
                    <a:pt x="221" y="234"/>
                    <a:pt x="321" y="167"/>
                    <a:pt x="355" y="100"/>
                  </a:cubicBezTo>
                  <a:cubicBezTo>
                    <a:pt x="355" y="67"/>
                    <a:pt x="321" y="0"/>
                    <a:pt x="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2"/>
            <p:cNvSpPr/>
            <p:nvPr/>
          </p:nvSpPr>
          <p:spPr>
            <a:xfrm>
              <a:off x="-1968900" y="2824725"/>
              <a:ext cx="20025" cy="15025"/>
            </a:xfrm>
            <a:custGeom>
              <a:avLst/>
              <a:gdLst/>
              <a:ahLst/>
              <a:cxnLst/>
              <a:rect l="l" t="t" r="r" b="b"/>
              <a:pathLst>
                <a:path w="801" h="601" extrusionOk="0">
                  <a:moveTo>
                    <a:pt x="701" y="0"/>
                  </a:moveTo>
                  <a:cubicBezTo>
                    <a:pt x="567" y="67"/>
                    <a:pt x="434" y="167"/>
                    <a:pt x="300" y="267"/>
                  </a:cubicBezTo>
                  <a:cubicBezTo>
                    <a:pt x="167" y="367"/>
                    <a:pt x="33" y="434"/>
                    <a:pt x="0" y="601"/>
                  </a:cubicBezTo>
                  <a:cubicBezTo>
                    <a:pt x="167" y="601"/>
                    <a:pt x="267" y="500"/>
                    <a:pt x="400" y="434"/>
                  </a:cubicBezTo>
                  <a:cubicBezTo>
                    <a:pt x="534" y="334"/>
                    <a:pt x="667" y="234"/>
                    <a:pt x="767" y="100"/>
                  </a:cubicBezTo>
                  <a:cubicBezTo>
                    <a:pt x="801" y="33"/>
                    <a:pt x="767"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2"/>
            <p:cNvSpPr/>
            <p:nvPr/>
          </p:nvSpPr>
          <p:spPr>
            <a:xfrm>
              <a:off x="-1966250" y="2828050"/>
              <a:ext cx="28225" cy="18600"/>
            </a:xfrm>
            <a:custGeom>
              <a:avLst/>
              <a:gdLst/>
              <a:ahLst/>
              <a:cxnLst/>
              <a:rect l="l" t="t" r="r" b="b"/>
              <a:pathLst>
                <a:path w="1129" h="744" extrusionOk="0">
                  <a:moveTo>
                    <a:pt x="1095" y="1"/>
                  </a:moveTo>
                  <a:cubicBezTo>
                    <a:pt x="728" y="201"/>
                    <a:pt x="394" y="434"/>
                    <a:pt x="28" y="668"/>
                  </a:cubicBezTo>
                  <a:cubicBezTo>
                    <a:pt x="1" y="695"/>
                    <a:pt x="39" y="744"/>
                    <a:pt x="72" y="744"/>
                  </a:cubicBezTo>
                  <a:cubicBezTo>
                    <a:pt x="80" y="744"/>
                    <a:pt x="88" y="741"/>
                    <a:pt x="94" y="734"/>
                  </a:cubicBezTo>
                  <a:cubicBezTo>
                    <a:pt x="461" y="568"/>
                    <a:pt x="828" y="334"/>
                    <a:pt x="1095" y="34"/>
                  </a:cubicBezTo>
                  <a:cubicBezTo>
                    <a:pt x="1128" y="34"/>
                    <a:pt x="1095" y="1"/>
                    <a:pt x="10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2"/>
            <p:cNvSpPr/>
            <p:nvPr/>
          </p:nvSpPr>
          <p:spPr>
            <a:xfrm>
              <a:off x="-1966025" y="2831375"/>
              <a:ext cx="39675" cy="25600"/>
            </a:xfrm>
            <a:custGeom>
              <a:avLst/>
              <a:gdLst/>
              <a:ahLst/>
              <a:cxnLst/>
              <a:rect l="l" t="t" r="r" b="b"/>
              <a:pathLst>
                <a:path w="1587" h="1024" extrusionOk="0">
                  <a:moveTo>
                    <a:pt x="1520" y="1"/>
                  </a:moveTo>
                  <a:cubicBezTo>
                    <a:pt x="986" y="201"/>
                    <a:pt x="519" y="568"/>
                    <a:pt x="52" y="902"/>
                  </a:cubicBezTo>
                  <a:cubicBezTo>
                    <a:pt x="1" y="953"/>
                    <a:pt x="48" y="1024"/>
                    <a:pt x="103" y="1024"/>
                  </a:cubicBezTo>
                  <a:cubicBezTo>
                    <a:pt x="119" y="1024"/>
                    <a:pt x="136" y="1017"/>
                    <a:pt x="152" y="1002"/>
                  </a:cubicBezTo>
                  <a:cubicBezTo>
                    <a:pt x="619" y="701"/>
                    <a:pt x="1153" y="435"/>
                    <a:pt x="1553" y="68"/>
                  </a:cubicBezTo>
                  <a:cubicBezTo>
                    <a:pt x="1586" y="34"/>
                    <a:pt x="1553" y="1"/>
                    <a:pt x="1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2"/>
            <p:cNvSpPr/>
            <p:nvPr/>
          </p:nvSpPr>
          <p:spPr>
            <a:xfrm>
              <a:off x="-1953500" y="2838900"/>
              <a:ext cx="37975" cy="22250"/>
            </a:xfrm>
            <a:custGeom>
              <a:avLst/>
              <a:gdLst/>
              <a:ahLst/>
              <a:cxnLst/>
              <a:rect l="l" t="t" r="r" b="b"/>
              <a:pathLst>
                <a:path w="1519" h="890" extrusionOk="0">
                  <a:moveTo>
                    <a:pt x="1486" y="0"/>
                  </a:moveTo>
                  <a:cubicBezTo>
                    <a:pt x="985" y="134"/>
                    <a:pt x="485" y="501"/>
                    <a:pt x="51" y="767"/>
                  </a:cubicBezTo>
                  <a:cubicBezTo>
                    <a:pt x="0" y="819"/>
                    <a:pt x="27" y="889"/>
                    <a:pt x="73" y="889"/>
                  </a:cubicBezTo>
                  <a:cubicBezTo>
                    <a:pt x="87" y="889"/>
                    <a:pt x="102" y="883"/>
                    <a:pt x="118" y="867"/>
                  </a:cubicBezTo>
                  <a:cubicBezTo>
                    <a:pt x="351" y="734"/>
                    <a:pt x="618" y="567"/>
                    <a:pt x="885" y="434"/>
                  </a:cubicBezTo>
                  <a:cubicBezTo>
                    <a:pt x="1085" y="300"/>
                    <a:pt x="1319" y="200"/>
                    <a:pt x="1519" y="67"/>
                  </a:cubicBezTo>
                  <a:cubicBezTo>
                    <a:pt x="1519" y="34"/>
                    <a:pt x="1519"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2"/>
            <p:cNvSpPr/>
            <p:nvPr/>
          </p:nvSpPr>
          <p:spPr>
            <a:xfrm>
              <a:off x="-1945225" y="2845575"/>
              <a:ext cx="39725" cy="24375"/>
            </a:xfrm>
            <a:custGeom>
              <a:avLst/>
              <a:gdLst/>
              <a:ahLst/>
              <a:cxnLst/>
              <a:rect l="l" t="t" r="r" b="b"/>
              <a:pathLst>
                <a:path w="1589" h="975" extrusionOk="0">
                  <a:moveTo>
                    <a:pt x="1488" y="0"/>
                  </a:moveTo>
                  <a:cubicBezTo>
                    <a:pt x="1021" y="234"/>
                    <a:pt x="554" y="567"/>
                    <a:pt x="87" y="834"/>
                  </a:cubicBezTo>
                  <a:cubicBezTo>
                    <a:pt x="1" y="892"/>
                    <a:pt x="39" y="974"/>
                    <a:pt x="94" y="974"/>
                  </a:cubicBezTo>
                  <a:cubicBezTo>
                    <a:pt x="102" y="974"/>
                    <a:pt x="111" y="972"/>
                    <a:pt x="121" y="967"/>
                  </a:cubicBezTo>
                  <a:cubicBezTo>
                    <a:pt x="588" y="667"/>
                    <a:pt x="1088" y="400"/>
                    <a:pt x="1555" y="100"/>
                  </a:cubicBezTo>
                  <a:cubicBezTo>
                    <a:pt x="1588" y="67"/>
                    <a:pt x="1555" y="0"/>
                    <a:pt x="1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2"/>
            <p:cNvSpPr/>
            <p:nvPr/>
          </p:nvSpPr>
          <p:spPr>
            <a:xfrm>
              <a:off x="-1939325" y="2851225"/>
              <a:ext cx="46100" cy="27425"/>
            </a:xfrm>
            <a:custGeom>
              <a:avLst/>
              <a:gdLst/>
              <a:ahLst/>
              <a:cxnLst/>
              <a:rect l="l" t="t" r="r" b="b"/>
              <a:pathLst>
                <a:path w="1844" h="1097" extrusionOk="0">
                  <a:moveTo>
                    <a:pt x="1778" y="1"/>
                  </a:moveTo>
                  <a:cubicBezTo>
                    <a:pt x="1771" y="1"/>
                    <a:pt x="1762" y="3"/>
                    <a:pt x="1753" y="8"/>
                  </a:cubicBezTo>
                  <a:cubicBezTo>
                    <a:pt x="1152" y="208"/>
                    <a:pt x="585" y="608"/>
                    <a:pt x="51" y="975"/>
                  </a:cubicBezTo>
                  <a:cubicBezTo>
                    <a:pt x="0" y="1026"/>
                    <a:pt x="47" y="1097"/>
                    <a:pt x="102" y="1097"/>
                  </a:cubicBezTo>
                  <a:cubicBezTo>
                    <a:pt x="119" y="1097"/>
                    <a:pt x="136" y="1090"/>
                    <a:pt x="151" y="1075"/>
                  </a:cubicBezTo>
                  <a:cubicBezTo>
                    <a:pt x="685" y="708"/>
                    <a:pt x="1252" y="441"/>
                    <a:pt x="1786" y="108"/>
                  </a:cubicBezTo>
                  <a:cubicBezTo>
                    <a:pt x="1843" y="79"/>
                    <a:pt x="1827" y="1"/>
                    <a:pt x="17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2"/>
            <p:cNvSpPr/>
            <p:nvPr/>
          </p:nvSpPr>
          <p:spPr>
            <a:xfrm>
              <a:off x="-1937025" y="2855450"/>
              <a:ext cx="57925" cy="31975"/>
            </a:xfrm>
            <a:custGeom>
              <a:avLst/>
              <a:gdLst/>
              <a:ahLst/>
              <a:cxnLst/>
              <a:rect l="l" t="t" r="r" b="b"/>
              <a:pathLst>
                <a:path w="2317" h="1279" extrusionOk="0">
                  <a:moveTo>
                    <a:pt x="2183" y="0"/>
                  </a:moveTo>
                  <a:cubicBezTo>
                    <a:pt x="2176" y="0"/>
                    <a:pt x="2168" y="2"/>
                    <a:pt x="2161" y="5"/>
                  </a:cubicBezTo>
                  <a:cubicBezTo>
                    <a:pt x="1427" y="306"/>
                    <a:pt x="760" y="739"/>
                    <a:pt x="59" y="1139"/>
                  </a:cubicBezTo>
                  <a:cubicBezTo>
                    <a:pt x="0" y="1169"/>
                    <a:pt x="20" y="1278"/>
                    <a:pt x="96" y="1278"/>
                  </a:cubicBezTo>
                  <a:cubicBezTo>
                    <a:pt x="105" y="1278"/>
                    <a:pt x="115" y="1277"/>
                    <a:pt x="126" y="1273"/>
                  </a:cubicBezTo>
                  <a:cubicBezTo>
                    <a:pt x="827" y="906"/>
                    <a:pt x="1594" y="606"/>
                    <a:pt x="2228" y="172"/>
                  </a:cubicBezTo>
                  <a:cubicBezTo>
                    <a:pt x="2317" y="113"/>
                    <a:pt x="2247" y="0"/>
                    <a:pt x="2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2"/>
            <p:cNvSpPr/>
            <p:nvPr/>
          </p:nvSpPr>
          <p:spPr>
            <a:xfrm>
              <a:off x="-1925125" y="2867900"/>
              <a:ext cx="44525" cy="25625"/>
            </a:xfrm>
            <a:custGeom>
              <a:avLst/>
              <a:gdLst/>
              <a:ahLst/>
              <a:cxnLst/>
              <a:rect l="l" t="t" r="r" b="b"/>
              <a:pathLst>
                <a:path w="1781" h="1025" extrusionOk="0">
                  <a:moveTo>
                    <a:pt x="1700" y="1"/>
                  </a:moveTo>
                  <a:cubicBezTo>
                    <a:pt x="1695" y="1"/>
                    <a:pt x="1690" y="3"/>
                    <a:pt x="1685" y="8"/>
                  </a:cubicBezTo>
                  <a:cubicBezTo>
                    <a:pt x="1118" y="241"/>
                    <a:pt x="617" y="575"/>
                    <a:pt x="84" y="875"/>
                  </a:cubicBezTo>
                  <a:cubicBezTo>
                    <a:pt x="0" y="903"/>
                    <a:pt x="33" y="1024"/>
                    <a:pt x="105" y="1024"/>
                  </a:cubicBezTo>
                  <a:cubicBezTo>
                    <a:pt x="119" y="1024"/>
                    <a:pt x="134" y="1019"/>
                    <a:pt x="150" y="1008"/>
                  </a:cubicBezTo>
                  <a:cubicBezTo>
                    <a:pt x="684" y="708"/>
                    <a:pt x="1251" y="441"/>
                    <a:pt x="1752" y="108"/>
                  </a:cubicBezTo>
                  <a:cubicBezTo>
                    <a:pt x="1780" y="79"/>
                    <a:pt x="1735" y="1"/>
                    <a:pt x="1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2"/>
            <p:cNvSpPr/>
            <p:nvPr/>
          </p:nvSpPr>
          <p:spPr>
            <a:xfrm>
              <a:off x="-1921925" y="2875350"/>
              <a:ext cx="47125" cy="27075"/>
            </a:xfrm>
            <a:custGeom>
              <a:avLst/>
              <a:gdLst/>
              <a:ahLst/>
              <a:cxnLst/>
              <a:rect l="l" t="t" r="r" b="b"/>
              <a:pathLst>
                <a:path w="1885" h="1083" extrusionOk="0">
                  <a:moveTo>
                    <a:pt x="1825" y="1"/>
                  </a:moveTo>
                  <a:cubicBezTo>
                    <a:pt x="1815" y="1"/>
                    <a:pt x="1803" y="4"/>
                    <a:pt x="1790" y="10"/>
                  </a:cubicBezTo>
                  <a:cubicBezTo>
                    <a:pt x="1223" y="277"/>
                    <a:pt x="656" y="610"/>
                    <a:pt x="89" y="944"/>
                  </a:cubicBezTo>
                  <a:cubicBezTo>
                    <a:pt x="0" y="974"/>
                    <a:pt x="43" y="1083"/>
                    <a:pt x="124" y="1083"/>
                  </a:cubicBezTo>
                  <a:cubicBezTo>
                    <a:pt x="134" y="1083"/>
                    <a:pt x="145" y="1081"/>
                    <a:pt x="156" y="1077"/>
                  </a:cubicBezTo>
                  <a:cubicBezTo>
                    <a:pt x="723" y="744"/>
                    <a:pt x="1323" y="477"/>
                    <a:pt x="1857" y="77"/>
                  </a:cubicBezTo>
                  <a:cubicBezTo>
                    <a:pt x="1884" y="50"/>
                    <a:pt x="1867" y="1"/>
                    <a:pt x="1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2"/>
            <p:cNvSpPr/>
            <p:nvPr/>
          </p:nvSpPr>
          <p:spPr>
            <a:xfrm>
              <a:off x="-1921975" y="2885375"/>
              <a:ext cx="53850" cy="31200"/>
            </a:xfrm>
            <a:custGeom>
              <a:avLst/>
              <a:gdLst/>
              <a:ahLst/>
              <a:cxnLst/>
              <a:rect l="l" t="t" r="r" b="b"/>
              <a:pathLst>
                <a:path w="2154" h="1248" extrusionOk="0">
                  <a:moveTo>
                    <a:pt x="2080" y="0"/>
                  </a:moveTo>
                  <a:cubicBezTo>
                    <a:pt x="2073" y="0"/>
                    <a:pt x="2065" y="3"/>
                    <a:pt x="2059" y="9"/>
                  </a:cubicBezTo>
                  <a:cubicBezTo>
                    <a:pt x="1726" y="143"/>
                    <a:pt x="1425" y="409"/>
                    <a:pt x="1092" y="576"/>
                  </a:cubicBezTo>
                  <a:cubicBezTo>
                    <a:pt x="758" y="776"/>
                    <a:pt x="425" y="943"/>
                    <a:pt x="91" y="1077"/>
                  </a:cubicBezTo>
                  <a:cubicBezTo>
                    <a:pt x="0" y="1107"/>
                    <a:pt x="47" y="1248"/>
                    <a:pt x="132" y="1248"/>
                  </a:cubicBezTo>
                  <a:cubicBezTo>
                    <a:pt x="140" y="1248"/>
                    <a:pt x="149" y="1246"/>
                    <a:pt x="158" y="1243"/>
                  </a:cubicBezTo>
                  <a:cubicBezTo>
                    <a:pt x="558" y="1077"/>
                    <a:pt x="925" y="910"/>
                    <a:pt x="1292" y="676"/>
                  </a:cubicBezTo>
                  <a:cubicBezTo>
                    <a:pt x="1592" y="510"/>
                    <a:pt x="1892" y="343"/>
                    <a:pt x="2126" y="109"/>
                  </a:cubicBezTo>
                  <a:cubicBezTo>
                    <a:pt x="2153" y="55"/>
                    <a:pt x="2114" y="0"/>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2"/>
            <p:cNvSpPr/>
            <p:nvPr/>
          </p:nvSpPr>
          <p:spPr>
            <a:xfrm>
              <a:off x="-1911975" y="2894550"/>
              <a:ext cx="49675" cy="29525"/>
            </a:xfrm>
            <a:custGeom>
              <a:avLst/>
              <a:gdLst/>
              <a:ahLst/>
              <a:cxnLst/>
              <a:rect l="l" t="t" r="r" b="b"/>
              <a:pathLst>
                <a:path w="1987" h="1181" extrusionOk="0">
                  <a:moveTo>
                    <a:pt x="1944" y="0"/>
                  </a:moveTo>
                  <a:cubicBezTo>
                    <a:pt x="1938" y="0"/>
                    <a:pt x="1932" y="3"/>
                    <a:pt x="1926" y="9"/>
                  </a:cubicBezTo>
                  <a:cubicBezTo>
                    <a:pt x="1593" y="76"/>
                    <a:pt x="1326" y="309"/>
                    <a:pt x="1059" y="476"/>
                  </a:cubicBezTo>
                  <a:cubicBezTo>
                    <a:pt x="759" y="643"/>
                    <a:pt x="425" y="810"/>
                    <a:pt x="91" y="976"/>
                  </a:cubicBezTo>
                  <a:cubicBezTo>
                    <a:pt x="0" y="1037"/>
                    <a:pt x="48" y="1181"/>
                    <a:pt x="157" y="1181"/>
                  </a:cubicBezTo>
                  <a:cubicBezTo>
                    <a:pt x="168" y="1181"/>
                    <a:pt x="180" y="1180"/>
                    <a:pt x="192" y="1177"/>
                  </a:cubicBezTo>
                  <a:cubicBezTo>
                    <a:pt x="525" y="976"/>
                    <a:pt x="859" y="810"/>
                    <a:pt x="1192" y="610"/>
                  </a:cubicBezTo>
                  <a:cubicBezTo>
                    <a:pt x="1459" y="476"/>
                    <a:pt x="1793" y="309"/>
                    <a:pt x="1959" y="109"/>
                  </a:cubicBezTo>
                  <a:cubicBezTo>
                    <a:pt x="1987" y="55"/>
                    <a:pt x="1969" y="0"/>
                    <a:pt x="19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2"/>
            <p:cNvSpPr/>
            <p:nvPr/>
          </p:nvSpPr>
          <p:spPr>
            <a:xfrm>
              <a:off x="-1890950" y="2903100"/>
              <a:ext cx="29650" cy="18775"/>
            </a:xfrm>
            <a:custGeom>
              <a:avLst/>
              <a:gdLst/>
              <a:ahLst/>
              <a:cxnLst/>
              <a:rect l="l" t="t" r="r" b="b"/>
              <a:pathLst>
                <a:path w="1186" h="751" extrusionOk="0">
                  <a:moveTo>
                    <a:pt x="1118" y="1"/>
                  </a:moveTo>
                  <a:cubicBezTo>
                    <a:pt x="952" y="67"/>
                    <a:pt x="785" y="201"/>
                    <a:pt x="618" y="301"/>
                  </a:cubicBezTo>
                  <a:cubicBezTo>
                    <a:pt x="451" y="401"/>
                    <a:pt x="251" y="501"/>
                    <a:pt x="84" y="601"/>
                  </a:cubicBezTo>
                  <a:cubicBezTo>
                    <a:pt x="1" y="629"/>
                    <a:pt x="34" y="750"/>
                    <a:pt x="105" y="750"/>
                  </a:cubicBezTo>
                  <a:cubicBezTo>
                    <a:pt x="119" y="750"/>
                    <a:pt x="135" y="746"/>
                    <a:pt x="151" y="735"/>
                  </a:cubicBezTo>
                  <a:cubicBezTo>
                    <a:pt x="351" y="668"/>
                    <a:pt x="518" y="568"/>
                    <a:pt x="718" y="434"/>
                  </a:cubicBezTo>
                  <a:cubicBezTo>
                    <a:pt x="885" y="368"/>
                    <a:pt x="1085" y="234"/>
                    <a:pt x="1185" y="67"/>
                  </a:cubicBezTo>
                  <a:cubicBezTo>
                    <a:pt x="1185" y="34"/>
                    <a:pt x="1152" y="1"/>
                    <a:pt x="1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2"/>
            <p:cNvSpPr/>
            <p:nvPr/>
          </p:nvSpPr>
          <p:spPr>
            <a:xfrm>
              <a:off x="-1880225" y="2912275"/>
              <a:ext cx="24750" cy="13475"/>
            </a:xfrm>
            <a:custGeom>
              <a:avLst/>
              <a:gdLst/>
              <a:ahLst/>
              <a:cxnLst/>
              <a:rect l="l" t="t" r="r" b="b"/>
              <a:pathLst>
                <a:path w="990" h="539" extrusionOk="0">
                  <a:moveTo>
                    <a:pt x="790" y="1"/>
                  </a:moveTo>
                  <a:cubicBezTo>
                    <a:pt x="556" y="101"/>
                    <a:pt x="356" y="234"/>
                    <a:pt x="122" y="334"/>
                  </a:cubicBezTo>
                  <a:cubicBezTo>
                    <a:pt x="1" y="395"/>
                    <a:pt x="73" y="539"/>
                    <a:pt x="188" y="539"/>
                  </a:cubicBezTo>
                  <a:cubicBezTo>
                    <a:pt x="199" y="539"/>
                    <a:pt x="211" y="537"/>
                    <a:pt x="222" y="534"/>
                  </a:cubicBezTo>
                  <a:cubicBezTo>
                    <a:pt x="456" y="434"/>
                    <a:pt x="723" y="368"/>
                    <a:pt x="923" y="201"/>
                  </a:cubicBezTo>
                  <a:cubicBezTo>
                    <a:pt x="956" y="201"/>
                    <a:pt x="990" y="134"/>
                    <a:pt x="956" y="101"/>
                  </a:cubicBezTo>
                  <a:cubicBezTo>
                    <a:pt x="956" y="67"/>
                    <a:pt x="956" y="67"/>
                    <a:pt x="956" y="34"/>
                  </a:cubicBezTo>
                  <a:cubicBezTo>
                    <a:pt x="890" y="1"/>
                    <a:pt x="856" y="1"/>
                    <a:pt x="7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2"/>
            <p:cNvSpPr/>
            <p:nvPr/>
          </p:nvSpPr>
          <p:spPr>
            <a:xfrm>
              <a:off x="-1935550" y="3271000"/>
              <a:ext cx="31475" cy="56675"/>
            </a:xfrm>
            <a:custGeom>
              <a:avLst/>
              <a:gdLst/>
              <a:ahLst/>
              <a:cxnLst/>
              <a:rect l="l" t="t" r="r" b="b"/>
              <a:pathLst>
                <a:path w="1259" h="2267" extrusionOk="0">
                  <a:moveTo>
                    <a:pt x="1191" y="1"/>
                  </a:moveTo>
                  <a:cubicBezTo>
                    <a:pt x="1174" y="1"/>
                    <a:pt x="1154" y="9"/>
                    <a:pt x="1135" y="29"/>
                  </a:cubicBezTo>
                  <a:cubicBezTo>
                    <a:pt x="534" y="562"/>
                    <a:pt x="100" y="1396"/>
                    <a:pt x="0" y="2197"/>
                  </a:cubicBezTo>
                  <a:cubicBezTo>
                    <a:pt x="0" y="2238"/>
                    <a:pt x="26" y="2267"/>
                    <a:pt x="53" y="2267"/>
                  </a:cubicBezTo>
                  <a:cubicBezTo>
                    <a:pt x="70" y="2267"/>
                    <a:pt x="88" y="2256"/>
                    <a:pt x="100" y="2230"/>
                  </a:cubicBezTo>
                  <a:cubicBezTo>
                    <a:pt x="267" y="1863"/>
                    <a:pt x="401" y="1496"/>
                    <a:pt x="601" y="1129"/>
                  </a:cubicBezTo>
                  <a:cubicBezTo>
                    <a:pt x="768" y="762"/>
                    <a:pt x="1034" y="429"/>
                    <a:pt x="1235" y="95"/>
                  </a:cubicBezTo>
                  <a:cubicBezTo>
                    <a:pt x="1258" y="48"/>
                    <a:pt x="1232"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2"/>
            <p:cNvSpPr/>
            <p:nvPr/>
          </p:nvSpPr>
          <p:spPr>
            <a:xfrm>
              <a:off x="-1926925" y="3266850"/>
              <a:ext cx="32025" cy="54125"/>
            </a:xfrm>
            <a:custGeom>
              <a:avLst/>
              <a:gdLst/>
              <a:ahLst/>
              <a:cxnLst/>
              <a:rect l="l" t="t" r="r" b="b"/>
              <a:pathLst>
                <a:path w="1281" h="2165" extrusionOk="0">
                  <a:moveTo>
                    <a:pt x="1224" y="0"/>
                  </a:moveTo>
                  <a:cubicBezTo>
                    <a:pt x="1212" y="0"/>
                    <a:pt x="1200" y="8"/>
                    <a:pt x="1190" y="28"/>
                  </a:cubicBezTo>
                  <a:cubicBezTo>
                    <a:pt x="623" y="595"/>
                    <a:pt x="256" y="1329"/>
                    <a:pt x="22" y="2063"/>
                  </a:cubicBezTo>
                  <a:cubicBezTo>
                    <a:pt x="1" y="2127"/>
                    <a:pt x="35" y="2164"/>
                    <a:pt x="71" y="2164"/>
                  </a:cubicBezTo>
                  <a:cubicBezTo>
                    <a:pt x="90" y="2164"/>
                    <a:pt x="111" y="2153"/>
                    <a:pt x="122" y="2129"/>
                  </a:cubicBezTo>
                  <a:cubicBezTo>
                    <a:pt x="389" y="1362"/>
                    <a:pt x="823" y="762"/>
                    <a:pt x="1257" y="95"/>
                  </a:cubicBezTo>
                  <a:cubicBezTo>
                    <a:pt x="1280" y="47"/>
                    <a:pt x="1254" y="0"/>
                    <a:pt x="1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2"/>
            <p:cNvSpPr/>
            <p:nvPr/>
          </p:nvSpPr>
          <p:spPr>
            <a:xfrm>
              <a:off x="-1910225" y="3270875"/>
              <a:ext cx="30575" cy="44300"/>
            </a:xfrm>
            <a:custGeom>
              <a:avLst/>
              <a:gdLst/>
              <a:ahLst/>
              <a:cxnLst/>
              <a:rect l="l" t="t" r="r" b="b"/>
              <a:pathLst>
                <a:path w="1223" h="1772" extrusionOk="0">
                  <a:moveTo>
                    <a:pt x="1122" y="0"/>
                  </a:moveTo>
                  <a:cubicBezTo>
                    <a:pt x="555" y="334"/>
                    <a:pt x="188" y="1068"/>
                    <a:pt x="21" y="1701"/>
                  </a:cubicBezTo>
                  <a:cubicBezTo>
                    <a:pt x="1" y="1743"/>
                    <a:pt x="31" y="1771"/>
                    <a:pt x="65" y="1771"/>
                  </a:cubicBezTo>
                  <a:cubicBezTo>
                    <a:pt x="86" y="1771"/>
                    <a:pt x="109" y="1760"/>
                    <a:pt x="122" y="1735"/>
                  </a:cubicBezTo>
                  <a:cubicBezTo>
                    <a:pt x="222" y="1401"/>
                    <a:pt x="355" y="1068"/>
                    <a:pt x="555" y="767"/>
                  </a:cubicBezTo>
                  <a:cubicBezTo>
                    <a:pt x="755" y="501"/>
                    <a:pt x="989" y="300"/>
                    <a:pt x="1189" y="67"/>
                  </a:cubicBezTo>
                  <a:cubicBezTo>
                    <a:pt x="1222" y="34"/>
                    <a:pt x="1156" y="0"/>
                    <a:pt x="1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2"/>
            <p:cNvSpPr/>
            <p:nvPr/>
          </p:nvSpPr>
          <p:spPr>
            <a:xfrm>
              <a:off x="-1898375" y="3274800"/>
              <a:ext cx="28575" cy="40500"/>
            </a:xfrm>
            <a:custGeom>
              <a:avLst/>
              <a:gdLst/>
              <a:ahLst/>
              <a:cxnLst/>
              <a:rect l="l" t="t" r="r" b="b"/>
              <a:pathLst>
                <a:path w="1143" h="1620" extrusionOk="0">
                  <a:moveTo>
                    <a:pt x="1070" y="1"/>
                  </a:moveTo>
                  <a:cubicBezTo>
                    <a:pt x="1063" y="1"/>
                    <a:pt x="1055" y="4"/>
                    <a:pt x="1049" y="10"/>
                  </a:cubicBezTo>
                  <a:cubicBezTo>
                    <a:pt x="648" y="477"/>
                    <a:pt x="348" y="977"/>
                    <a:pt x="48" y="1478"/>
                  </a:cubicBezTo>
                  <a:cubicBezTo>
                    <a:pt x="1" y="1549"/>
                    <a:pt x="70" y="1619"/>
                    <a:pt x="127" y="1619"/>
                  </a:cubicBezTo>
                  <a:cubicBezTo>
                    <a:pt x="150" y="1619"/>
                    <a:pt x="171" y="1607"/>
                    <a:pt x="181" y="1578"/>
                  </a:cubicBezTo>
                  <a:cubicBezTo>
                    <a:pt x="481" y="1077"/>
                    <a:pt x="815" y="577"/>
                    <a:pt x="1115" y="77"/>
                  </a:cubicBezTo>
                  <a:cubicBezTo>
                    <a:pt x="1142" y="50"/>
                    <a:pt x="1104" y="1"/>
                    <a:pt x="1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2"/>
            <p:cNvSpPr/>
            <p:nvPr/>
          </p:nvSpPr>
          <p:spPr>
            <a:xfrm>
              <a:off x="-1886600" y="3278975"/>
              <a:ext cx="25975" cy="40325"/>
            </a:xfrm>
            <a:custGeom>
              <a:avLst/>
              <a:gdLst/>
              <a:ahLst/>
              <a:cxnLst/>
              <a:rect l="l" t="t" r="r" b="b"/>
              <a:pathLst>
                <a:path w="1039" h="1613" extrusionOk="0">
                  <a:moveTo>
                    <a:pt x="947" y="1"/>
                  </a:moveTo>
                  <a:cubicBezTo>
                    <a:pt x="936" y="1"/>
                    <a:pt x="923" y="4"/>
                    <a:pt x="911" y="10"/>
                  </a:cubicBezTo>
                  <a:cubicBezTo>
                    <a:pt x="511" y="443"/>
                    <a:pt x="244" y="977"/>
                    <a:pt x="44" y="1511"/>
                  </a:cubicBezTo>
                  <a:cubicBezTo>
                    <a:pt x="1" y="1576"/>
                    <a:pt x="55" y="1612"/>
                    <a:pt x="108" y="1612"/>
                  </a:cubicBezTo>
                  <a:cubicBezTo>
                    <a:pt x="137" y="1612"/>
                    <a:pt x="165" y="1601"/>
                    <a:pt x="177" y="1578"/>
                  </a:cubicBezTo>
                  <a:cubicBezTo>
                    <a:pt x="411" y="1044"/>
                    <a:pt x="711" y="577"/>
                    <a:pt x="1011" y="110"/>
                  </a:cubicBezTo>
                  <a:cubicBezTo>
                    <a:pt x="1038" y="55"/>
                    <a:pt x="999" y="1"/>
                    <a:pt x="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2"/>
            <p:cNvSpPr/>
            <p:nvPr/>
          </p:nvSpPr>
          <p:spPr>
            <a:xfrm>
              <a:off x="-1879200" y="3289700"/>
              <a:ext cx="26225" cy="33925"/>
            </a:xfrm>
            <a:custGeom>
              <a:avLst/>
              <a:gdLst/>
              <a:ahLst/>
              <a:cxnLst/>
              <a:rect l="l" t="t" r="r" b="b"/>
              <a:pathLst>
                <a:path w="1049" h="1357" extrusionOk="0">
                  <a:moveTo>
                    <a:pt x="1011" y="1"/>
                  </a:moveTo>
                  <a:cubicBezTo>
                    <a:pt x="1002" y="1"/>
                    <a:pt x="992" y="5"/>
                    <a:pt x="982" y="14"/>
                  </a:cubicBezTo>
                  <a:cubicBezTo>
                    <a:pt x="615" y="348"/>
                    <a:pt x="315" y="815"/>
                    <a:pt x="48" y="1215"/>
                  </a:cubicBezTo>
                  <a:cubicBezTo>
                    <a:pt x="1" y="1286"/>
                    <a:pt x="70" y="1357"/>
                    <a:pt x="127" y="1357"/>
                  </a:cubicBezTo>
                  <a:cubicBezTo>
                    <a:pt x="150" y="1357"/>
                    <a:pt x="172" y="1345"/>
                    <a:pt x="181" y="1315"/>
                  </a:cubicBezTo>
                  <a:cubicBezTo>
                    <a:pt x="448" y="882"/>
                    <a:pt x="782" y="481"/>
                    <a:pt x="1049" y="48"/>
                  </a:cubicBezTo>
                  <a:cubicBezTo>
                    <a:pt x="1049" y="24"/>
                    <a:pt x="1032" y="1"/>
                    <a:pt x="10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2"/>
            <p:cNvSpPr/>
            <p:nvPr/>
          </p:nvSpPr>
          <p:spPr>
            <a:xfrm>
              <a:off x="-1869425" y="3293050"/>
              <a:ext cx="27075" cy="33075"/>
            </a:xfrm>
            <a:custGeom>
              <a:avLst/>
              <a:gdLst/>
              <a:ahLst/>
              <a:cxnLst/>
              <a:rect l="l" t="t" r="r" b="b"/>
              <a:pathLst>
                <a:path w="1083" h="1323" extrusionOk="0">
                  <a:moveTo>
                    <a:pt x="1023" y="1"/>
                  </a:moveTo>
                  <a:cubicBezTo>
                    <a:pt x="1012" y="1"/>
                    <a:pt x="1000" y="5"/>
                    <a:pt x="991" y="14"/>
                  </a:cubicBezTo>
                  <a:cubicBezTo>
                    <a:pt x="591" y="314"/>
                    <a:pt x="291" y="781"/>
                    <a:pt x="24" y="1181"/>
                  </a:cubicBezTo>
                  <a:cubicBezTo>
                    <a:pt x="0" y="1252"/>
                    <a:pt x="60" y="1323"/>
                    <a:pt x="121" y="1323"/>
                  </a:cubicBezTo>
                  <a:cubicBezTo>
                    <a:pt x="146" y="1323"/>
                    <a:pt x="171" y="1311"/>
                    <a:pt x="191" y="1281"/>
                  </a:cubicBezTo>
                  <a:cubicBezTo>
                    <a:pt x="458" y="881"/>
                    <a:pt x="791" y="481"/>
                    <a:pt x="1058" y="81"/>
                  </a:cubicBezTo>
                  <a:cubicBezTo>
                    <a:pt x="1082" y="32"/>
                    <a:pt x="1053" y="1"/>
                    <a:pt x="10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2"/>
            <p:cNvSpPr/>
            <p:nvPr/>
          </p:nvSpPr>
          <p:spPr>
            <a:xfrm>
              <a:off x="-1860900" y="3296875"/>
              <a:ext cx="26025" cy="34125"/>
            </a:xfrm>
            <a:custGeom>
              <a:avLst/>
              <a:gdLst/>
              <a:ahLst/>
              <a:cxnLst/>
              <a:rect l="l" t="t" r="r" b="b"/>
              <a:pathLst>
                <a:path w="1041" h="1365" extrusionOk="0">
                  <a:moveTo>
                    <a:pt x="973" y="0"/>
                  </a:moveTo>
                  <a:cubicBezTo>
                    <a:pt x="956" y="0"/>
                    <a:pt x="937" y="8"/>
                    <a:pt x="917" y="28"/>
                  </a:cubicBezTo>
                  <a:cubicBezTo>
                    <a:pt x="617" y="395"/>
                    <a:pt x="317" y="795"/>
                    <a:pt x="50" y="1229"/>
                  </a:cubicBezTo>
                  <a:cubicBezTo>
                    <a:pt x="0" y="1278"/>
                    <a:pt x="61" y="1365"/>
                    <a:pt x="137" y="1365"/>
                  </a:cubicBezTo>
                  <a:cubicBezTo>
                    <a:pt x="163" y="1365"/>
                    <a:pt x="191" y="1354"/>
                    <a:pt x="217" y="1329"/>
                  </a:cubicBezTo>
                  <a:cubicBezTo>
                    <a:pt x="484" y="928"/>
                    <a:pt x="784" y="495"/>
                    <a:pt x="1017" y="94"/>
                  </a:cubicBezTo>
                  <a:cubicBezTo>
                    <a:pt x="1041" y="47"/>
                    <a:pt x="1014" y="0"/>
                    <a:pt x="9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2"/>
            <p:cNvSpPr/>
            <p:nvPr/>
          </p:nvSpPr>
          <p:spPr>
            <a:xfrm>
              <a:off x="-1849175" y="3300900"/>
              <a:ext cx="22900" cy="30250"/>
            </a:xfrm>
            <a:custGeom>
              <a:avLst/>
              <a:gdLst/>
              <a:ahLst/>
              <a:cxnLst/>
              <a:rect l="l" t="t" r="r" b="b"/>
              <a:pathLst>
                <a:path w="916" h="1210" extrusionOk="0">
                  <a:moveTo>
                    <a:pt x="882" y="0"/>
                  </a:moveTo>
                  <a:cubicBezTo>
                    <a:pt x="548" y="267"/>
                    <a:pt x="281" y="701"/>
                    <a:pt x="48" y="1068"/>
                  </a:cubicBezTo>
                  <a:cubicBezTo>
                    <a:pt x="1" y="1138"/>
                    <a:pt x="54" y="1209"/>
                    <a:pt x="112" y="1209"/>
                  </a:cubicBezTo>
                  <a:cubicBezTo>
                    <a:pt x="137" y="1209"/>
                    <a:pt x="162" y="1197"/>
                    <a:pt x="181" y="1168"/>
                  </a:cubicBezTo>
                  <a:cubicBezTo>
                    <a:pt x="315" y="967"/>
                    <a:pt x="448" y="767"/>
                    <a:pt x="582" y="567"/>
                  </a:cubicBezTo>
                  <a:cubicBezTo>
                    <a:pt x="682" y="400"/>
                    <a:pt x="815" y="234"/>
                    <a:pt x="915" y="33"/>
                  </a:cubicBezTo>
                  <a:cubicBezTo>
                    <a:pt x="915" y="0"/>
                    <a:pt x="882" y="0"/>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2"/>
            <p:cNvSpPr/>
            <p:nvPr/>
          </p:nvSpPr>
          <p:spPr>
            <a:xfrm>
              <a:off x="-1844225" y="3302700"/>
              <a:ext cx="28550" cy="35800"/>
            </a:xfrm>
            <a:custGeom>
              <a:avLst/>
              <a:gdLst/>
              <a:ahLst/>
              <a:cxnLst/>
              <a:rect l="l" t="t" r="r" b="b"/>
              <a:pathLst>
                <a:path w="1142" h="1432" extrusionOk="0">
                  <a:moveTo>
                    <a:pt x="1074" y="1"/>
                  </a:moveTo>
                  <a:cubicBezTo>
                    <a:pt x="1056" y="1"/>
                    <a:pt x="1037" y="9"/>
                    <a:pt x="1017" y="28"/>
                  </a:cubicBezTo>
                  <a:cubicBezTo>
                    <a:pt x="684" y="395"/>
                    <a:pt x="350" y="862"/>
                    <a:pt x="50" y="1262"/>
                  </a:cubicBezTo>
                  <a:cubicBezTo>
                    <a:pt x="0" y="1337"/>
                    <a:pt x="81" y="1431"/>
                    <a:pt x="153" y="1431"/>
                  </a:cubicBezTo>
                  <a:cubicBezTo>
                    <a:pt x="177" y="1431"/>
                    <a:pt x="200" y="1421"/>
                    <a:pt x="217" y="1396"/>
                  </a:cubicBezTo>
                  <a:cubicBezTo>
                    <a:pt x="517" y="962"/>
                    <a:pt x="851" y="529"/>
                    <a:pt x="1117" y="95"/>
                  </a:cubicBezTo>
                  <a:cubicBezTo>
                    <a:pt x="1141" y="48"/>
                    <a:pt x="1115"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2"/>
            <p:cNvSpPr/>
            <p:nvPr/>
          </p:nvSpPr>
          <p:spPr>
            <a:xfrm>
              <a:off x="-1836650" y="3310550"/>
              <a:ext cx="29300" cy="35975"/>
            </a:xfrm>
            <a:custGeom>
              <a:avLst/>
              <a:gdLst/>
              <a:ahLst/>
              <a:cxnLst/>
              <a:rect l="l" t="t" r="r" b="b"/>
              <a:pathLst>
                <a:path w="1172" h="1439" extrusionOk="0">
                  <a:moveTo>
                    <a:pt x="1142" y="1"/>
                  </a:moveTo>
                  <a:cubicBezTo>
                    <a:pt x="1134" y="1"/>
                    <a:pt x="1124" y="5"/>
                    <a:pt x="1115" y="14"/>
                  </a:cubicBezTo>
                  <a:cubicBezTo>
                    <a:pt x="714" y="381"/>
                    <a:pt x="347" y="815"/>
                    <a:pt x="47" y="1282"/>
                  </a:cubicBezTo>
                  <a:cubicBezTo>
                    <a:pt x="1" y="1352"/>
                    <a:pt x="68" y="1438"/>
                    <a:pt x="136" y="1438"/>
                  </a:cubicBezTo>
                  <a:cubicBezTo>
                    <a:pt x="165" y="1438"/>
                    <a:pt x="194" y="1422"/>
                    <a:pt x="214" y="1382"/>
                  </a:cubicBezTo>
                  <a:cubicBezTo>
                    <a:pt x="514" y="948"/>
                    <a:pt x="848" y="481"/>
                    <a:pt x="1148" y="48"/>
                  </a:cubicBezTo>
                  <a:cubicBezTo>
                    <a:pt x="1172" y="24"/>
                    <a:pt x="1162" y="1"/>
                    <a:pt x="1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2"/>
            <p:cNvSpPr/>
            <p:nvPr/>
          </p:nvSpPr>
          <p:spPr>
            <a:xfrm>
              <a:off x="-1828175" y="3311500"/>
              <a:ext cx="31750" cy="41175"/>
            </a:xfrm>
            <a:custGeom>
              <a:avLst/>
              <a:gdLst/>
              <a:ahLst/>
              <a:cxnLst/>
              <a:rect l="l" t="t" r="r" b="b"/>
              <a:pathLst>
                <a:path w="1270" h="1647" extrusionOk="0">
                  <a:moveTo>
                    <a:pt x="1166" y="1"/>
                  </a:moveTo>
                  <a:cubicBezTo>
                    <a:pt x="1157" y="1"/>
                    <a:pt x="1149" y="4"/>
                    <a:pt x="1143" y="10"/>
                  </a:cubicBezTo>
                  <a:cubicBezTo>
                    <a:pt x="742" y="443"/>
                    <a:pt x="409" y="977"/>
                    <a:pt x="75" y="1477"/>
                  </a:cubicBezTo>
                  <a:cubicBezTo>
                    <a:pt x="0" y="1553"/>
                    <a:pt x="94" y="1646"/>
                    <a:pt x="174" y="1646"/>
                  </a:cubicBezTo>
                  <a:cubicBezTo>
                    <a:pt x="200" y="1646"/>
                    <a:pt x="225" y="1636"/>
                    <a:pt x="242" y="1611"/>
                  </a:cubicBezTo>
                  <a:cubicBezTo>
                    <a:pt x="576" y="1111"/>
                    <a:pt x="976" y="644"/>
                    <a:pt x="1243" y="110"/>
                  </a:cubicBezTo>
                  <a:cubicBezTo>
                    <a:pt x="1270" y="55"/>
                    <a:pt x="1208" y="1"/>
                    <a:pt x="1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2"/>
            <p:cNvSpPr/>
            <p:nvPr/>
          </p:nvSpPr>
          <p:spPr>
            <a:xfrm>
              <a:off x="-1803800" y="3337575"/>
              <a:ext cx="875" cy="875"/>
            </a:xfrm>
            <a:custGeom>
              <a:avLst/>
              <a:gdLst/>
              <a:ahLst/>
              <a:cxnLst/>
              <a:rect l="l" t="t" r="r" b="b"/>
              <a:pathLst>
                <a:path w="35" h="35" extrusionOk="0">
                  <a:moveTo>
                    <a:pt x="1" y="1"/>
                  </a:moveTo>
                  <a:cubicBezTo>
                    <a:pt x="1" y="1"/>
                    <a:pt x="1" y="1"/>
                    <a:pt x="1" y="34"/>
                  </a:cubicBezTo>
                  <a:cubicBezTo>
                    <a:pt x="1" y="34"/>
                    <a:pt x="3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2"/>
            <p:cNvSpPr/>
            <p:nvPr/>
          </p:nvSpPr>
          <p:spPr>
            <a:xfrm>
              <a:off x="-1792950" y="3322575"/>
              <a:ext cx="850" cy="850"/>
            </a:xfrm>
            <a:custGeom>
              <a:avLst/>
              <a:gdLst/>
              <a:ahLst/>
              <a:cxnLst/>
              <a:rect l="l" t="t" r="r" b="b"/>
              <a:pathLst>
                <a:path w="34" h="34" extrusionOk="0">
                  <a:moveTo>
                    <a:pt x="34" y="0"/>
                  </a:moveTo>
                  <a:lnTo>
                    <a:pt x="0" y="34"/>
                  </a:lnTo>
                  <a:cubicBezTo>
                    <a:pt x="34" y="34"/>
                    <a:pt x="34" y="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2"/>
            <p:cNvSpPr/>
            <p:nvPr/>
          </p:nvSpPr>
          <p:spPr>
            <a:xfrm>
              <a:off x="-1792125" y="3320900"/>
              <a:ext cx="1700" cy="1700"/>
            </a:xfrm>
            <a:custGeom>
              <a:avLst/>
              <a:gdLst/>
              <a:ahLst/>
              <a:cxnLst/>
              <a:rect l="l" t="t" r="r" b="b"/>
              <a:pathLst>
                <a:path w="68" h="68" extrusionOk="0">
                  <a:moveTo>
                    <a:pt x="68" y="1"/>
                  </a:moveTo>
                  <a:cubicBezTo>
                    <a:pt x="68" y="34"/>
                    <a:pt x="34" y="34"/>
                    <a:pt x="1" y="67"/>
                  </a:cubicBezTo>
                  <a:cubicBezTo>
                    <a:pt x="34" y="34"/>
                    <a:pt x="68" y="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2"/>
            <p:cNvSpPr/>
            <p:nvPr/>
          </p:nvSpPr>
          <p:spPr>
            <a:xfrm>
              <a:off x="-1790450" y="3319225"/>
              <a:ext cx="1700" cy="1700"/>
            </a:xfrm>
            <a:custGeom>
              <a:avLst/>
              <a:gdLst/>
              <a:ahLst/>
              <a:cxnLst/>
              <a:rect l="l" t="t" r="r" b="b"/>
              <a:pathLst>
                <a:path w="68" h="68" extrusionOk="0">
                  <a:moveTo>
                    <a:pt x="34" y="1"/>
                  </a:moveTo>
                  <a:cubicBezTo>
                    <a:pt x="34" y="34"/>
                    <a:pt x="34" y="34"/>
                    <a:pt x="1" y="68"/>
                  </a:cubicBezTo>
                  <a:cubicBezTo>
                    <a:pt x="34" y="68"/>
                    <a:pt x="34" y="34"/>
                    <a:pt x="67" y="34"/>
                  </a:cubicBezTo>
                  <a:cubicBezTo>
                    <a:pt x="67" y="1"/>
                    <a:pt x="67"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2"/>
            <p:cNvSpPr/>
            <p:nvPr/>
          </p:nvSpPr>
          <p:spPr>
            <a:xfrm>
              <a:off x="-1806650" y="3318900"/>
              <a:ext cx="28500" cy="35225"/>
            </a:xfrm>
            <a:custGeom>
              <a:avLst/>
              <a:gdLst/>
              <a:ahLst/>
              <a:cxnLst/>
              <a:rect l="l" t="t" r="r" b="b"/>
              <a:pathLst>
                <a:path w="1140" h="1409" extrusionOk="0">
                  <a:moveTo>
                    <a:pt x="1083" y="0"/>
                  </a:moveTo>
                  <a:cubicBezTo>
                    <a:pt x="1071" y="0"/>
                    <a:pt x="1059" y="4"/>
                    <a:pt x="1049" y="14"/>
                  </a:cubicBezTo>
                  <a:cubicBezTo>
                    <a:pt x="715" y="414"/>
                    <a:pt x="382" y="848"/>
                    <a:pt x="48" y="1282"/>
                  </a:cubicBezTo>
                  <a:cubicBezTo>
                    <a:pt x="0" y="1354"/>
                    <a:pt x="56" y="1408"/>
                    <a:pt x="116" y="1408"/>
                  </a:cubicBezTo>
                  <a:cubicBezTo>
                    <a:pt x="139" y="1408"/>
                    <a:pt x="163" y="1400"/>
                    <a:pt x="182" y="1382"/>
                  </a:cubicBezTo>
                  <a:cubicBezTo>
                    <a:pt x="515" y="948"/>
                    <a:pt x="815" y="514"/>
                    <a:pt x="1116" y="47"/>
                  </a:cubicBezTo>
                  <a:cubicBezTo>
                    <a:pt x="1139" y="24"/>
                    <a:pt x="1113" y="0"/>
                    <a:pt x="10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2"/>
            <p:cNvSpPr/>
            <p:nvPr/>
          </p:nvSpPr>
          <p:spPr>
            <a:xfrm>
              <a:off x="-1788550" y="3327250"/>
              <a:ext cx="13975" cy="17700"/>
            </a:xfrm>
            <a:custGeom>
              <a:avLst/>
              <a:gdLst/>
              <a:ahLst/>
              <a:cxnLst/>
              <a:rect l="l" t="t" r="r" b="b"/>
              <a:pathLst>
                <a:path w="559" h="708" extrusionOk="0">
                  <a:moveTo>
                    <a:pt x="518" y="0"/>
                  </a:moveTo>
                  <a:cubicBezTo>
                    <a:pt x="509" y="0"/>
                    <a:pt x="501" y="5"/>
                    <a:pt x="492" y="14"/>
                  </a:cubicBezTo>
                  <a:cubicBezTo>
                    <a:pt x="325" y="214"/>
                    <a:pt x="191" y="380"/>
                    <a:pt x="25" y="581"/>
                  </a:cubicBezTo>
                  <a:cubicBezTo>
                    <a:pt x="1" y="653"/>
                    <a:pt x="46" y="708"/>
                    <a:pt x="98" y="708"/>
                  </a:cubicBezTo>
                  <a:cubicBezTo>
                    <a:pt x="118" y="708"/>
                    <a:pt x="139" y="699"/>
                    <a:pt x="158" y="681"/>
                  </a:cubicBezTo>
                  <a:cubicBezTo>
                    <a:pt x="291" y="481"/>
                    <a:pt x="425" y="280"/>
                    <a:pt x="558" y="80"/>
                  </a:cubicBezTo>
                  <a:cubicBezTo>
                    <a:pt x="558" y="31"/>
                    <a:pt x="540" y="0"/>
                    <a:pt x="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2"/>
            <p:cNvSpPr/>
            <p:nvPr/>
          </p:nvSpPr>
          <p:spPr>
            <a:xfrm>
              <a:off x="-1768775" y="3313400"/>
              <a:ext cx="25" cy="850"/>
            </a:xfrm>
            <a:custGeom>
              <a:avLst/>
              <a:gdLst/>
              <a:ahLst/>
              <a:cxnLst/>
              <a:rect l="l" t="t" r="r" b="b"/>
              <a:pathLst>
                <a:path w="1" h="34" extrusionOk="0">
                  <a:moveTo>
                    <a:pt x="1" y="34"/>
                  </a:moveTo>
                  <a:cubicBezTo>
                    <a:pt x="1" y="34"/>
                    <a:pt x="1" y="0"/>
                    <a:pt x="1" y="34"/>
                  </a:cubicBezTo>
                  <a:cubicBezTo>
                    <a:pt x="1" y="34"/>
                    <a:pt x="1" y="34"/>
                    <a:pt x="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2"/>
            <p:cNvSpPr/>
            <p:nvPr/>
          </p:nvSpPr>
          <p:spPr>
            <a:xfrm>
              <a:off x="-1776625" y="3323550"/>
              <a:ext cx="12050" cy="14250"/>
            </a:xfrm>
            <a:custGeom>
              <a:avLst/>
              <a:gdLst/>
              <a:ahLst/>
              <a:cxnLst/>
              <a:rect l="l" t="t" r="r" b="b"/>
              <a:pathLst>
                <a:path w="482" h="570" extrusionOk="0">
                  <a:moveTo>
                    <a:pt x="417" y="0"/>
                  </a:moveTo>
                  <a:cubicBezTo>
                    <a:pt x="404" y="0"/>
                    <a:pt x="391" y="9"/>
                    <a:pt x="382" y="28"/>
                  </a:cubicBezTo>
                  <a:cubicBezTo>
                    <a:pt x="315" y="61"/>
                    <a:pt x="248" y="162"/>
                    <a:pt x="215" y="228"/>
                  </a:cubicBezTo>
                  <a:lnTo>
                    <a:pt x="48" y="428"/>
                  </a:lnTo>
                  <a:cubicBezTo>
                    <a:pt x="1" y="499"/>
                    <a:pt x="54" y="570"/>
                    <a:pt x="112" y="570"/>
                  </a:cubicBezTo>
                  <a:cubicBezTo>
                    <a:pt x="137" y="570"/>
                    <a:pt x="162" y="558"/>
                    <a:pt x="181" y="528"/>
                  </a:cubicBezTo>
                  <a:cubicBezTo>
                    <a:pt x="281" y="395"/>
                    <a:pt x="415" y="262"/>
                    <a:pt x="482" y="95"/>
                  </a:cubicBezTo>
                  <a:cubicBezTo>
                    <a:pt x="482" y="48"/>
                    <a:pt x="448"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2"/>
            <p:cNvSpPr/>
            <p:nvPr/>
          </p:nvSpPr>
          <p:spPr>
            <a:xfrm>
              <a:off x="-1321400" y="3481625"/>
              <a:ext cx="17000" cy="15825"/>
            </a:xfrm>
            <a:custGeom>
              <a:avLst/>
              <a:gdLst/>
              <a:ahLst/>
              <a:cxnLst/>
              <a:rect l="l" t="t" r="r" b="b"/>
              <a:pathLst>
                <a:path w="680" h="633" extrusionOk="0">
                  <a:moveTo>
                    <a:pt x="607" y="1"/>
                  </a:moveTo>
                  <a:cubicBezTo>
                    <a:pt x="599" y="1"/>
                    <a:pt x="592" y="3"/>
                    <a:pt x="586" y="10"/>
                  </a:cubicBezTo>
                  <a:cubicBezTo>
                    <a:pt x="386" y="143"/>
                    <a:pt x="219" y="343"/>
                    <a:pt x="52" y="510"/>
                  </a:cubicBezTo>
                  <a:cubicBezTo>
                    <a:pt x="1" y="561"/>
                    <a:pt x="48" y="632"/>
                    <a:pt x="103" y="632"/>
                  </a:cubicBezTo>
                  <a:cubicBezTo>
                    <a:pt x="119" y="632"/>
                    <a:pt x="137" y="626"/>
                    <a:pt x="152" y="610"/>
                  </a:cubicBezTo>
                  <a:cubicBezTo>
                    <a:pt x="319" y="443"/>
                    <a:pt x="519" y="276"/>
                    <a:pt x="652" y="110"/>
                  </a:cubicBezTo>
                  <a:cubicBezTo>
                    <a:pt x="680" y="55"/>
                    <a:pt x="640" y="1"/>
                    <a:pt x="6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2"/>
            <p:cNvSpPr/>
            <p:nvPr/>
          </p:nvSpPr>
          <p:spPr>
            <a:xfrm>
              <a:off x="-1329875" y="3479950"/>
              <a:ext cx="37975" cy="50975"/>
            </a:xfrm>
            <a:custGeom>
              <a:avLst/>
              <a:gdLst/>
              <a:ahLst/>
              <a:cxnLst/>
              <a:rect l="l" t="t" r="r" b="b"/>
              <a:pathLst>
                <a:path w="1519" h="2039" extrusionOk="0">
                  <a:moveTo>
                    <a:pt x="1447" y="1"/>
                  </a:moveTo>
                  <a:cubicBezTo>
                    <a:pt x="1439" y="1"/>
                    <a:pt x="1431" y="4"/>
                    <a:pt x="1425" y="10"/>
                  </a:cubicBezTo>
                  <a:cubicBezTo>
                    <a:pt x="891" y="577"/>
                    <a:pt x="424" y="1244"/>
                    <a:pt x="24" y="1911"/>
                  </a:cubicBezTo>
                  <a:cubicBezTo>
                    <a:pt x="0" y="1983"/>
                    <a:pt x="45" y="2038"/>
                    <a:pt x="97" y="2038"/>
                  </a:cubicBezTo>
                  <a:cubicBezTo>
                    <a:pt x="118" y="2038"/>
                    <a:pt x="139" y="2030"/>
                    <a:pt x="157" y="2011"/>
                  </a:cubicBezTo>
                  <a:cubicBezTo>
                    <a:pt x="558" y="1344"/>
                    <a:pt x="1025" y="710"/>
                    <a:pt x="1492" y="77"/>
                  </a:cubicBezTo>
                  <a:cubicBezTo>
                    <a:pt x="1519" y="50"/>
                    <a:pt x="1480" y="1"/>
                    <a:pt x="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2"/>
            <p:cNvSpPr/>
            <p:nvPr/>
          </p:nvSpPr>
          <p:spPr>
            <a:xfrm>
              <a:off x="-1307125" y="3484325"/>
              <a:ext cx="39275" cy="61125"/>
            </a:xfrm>
            <a:custGeom>
              <a:avLst/>
              <a:gdLst/>
              <a:ahLst/>
              <a:cxnLst/>
              <a:rect l="l" t="t" r="r" b="b"/>
              <a:pathLst>
                <a:path w="1571" h="2445" extrusionOk="0">
                  <a:moveTo>
                    <a:pt x="1492" y="0"/>
                  </a:moveTo>
                  <a:cubicBezTo>
                    <a:pt x="1467" y="0"/>
                    <a:pt x="1439" y="11"/>
                    <a:pt x="1416" y="35"/>
                  </a:cubicBezTo>
                  <a:cubicBezTo>
                    <a:pt x="882" y="702"/>
                    <a:pt x="482" y="1536"/>
                    <a:pt x="48" y="2303"/>
                  </a:cubicBezTo>
                  <a:cubicBezTo>
                    <a:pt x="1" y="2374"/>
                    <a:pt x="54" y="2445"/>
                    <a:pt x="112" y="2445"/>
                  </a:cubicBezTo>
                  <a:cubicBezTo>
                    <a:pt x="137" y="2445"/>
                    <a:pt x="162" y="2433"/>
                    <a:pt x="181" y="2403"/>
                  </a:cubicBezTo>
                  <a:cubicBezTo>
                    <a:pt x="648" y="1636"/>
                    <a:pt x="1182" y="902"/>
                    <a:pt x="1549" y="102"/>
                  </a:cubicBezTo>
                  <a:cubicBezTo>
                    <a:pt x="1571" y="37"/>
                    <a:pt x="1537"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2"/>
            <p:cNvSpPr/>
            <p:nvPr/>
          </p:nvSpPr>
          <p:spPr>
            <a:xfrm>
              <a:off x="-1285425" y="3495700"/>
              <a:ext cx="29325" cy="43925"/>
            </a:xfrm>
            <a:custGeom>
              <a:avLst/>
              <a:gdLst/>
              <a:ahLst/>
              <a:cxnLst/>
              <a:rect l="l" t="t" r="r" b="b"/>
              <a:pathLst>
                <a:path w="1173" h="1757" extrusionOk="0">
                  <a:moveTo>
                    <a:pt x="1085" y="1"/>
                  </a:moveTo>
                  <a:cubicBezTo>
                    <a:pt x="1071" y="1"/>
                    <a:pt x="1057" y="5"/>
                    <a:pt x="1048" y="14"/>
                  </a:cubicBezTo>
                  <a:cubicBezTo>
                    <a:pt x="681" y="514"/>
                    <a:pt x="348" y="1081"/>
                    <a:pt x="47" y="1615"/>
                  </a:cubicBezTo>
                  <a:cubicBezTo>
                    <a:pt x="0" y="1686"/>
                    <a:pt x="53" y="1756"/>
                    <a:pt x="112" y="1756"/>
                  </a:cubicBezTo>
                  <a:cubicBezTo>
                    <a:pt x="136" y="1756"/>
                    <a:pt x="161" y="1744"/>
                    <a:pt x="181" y="1715"/>
                  </a:cubicBezTo>
                  <a:cubicBezTo>
                    <a:pt x="514" y="1181"/>
                    <a:pt x="881" y="647"/>
                    <a:pt x="1148" y="80"/>
                  </a:cubicBezTo>
                  <a:cubicBezTo>
                    <a:pt x="1173" y="32"/>
                    <a:pt x="1125" y="1"/>
                    <a:pt x="10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2"/>
            <p:cNvSpPr/>
            <p:nvPr/>
          </p:nvSpPr>
          <p:spPr>
            <a:xfrm>
              <a:off x="-1277275" y="3521325"/>
              <a:ext cx="23075" cy="26050"/>
            </a:xfrm>
            <a:custGeom>
              <a:avLst/>
              <a:gdLst/>
              <a:ahLst/>
              <a:cxnLst/>
              <a:rect l="l" t="t" r="r" b="b"/>
              <a:pathLst>
                <a:path w="923" h="1042" extrusionOk="0">
                  <a:moveTo>
                    <a:pt x="874" y="1"/>
                  </a:moveTo>
                  <a:cubicBezTo>
                    <a:pt x="855" y="1"/>
                    <a:pt x="836" y="9"/>
                    <a:pt x="822" y="23"/>
                  </a:cubicBezTo>
                  <a:cubicBezTo>
                    <a:pt x="655" y="123"/>
                    <a:pt x="555" y="290"/>
                    <a:pt x="455" y="423"/>
                  </a:cubicBezTo>
                  <a:cubicBezTo>
                    <a:pt x="322" y="590"/>
                    <a:pt x="188" y="723"/>
                    <a:pt x="55" y="890"/>
                  </a:cubicBezTo>
                  <a:cubicBezTo>
                    <a:pt x="1" y="944"/>
                    <a:pt x="78" y="1042"/>
                    <a:pt x="145" y="1042"/>
                  </a:cubicBezTo>
                  <a:cubicBezTo>
                    <a:pt x="160" y="1042"/>
                    <a:pt x="176" y="1036"/>
                    <a:pt x="188" y="1023"/>
                  </a:cubicBezTo>
                  <a:cubicBezTo>
                    <a:pt x="455" y="757"/>
                    <a:pt x="822" y="423"/>
                    <a:pt x="922" y="56"/>
                  </a:cubicBezTo>
                  <a:cubicBezTo>
                    <a:pt x="922" y="17"/>
                    <a:pt x="899" y="1"/>
                    <a:pt x="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2"/>
            <p:cNvSpPr/>
            <p:nvPr/>
          </p:nvSpPr>
          <p:spPr>
            <a:xfrm>
              <a:off x="-1782950" y="3327350"/>
              <a:ext cx="29075" cy="44450"/>
            </a:xfrm>
            <a:custGeom>
              <a:avLst/>
              <a:gdLst/>
              <a:ahLst/>
              <a:cxnLst/>
              <a:rect l="l" t="t" r="r" b="b"/>
              <a:pathLst>
                <a:path w="1163" h="1778" extrusionOk="0">
                  <a:moveTo>
                    <a:pt x="1071" y="1"/>
                  </a:moveTo>
                  <a:cubicBezTo>
                    <a:pt x="1059" y="1"/>
                    <a:pt x="1047" y="3"/>
                    <a:pt x="1035" y="10"/>
                  </a:cubicBezTo>
                  <a:cubicBezTo>
                    <a:pt x="768" y="243"/>
                    <a:pt x="568" y="577"/>
                    <a:pt x="401" y="877"/>
                  </a:cubicBezTo>
                  <a:cubicBezTo>
                    <a:pt x="234" y="1110"/>
                    <a:pt x="34" y="1444"/>
                    <a:pt x="1" y="1744"/>
                  </a:cubicBezTo>
                  <a:cubicBezTo>
                    <a:pt x="1" y="1777"/>
                    <a:pt x="34" y="1777"/>
                    <a:pt x="67" y="1777"/>
                  </a:cubicBezTo>
                  <a:cubicBezTo>
                    <a:pt x="301" y="1577"/>
                    <a:pt x="401" y="1244"/>
                    <a:pt x="568" y="977"/>
                  </a:cubicBezTo>
                  <a:cubicBezTo>
                    <a:pt x="735" y="677"/>
                    <a:pt x="935" y="410"/>
                    <a:pt x="1135" y="110"/>
                  </a:cubicBezTo>
                  <a:cubicBezTo>
                    <a:pt x="1162" y="55"/>
                    <a:pt x="1123"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2"/>
            <p:cNvSpPr/>
            <p:nvPr/>
          </p:nvSpPr>
          <p:spPr>
            <a:xfrm>
              <a:off x="-1767450" y="3341050"/>
              <a:ext cx="18475" cy="20100"/>
            </a:xfrm>
            <a:custGeom>
              <a:avLst/>
              <a:gdLst/>
              <a:ahLst/>
              <a:cxnLst/>
              <a:rect l="l" t="t" r="r" b="b"/>
              <a:pathLst>
                <a:path w="739" h="804" extrusionOk="0">
                  <a:moveTo>
                    <a:pt x="656" y="1"/>
                  </a:moveTo>
                  <a:cubicBezTo>
                    <a:pt x="640" y="1"/>
                    <a:pt x="625" y="9"/>
                    <a:pt x="615" y="29"/>
                  </a:cubicBezTo>
                  <a:cubicBezTo>
                    <a:pt x="381" y="195"/>
                    <a:pt x="215" y="462"/>
                    <a:pt x="48" y="662"/>
                  </a:cubicBezTo>
                  <a:cubicBezTo>
                    <a:pt x="1" y="733"/>
                    <a:pt x="70" y="804"/>
                    <a:pt x="139" y="804"/>
                  </a:cubicBezTo>
                  <a:cubicBezTo>
                    <a:pt x="167" y="804"/>
                    <a:pt x="195" y="792"/>
                    <a:pt x="215" y="762"/>
                  </a:cubicBezTo>
                  <a:cubicBezTo>
                    <a:pt x="381" y="562"/>
                    <a:pt x="582" y="329"/>
                    <a:pt x="715" y="95"/>
                  </a:cubicBezTo>
                  <a:cubicBezTo>
                    <a:pt x="739" y="48"/>
                    <a:pt x="696" y="1"/>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2"/>
            <p:cNvSpPr/>
            <p:nvPr/>
          </p:nvSpPr>
          <p:spPr>
            <a:xfrm>
              <a:off x="-1660350" y="3110750"/>
              <a:ext cx="68400" cy="109625"/>
            </a:xfrm>
            <a:custGeom>
              <a:avLst/>
              <a:gdLst/>
              <a:ahLst/>
              <a:cxnLst/>
              <a:rect l="l" t="t" r="r" b="b"/>
              <a:pathLst>
                <a:path w="2736" h="4385" extrusionOk="0">
                  <a:moveTo>
                    <a:pt x="2635" y="1"/>
                  </a:moveTo>
                  <a:cubicBezTo>
                    <a:pt x="1201" y="868"/>
                    <a:pt x="134" y="2703"/>
                    <a:pt x="0" y="4337"/>
                  </a:cubicBezTo>
                  <a:cubicBezTo>
                    <a:pt x="0" y="4361"/>
                    <a:pt x="34" y="4384"/>
                    <a:pt x="53" y="4384"/>
                  </a:cubicBezTo>
                  <a:cubicBezTo>
                    <a:pt x="61" y="4384"/>
                    <a:pt x="67" y="4380"/>
                    <a:pt x="67" y="4370"/>
                  </a:cubicBezTo>
                  <a:cubicBezTo>
                    <a:pt x="367" y="3503"/>
                    <a:pt x="667" y="2703"/>
                    <a:pt x="1134" y="1935"/>
                  </a:cubicBezTo>
                  <a:cubicBezTo>
                    <a:pt x="1568" y="1235"/>
                    <a:pt x="2135" y="701"/>
                    <a:pt x="2702" y="101"/>
                  </a:cubicBezTo>
                  <a:cubicBezTo>
                    <a:pt x="2736" y="67"/>
                    <a:pt x="2669" y="1"/>
                    <a:pt x="2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2"/>
            <p:cNvSpPr/>
            <p:nvPr/>
          </p:nvSpPr>
          <p:spPr>
            <a:xfrm>
              <a:off x="-1744225" y="3055475"/>
              <a:ext cx="23700" cy="39300"/>
            </a:xfrm>
            <a:custGeom>
              <a:avLst/>
              <a:gdLst/>
              <a:ahLst/>
              <a:cxnLst/>
              <a:rect l="l" t="t" r="r" b="b"/>
              <a:pathLst>
                <a:path w="948" h="1572" extrusionOk="0">
                  <a:moveTo>
                    <a:pt x="875" y="1"/>
                  </a:moveTo>
                  <a:cubicBezTo>
                    <a:pt x="867" y="1"/>
                    <a:pt x="860" y="4"/>
                    <a:pt x="853" y="10"/>
                  </a:cubicBezTo>
                  <a:cubicBezTo>
                    <a:pt x="453" y="410"/>
                    <a:pt x="186" y="944"/>
                    <a:pt x="20" y="1478"/>
                  </a:cubicBezTo>
                  <a:cubicBezTo>
                    <a:pt x="0" y="1536"/>
                    <a:pt x="37" y="1572"/>
                    <a:pt x="78" y="1572"/>
                  </a:cubicBezTo>
                  <a:cubicBezTo>
                    <a:pt x="107" y="1572"/>
                    <a:pt x="139" y="1553"/>
                    <a:pt x="153" y="1511"/>
                  </a:cubicBezTo>
                  <a:cubicBezTo>
                    <a:pt x="320" y="1011"/>
                    <a:pt x="620" y="544"/>
                    <a:pt x="920" y="77"/>
                  </a:cubicBezTo>
                  <a:cubicBezTo>
                    <a:pt x="947" y="50"/>
                    <a:pt x="909" y="1"/>
                    <a:pt x="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2"/>
            <p:cNvSpPr/>
            <p:nvPr/>
          </p:nvSpPr>
          <p:spPr>
            <a:xfrm>
              <a:off x="-1842975" y="2984500"/>
              <a:ext cx="36475" cy="87300"/>
            </a:xfrm>
            <a:custGeom>
              <a:avLst/>
              <a:gdLst/>
              <a:ahLst/>
              <a:cxnLst/>
              <a:rect l="l" t="t" r="r" b="b"/>
              <a:pathLst>
                <a:path w="1459" h="3492" extrusionOk="0">
                  <a:moveTo>
                    <a:pt x="1372" y="1"/>
                  </a:moveTo>
                  <a:cubicBezTo>
                    <a:pt x="1357" y="1"/>
                    <a:pt x="1343" y="5"/>
                    <a:pt x="1334" y="14"/>
                  </a:cubicBezTo>
                  <a:cubicBezTo>
                    <a:pt x="567" y="981"/>
                    <a:pt x="133" y="2182"/>
                    <a:pt x="0" y="3416"/>
                  </a:cubicBezTo>
                  <a:cubicBezTo>
                    <a:pt x="0" y="3466"/>
                    <a:pt x="33" y="3491"/>
                    <a:pt x="71" y="3491"/>
                  </a:cubicBezTo>
                  <a:cubicBezTo>
                    <a:pt x="108" y="3491"/>
                    <a:pt x="150" y="3466"/>
                    <a:pt x="167" y="3416"/>
                  </a:cubicBezTo>
                  <a:cubicBezTo>
                    <a:pt x="400" y="2215"/>
                    <a:pt x="867" y="1181"/>
                    <a:pt x="1434" y="80"/>
                  </a:cubicBezTo>
                  <a:cubicBezTo>
                    <a:pt x="1459" y="32"/>
                    <a:pt x="1412" y="1"/>
                    <a:pt x="1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2"/>
            <p:cNvSpPr/>
            <p:nvPr/>
          </p:nvSpPr>
          <p:spPr>
            <a:xfrm>
              <a:off x="-1670150" y="2908625"/>
              <a:ext cx="98225" cy="63725"/>
            </a:xfrm>
            <a:custGeom>
              <a:avLst/>
              <a:gdLst/>
              <a:ahLst/>
              <a:cxnLst/>
              <a:rect l="l" t="t" r="r" b="b"/>
              <a:pathLst>
                <a:path w="3929" h="2549" extrusionOk="0">
                  <a:moveTo>
                    <a:pt x="61" y="0"/>
                  </a:moveTo>
                  <a:cubicBezTo>
                    <a:pt x="30" y="0"/>
                    <a:pt x="1" y="31"/>
                    <a:pt x="25" y="80"/>
                  </a:cubicBezTo>
                  <a:cubicBezTo>
                    <a:pt x="292" y="747"/>
                    <a:pt x="993" y="1214"/>
                    <a:pt x="1560" y="1648"/>
                  </a:cubicBezTo>
                  <a:cubicBezTo>
                    <a:pt x="2260" y="2115"/>
                    <a:pt x="2994" y="2515"/>
                    <a:pt x="3828" y="2548"/>
                  </a:cubicBezTo>
                  <a:cubicBezTo>
                    <a:pt x="3895" y="2548"/>
                    <a:pt x="3928" y="2482"/>
                    <a:pt x="3861" y="2448"/>
                  </a:cubicBezTo>
                  <a:cubicBezTo>
                    <a:pt x="3128" y="2282"/>
                    <a:pt x="2460" y="1981"/>
                    <a:pt x="1793" y="1548"/>
                  </a:cubicBezTo>
                  <a:cubicBezTo>
                    <a:pt x="1226" y="1147"/>
                    <a:pt x="426" y="680"/>
                    <a:pt x="92" y="13"/>
                  </a:cubicBezTo>
                  <a:cubicBezTo>
                    <a:pt x="83" y="4"/>
                    <a:pt x="72" y="0"/>
                    <a:pt x="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2"/>
            <p:cNvSpPr/>
            <p:nvPr/>
          </p:nvSpPr>
          <p:spPr>
            <a:xfrm>
              <a:off x="-1602775" y="2972100"/>
              <a:ext cx="26675" cy="6475"/>
            </a:xfrm>
            <a:custGeom>
              <a:avLst/>
              <a:gdLst/>
              <a:ahLst/>
              <a:cxnLst/>
              <a:rect l="l" t="t" r="r" b="b"/>
              <a:pathLst>
                <a:path w="1067" h="259" extrusionOk="0">
                  <a:moveTo>
                    <a:pt x="16" y="0"/>
                  </a:moveTo>
                  <a:cubicBezTo>
                    <a:pt x="0" y="0"/>
                    <a:pt x="6" y="43"/>
                    <a:pt x="32" y="43"/>
                  </a:cubicBezTo>
                  <a:cubicBezTo>
                    <a:pt x="230" y="141"/>
                    <a:pt x="519" y="259"/>
                    <a:pt x="777" y="259"/>
                  </a:cubicBezTo>
                  <a:cubicBezTo>
                    <a:pt x="868" y="259"/>
                    <a:pt x="955" y="244"/>
                    <a:pt x="1033" y="210"/>
                  </a:cubicBezTo>
                  <a:cubicBezTo>
                    <a:pt x="1066" y="210"/>
                    <a:pt x="1066" y="143"/>
                    <a:pt x="1033" y="143"/>
                  </a:cubicBezTo>
                  <a:lnTo>
                    <a:pt x="566" y="143"/>
                  </a:lnTo>
                  <a:cubicBezTo>
                    <a:pt x="366" y="109"/>
                    <a:pt x="199" y="76"/>
                    <a:pt x="32" y="9"/>
                  </a:cubicBezTo>
                  <a:cubicBezTo>
                    <a:pt x="26" y="3"/>
                    <a:pt x="20" y="0"/>
                    <a:pt x="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2"/>
            <p:cNvSpPr/>
            <p:nvPr/>
          </p:nvSpPr>
          <p:spPr>
            <a:xfrm>
              <a:off x="-1609475" y="2978150"/>
              <a:ext cx="32525" cy="7550"/>
            </a:xfrm>
            <a:custGeom>
              <a:avLst/>
              <a:gdLst/>
              <a:ahLst/>
              <a:cxnLst/>
              <a:rect l="l" t="t" r="r" b="b"/>
              <a:pathLst>
                <a:path w="1301" h="302" extrusionOk="0">
                  <a:moveTo>
                    <a:pt x="33" y="1"/>
                  </a:moveTo>
                  <a:cubicBezTo>
                    <a:pt x="0" y="1"/>
                    <a:pt x="0" y="68"/>
                    <a:pt x="33" y="101"/>
                  </a:cubicBezTo>
                  <a:cubicBezTo>
                    <a:pt x="400" y="268"/>
                    <a:pt x="801" y="301"/>
                    <a:pt x="1201" y="301"/>
                  </a:cubicBezTo>
                  <a:cubicBezTo>
                    <a:pt x="1301" y="301"/>
                    <a:pt x="1301" y="134"/>
                    <a:pt x="1201" y="134"/>
                  </a:cubicBezTo>
                  <a:cubicBezTo>
                    <a:pt x="801" y="134"/>
                    <a:pt x="434" y="68"/>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2"/>
            <p:cNvSpPr/>
            <p:nvPr/>
          </p:nvSpPr>
          <p:spPr>
            <a:xfrm>
              <a:off x="-1605325" y="2984000"/>
              <a:ext cx="25875" cy="6700"/>
            </a:xfrm>
            <a:custGeom>
              <a:avLst/>
              <a:gdLst/>
              <a:ahLst/>
              <a:cxnLst/>
              <a:rect l="l" t="t" r="r" b="b"/>
              <a:pathLst>
                <a:path w="1035" h="268" extrusionOk="0">
                  <a:moveTo>
                    <a:pt x="34" y="0"/>
                  </a:moveTo>
                  <a:cubicBezTo>
                    <a:pt x="1" y="0"/>
                    <a:pt x="1" y="100"/>
                    <a:pt x="34" y="100"/>
                  </a:cubicBezTo>
                  <a:cubicBezTo>
                    <a:pt x="334" y="167"/>
                    <a:pt x="635" y="267"/>
                    <a:pt x="935" y="267"/>
                  </a:cubicBezTo>
                  <a:cubicBezTo>
                    <a:pt x="1002" y="267"/>
                    <a:pt x="1035" y="167"/>
                    <a:pt x="968" y="167"/>
                  </a:cubicBezTo>
                  <a:cubicBezTo>
                    <a:pt x="668" y="67"/>
                    <a:pt x="334" y="67"/>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2"/>
            <p:cNvSpPr/>
            <p:nvPr/>
          </p:nvSpPr>
          <p:spPr>
            <a:xfrm>
              <a:off x="-1620925" y="3005000"/>
              <a:ext cx="115700" cy="117525"/>
            </a:xfrm>
            <a:custGeom>
              <a:avLst/>
              <a:gdLst/>
              <a:ahLst/>
              <a:cxnLst/>
              <a:rect l="l" t="t" r="r" b="b"/>
              <a:pathLst>
                <a:path w="4628" h="4701" extrusionOk="0">
                  <a:moveTo>
                    <a:pt x="57" y="0"/>
                  </a:moveTo>
                  <a:cubicBezTo>
                    <a:pt x="27" y="0"/>
                    <a:pt x="1" y="47"/>
                    <a:pt x="24" y="94"/>
                  </a:cubicBezTo>
                  <a:cubicBezTo>
                    <a:pt x="725" y="928"/>
                    <a:pt x="1692" y="728"/>
                    <a:pt x="2593" y="1229"/>
                  </a:cubicBezTo>
                  <a:cubicBezTo>
                    <a:pt x="3494" y="1729"/>
                    <a:pt x="4061" y="2429"/>
                    <a:pt x="4361" y="3430"/>
                  </a:cubicBezTo>
                  <a:cubicBezTo>
                    <a:pt x="4327" y="3430"/>
                    <a:pt x="4261" y="3430"/>
                    <a:pt x="4294" y="3497"/>
                  </a:cubicBezTo>
                  <a:cubicBezTo>
                    <a:pt x="4361" y="3864"/>
                    <a:pt x="4327" y="4264"/>
                    <a:pt x="4361" y="4631"/>
                  </a:cubicBezTo>
                  <a:cubicBezTo>
                    <a:pt x="4381" y="4672"/>
                    <a:pt x="4428" y="4701"/>
                    <a:pt x="4460" y="4701"/>
                  </a:cubicBezTo>
                  <a:cubicBezTo>
                    <a:pt x="4480" y="4701"/>
                    <a:pt x="4494" y="4690"/>
                    <a:pt x="4494" y="4664"/>
                  </a:cubicBezTo>
                  <a:cubicBezTo>
                    <a:pt x="4628" y="4297"/>
                    <a:pt x="4528" y="3897"/>
                    <a:pt x="4428" y="3530"/>
                  </a:cubicBezTo>
                  <a:cubicBezTo>
                    <a:pt x="4461" y="3530"/>
                    <a:pt x="4494" y="3530"/>
                    <a:pt x="4494" y="3497"/>
                  </a:cubicBezTo>
                  <a:cubicBezTo>
                    <a:pt x="4494" y="2696"/>
                    <a:pt x="3961" y="2029"/>
                    <a:pt x="3360" y="1562"/>
                  </a:cubicBezTo>
                  <a:cubicBezTo>
                    <a:pt x="3027" y="1262"/>
                    <a:pt x="2626" y="962"/>
                    <a:pt x="2193" y="828"/>
                  </a:cubicBezTo>
                  <a:cubicBezTo>
                    <a:pt x="1926" y="728"/>
                    <a:pt x="1659" y="728"/>
                    <a:pt x="1392" y="661"/>
                  </a:cubicBezTo>
                  <a:cubicBezTo>
                    <a:pt x="858" y="561"/>
                    <a:pt x="491" y="361"/>
                    <a:pt x="91" y="28"/>
                  </a:cubicBezTo>
                  <a:cubicBezTo>
                    <a:pt x="81" y="8"/>
                    <a:pt x="69" y="0"/>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2"/>
            <p:cNvSpPr/>
            <p:nvPr/>
          </p:nvSpPr>
          <p:spPr>
            <a:xfrm>
              <a:off x="-1499875" y="3103750"/>
              <a:ext cx="5500" cy="20175"/>
            </a:xfrm>
            <a:custGeom>
              <a:avLst/>
              <a:gdLst/>
              <a:ahLst/>
              <a:cxnLst/>
              <a:rect l="l" t="t" r="r" b="b"/>
              <a:pathLst>
                <a:path w="220" h="807" extrusionOk="0">
                  <a:moveTo>
                    <a:pt x="66" y="1"/>
                  </a:moveTo>
                  <a:cubicBezTo>
                    <a:pt x="33" y="1"/>
                    <a:pt x="1" y="25"/>
                    <a:pt x="19" y="81"/>
                  </a:cubicBezTo>
                  <a:cubicBezTo>
                    <a:pt x="19" y="314"/>
                    <a:pt x="19" y="548"/>
                    <a:pt x="53" y="781"/>
                  </a:cubicBezTo>
                  <a:cubicBezTo>
                    <a:pt x="53" y="798"/>
                    <a:pt x="69" y="806"/>
                    <a:pt x="90" y="806"/>
                  </a:cubicBezTo>
                  <a:cubicBezTo>
                    <a:pt x="111" y="806"/>
                    <a:pt x="136" y="798"/>
                    <a:pt x="153" y="781"/>
                  </a:cubicBezTo>
                  <a:cubicBezTo>
                    <a:pt x="219" y="548"/>
                    <a:pt x="186" y="281"/>
                    <a:pt x="119" y="47"/>
                  </a:cubicBezTo>
                  <a:cubicBezTo>
                    <a:pt x="119" y="17"/>
                    <a:pt x="92"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2"/>
            <p:cNvSpPr/>
            <p:nvPr/>
          </p:nvSpPr>
          <p:spPr>
            <a:xfrm>
              <a:off x="-1380475" y="3214775"/>
              <a:ext cx="27875" cy="19875"/>
            </a:xfrm>
            <a:custGeom>
              <a:avLst/>
              <a:gdLst/>
              <a:ahLst/>
              <a:cxnLst/>
              <a:rect l="l" t="t" r="r" b="b"/>
              <a:pathLst>
                <a:path w="1115" h="795" extrusionOk="0">
                  <a:moveTo>
                    <a:pt x="123" y="0"/>
                  </a:moveTo>
                  <a:cubicBezTo>
                    <a:pt x="67" y="0"/>
                    <a:pt x="0" y="63"/>
                    <a:pt x="47" y="109"/>
                  </a:cubicBezTo>
                  <a:cubicBezTo>
                    <a:pt x="180" y="310"/>
                    <a:pt x="313" y="510"/>
                    <a:pt x="514" y="610"/>
                  </a:cubicBezTo>
                  <a:cubicBezTo>
                    <a:pt x="649" y="691"/>
                    <a:pt x="829" y="794"/>
                    <a:pt x="981" y="794"/>
                  </a:cubicBezTo>
                  <a:cubicBezTo>
                    <a:pt x="1016" y="794"/>
                    <a:pt x="1049" y="789"/>
                    <a:pt x="1081" y="777"/>
                  </a:cubicBezTo>
                  <a:cubicBezTo>
                    <a:pt x="1114" y="743"/>
                    <a:pt x="1114" y="676"/>
                    <a:pt x="1081" y="643"/>
                  </a:cubicBezTo>
                  <a:cubicBezTo>
                    <a:pt x="947" y="543"/>
                    <a:pt x="747" y="543"/>
                    <a:pt x="614" y="443"/>
                  </a:cubicBezTo>
                  <a:cubicBezTo>
                    <a:pt x="414" y="343"/>
                    <a:pt x="280" y="209"/>
                    <a:pt x="180" y="43"/>
                  </a:cubicBezTo>
                  <a:cubicBezTo>
                    <a:pt x="170" y="12"/>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2"/>
            <p:cNvSpPr/>
            <p:nvPr/>
          </p:nvSpPr>
          <p:spPr>
            <a:xfrm>
              <a:off x="-1362650" y="3249900"/>
              <a:ext cx="32325" cy="47850"/>
            </a:xfrm>
            <a:custGeom>
              <a:avLst/>
              <a:gdLst/>
              <a:ahLst/>
              <a:cxnLst/>
              <a:rect l="l" t="t" r="r" b="b"/>
              <a:pathLst>
                <a:path w="1293" h="1914" extrusionOk="0">
                  <a:moveTo>
                    <a:pt x="265" y="0"/>
                  </a:moveTo>
                  <a:cubicBezTo>
                    <a:pt x="240" y="0"/>
                    <a:pt x="215" y="19"/>
                    <a:pt x="234" y="39"/>
                  </a:cubicBezTo>
                  <a:cubicBezTo>
                    <a:pt x="301" y="439"/>
                    <a:pt x="1" y="806"/>
                    <a:pt x="168" y="1206"/>
                  </a:cubicBezTo>
                  <a:cubicBezTo>
                    <a:pt x="301" y="1573"/>
                    <a:pt x="801" y="1873"/>
                    <a:pt x="1168" y="1907"/>
                  </a:cubicBezTo>
                  <a:cubicBezTo>
                    <a:pt x="1178" y="1911"/>
                    <a:pt x="1187" y="1913"/>
                    <a:pt x="1196" y="1913"/>
                  </a:cubicBezTo>
                  <a:cubicBezTo>
                    <a:pt x="1251" y="1913"/>
                    <a:pt x="1292" y="1835"/>
                    <a:pt x="1235" y="1807"/>
                  </a:cubicBezTo>
                  <a:cubicBezTo>
                    <a:pt x="935" y="1506"/>
                    <a:pt x="334" y="1340"/>
                    <a:pt x="301" y="873"/>
                  </a:cubicBezTo>
                  <a:cubicBezTo>
                    <a:pt x="268" y="606"/>
                    <a:pt x="401" y="339"/>
                    <a:pt x="301" y="39"/>
                  </a:cubicBezTo>
                  <a:cubicBezTo>
                    <a:pt x="301" y="10"/>
                    <a:pt x="283" y="0"/>
                    <a:pt x="2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2"/>
            <p:cNvSpPr/>
            <p:nvPr/>
          </p:nvSpPr>
          <p:spPr>
            <a:xfrm>
              <a:off x="-1287750" y="3392225"/>
              <a:ext cx="14350" cy="16500"/>
            </a:xfrm>
            <a:custGeom>
              <a:avLst/>
              <a:gdLst/>
              <a:ahLst/>
              <a:cxnLst/>
              <a:rect l="l" t="t" r="r" b="b"/>
              <a:pathLst>
                <a:path w="574" h="660" extrusionOk="0">
                  <a:moveTo>
                    <a:pt x="153" y="0"/>
                  </a:moveTo>
                  <a:cubicBezTo>
                    <a:pt x="71" y="0"/>
                    <a:pt x="0" y="110"/>
                    <a:pt x="74" y="183"/>
                  </a:cubicBezTo>
                  <a:cubicBezTo>
                    <a:pt x="107" y="283"/>
                    <a:pt x="174" y="383"/>
                    <a:pt x="240" y="450"/>
                  </a:cubicBezTo>
                  <a:cubicBezTo>
                    <a:pt x="307" y="517"/>
                    <a:pt x="374" y="617"/>
                    <a:pt x="474" y="650"/>
                  </a:cubicBezTo>
                  <a:cubicBezTo>
                    <a:pt x="480" y="656"/>
                    <a:pt x="487" y="659"/>
                    <a:pt x="495" y="659"/>
                  </a:cubicBezTo>
                  <a:cubicBezTo>
                    <a:pt x="530" y="659"/>
                    <a:pt x="574" y="605"/>
                    <a:pt x="574" y="550"/>
                  </a:cubicBezTo>
                  <a:cubicBezTo>
                    <a:pt x="574" y="483"/>
                    <a:pt x="474" y="383"/>
                    <a:pt x="441" y="317"/>
                  </a:cubicBezTo>
                  <a:cubicBezTo>
                    <a:pt x="374" y="217"/>
                    <a:pt x="307" y="116"/>
                    <a:pt x="240" y="50"/>
                  </a:cubicBezTo>
                  <a:cubicBezTo>
                    <a:pt x="214" y="14"/>
                    <a:pt x="183" y="0"/>
                    <a:pt x="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2"/>
            <p:cNvSpPr/>
            <p:nvPr/>
          </p:nvSpPr>
          <p:spPr>
            <a:xfrm>
              <a:off x="-1556725" y="3511050"/>
              <a:ext cx="140500" cy="36875"/>
            </a:xfrm>
            <a:custGeom>
              <a:avLst/>
              <a:gdLst/>
              <a:ahLst/>
              <a:cxnLst/>
              <a:rect l="l" t="t" r="r" b="b"/>
              <a:pathLst>
                <a:path w="5620" h="1475" extrusionOk="0">
                  <a:moveTo>
                    <a:pt x="2560" y="0"/>
                  </a:moveTo>
                  <a:cubicBezTo>
                    <a:pt x="1493" y="33"/>
                    <a:pt x="959" y="967"/>
                    <a:pt x="58" y="1368"/>
                  </a:cubicBezTo>
                  <a:cubicBezTo>
                    <a:pt x="1" y="1396"/>
                    <a:pt x="42" y="1475"/>
                    <a:pt x="97" y="1475"/>
                  </a:cubicBezTo>
                  <a:cubicBezTo>
                    <a:pt x="106" y="1475"/>
                    <a:pt x="116" y="1472"/>
                    <a:pt x="125" y="1468"/>
                  </a:cubicBezTo>
                  <a:cubicBezTo>
                    <a:pt x="978" y="1173"/>
                    <a:pt x="1637" y="233"/>
                    <a:pt x="2610" y="233"/>
                  </a:cubicBezTo>
                  <a:cubicBezTo>
                    <a:pt x="2626" y="233"/>
                    <a:pt x="2643" y="233"/>
                    <a:pt x="2660" y="234"/>
                  </a:cubicBezTo>
                  <a:cubicBezTo>
                    <a:pt x="3661" y="267"/>
                    <a:pt x="4495" y="934"/>
                    <a:pt x="5429" y="1268"/>
                  </a:cubicBezTo>
                  <a:cubicBezTo>
                    <a:pt x="5438" y="1271"/>
                    <a:pt x="5447" y="1272"/>
                    <a:pt x="5455" y="1272"/>
                  </a:cubicBezTo>
                  <a:cubicBezTo>
                    <a:pt x="5545" y="1272"/>
                    <a:pt x="5620" y="1128"/>
                    <a:pt x="5529" y="1068"/>
                  </a:cubicBezTo>
                  <a:cubicBezTo>
                    <a:pt x="4695" y="567"/>
                    <a:pt x="3561" y="0"/>
                    <a:pt x="2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2"/>
            <p:cNvSpPr/>
            <p:nvPr/>
          </p:nvSpPr>
          <p:spPr>
            <a:xfrm>
              <a:off x="-1473550" y="3505200"/>
              <a:ext cx="52325" cy="26200"/>
            </a:xfrm>
            <a:custGeom>
              <a:avLst/>
              <a:gdLst/>
              <a:ahLst/>
              <a:cxnLst/>
              <a:rect l="l" t="t" r="r" b="b"/>
              <a:pathLst>
                <a:path w="2093" h="1048" extrusionOk="0">
                  <a:moveTo>
                    <a:pt x="100" y="1"/>
                  </a:moveTo>
                  <a:cubicBezTo>
                    <a:pt x="0" y="1"/>
                    <a:pt x="0" y="134"/>
                    <a:pt x="100" y="134"/>
                  </a:cubicBezTo>
                  <a:cubicBezTo>
                    <a:pt x="467" y="201"/>
                    <a:pt x="801" y="301"/>
                    <a:pt x="1134" y="501"/>
                  </a:cubicBezTo>
                  <a:cubicBezTo>
                    <a:pt x="1435" y="634"/>
                    <a:pt x="1668" y="868"/>
                    <a:pt x="1968" y="1035"/>
                  </a:cubicBezTo>
                  <a:cubicBezTo>
                    <a:pt x="1977" y="1044"/>
                    <a:pt x="1991" y="1048"/>
                    <a:pt x="2006" y="1048"/>
                  </a:cubicBezTo>
                  <a:cubicBezTo>
                    <a:pt x="2046" y="1048"/>
                    <a:pt x="2093" y="1017"/>
                    <a:pt x="2068" y="968"/>
                  </a:cubicBezTo>
                  <a:cubicBezTo>
                    <a:pt x="1701" y="301"/>
                    <a:pt x="801" y="34"/>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2"/>
            <p:cNvSpPr/>
            <p:nvPr/>
          </p:nvSpPr>
          <p:spPr>
            <a:xfrm>
              <a:off x="-1444375" y="3503525"/>
              <a:ext cx="16700" cy="9200"/>
            </a:xfrm>
            <a:custGeom>
              <a:avLst/>
              <a:gdLst/>
              <a:ahLst/>
              <a:cxnLst/>
              <a:rect l="l" t="t" r="r" b="b"/>
              <a:pathLst>
                <a:path w="668" h="368" extrusionOk="0">
                  <a:moveTo>
                    <a:pt x="134" y="1"/>
                  </a:moveTo>
                  <a:cubicBezTo>
                    <a:pt x="34" y="1"/>
                    <a:pt x="1" y="134"/>
                    <a:pt x="101" y="134"/>
                  </a:cubicBezTo>
                  <a:cubicBezTo>
                    <a:pt x="168" y="168"/>
                    <a:pt x="268" y="201"/>
                    <a:pt x="334" y="268"/>
                  </a:cubicBezTo>
                  <a:cubicBezTo>
                    <a:pt x="401" y="301"/>
                    <a:pt x="468" y="334"/>
                    <a:pt x="568" y="368"/>
                  </a:cubicBezTo>
                  <a:cubicBezTo>
                    <a:pt x="601" y="368"/>
                    <a:pt x="668" y="301"/>
                    <a:pt x="635" y="234"/>
                  </a:cubicBezTo>
                  <a:cubicBezTo>
                    <a:pt x="534" y="68"/>
                    <a:pt x="268"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2"/>
            <p:cNvSpPr/>
            <p:nvPr/>
          </p:nvSpPr>
          <p:spPr>
            <a:xfrm>
              <a:off x="-1385725" y="3556525"/>
              <a:ext cx="83975" cy="15550"/>
            </a:xfrm>
            <a:custGeom>
              <a:avLst/>
              <a:gdLst/>
              <a:ahLst/>
              <a:cxnLst/>
              <a:rect l="l" t="t" r="r" b="b"/>
              <a:pathLst>
                <a:path w="3359" h="622" extrusionOk="0">
                  <a:moveTo>
                    <a:pt x="2178" y="1"/>
                  </a:moveTo>
                  <a:cubicBezTo>
                    <a:pt x="1457" y="1"/>
                    <a:pt x="723" y="199"/>
                    <a:pt x="90" y="483"/>
                  </a:cubicBezTo>
                  <a:cubicBezTo>
                    <a:pt x="1" y="512"/>
                    <a:pt x="44" y="622"/>
                    <a:pt x="125" y="622"/>
                  </a:cubicBezTo>
                  <a:cubicBezTo>
                    <a:pt x="135" y="622"/>
                    <a:pt x="146" y="620"/>
                    <a:pt x="157" y="616"/>
                  </a:cubicBezTo>
                  <a:cubicBezTo>
                    <a:pt x="813" y="341"/>
                    <a:pt x="1443" y="267"/>
                    <a:pt x="2097" y="267"/>
                  </a:cubicBezTo>
                  <a:cubicBezTo>
                    <a:pt x="2473" y="267"/>
                    <a:pt x="2857" y="292"/>
                    <a:pt x="3259" y="316"/>
                  </a:cubicBezTo>
                  <a:cubicBezTo>
                    <a:pt x="3325" y="316"/>
                    <a:pt x="3359" y="216"/>
                    <a:pt x="3292" y="183"/>
                  </a:cubicBezTo>
                  <a:cubicBezTo>
                    <a:pt x="2935" y="56"/>
                    <a:pt x="2558" y="1"/>
                    <a:pt x="2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2"/>
            <p:cNvSpPr/>
            <p:nvPr/>
          </p:nvSpPr>
          <p:spPr>
            <a:xfrm>
              <a:off x="-1358325" y="3540225"/>
              <a:ext cx="52425" cy="13375"/>
            </a:xfrm>
            <a:custGeom>
              <a:avLst/>
              <a:gdLst/>
              <a:ahLst/>
              <a:cxnLst/>
              <a:rect l="l" t="t" r="r" b="b"/>
              <a:pathLst>
                <a:path w="2097" h="535" extrusionOk="0">
                  <a:moveTo>
                    <a:pt x="1070" y="1"/>
                  </a:moveTo>
                  <a:cubicBezTo>
                    <a:pt x="678" y="1"/>
                    <a:pt x="278" y="117"/>
                    <a:pt x="28" y="301"/>
                  </a:cubicBezTo>
                  <a:cubicBezTo>
                    <a:pt x="1" y="328"/>
                    <a:pt x="18" y="377"/>
                    <a:pt x="43" y="377"/>
                  </a:cubicBezTo>
                  <a:cubicBezTo>
                    <a:pt x="49" y="377"/>
                    <a:pt x="55" y="374"/>
                    <a:pt x="61" y="368"/>
                  </a:cubicBezTo>
                  <a:cubicBezTo>
                    <a:pt x="363" y="285"/>
                    <a:pt x="643" y="225"/>
                    <a:pt x="955" y="225"/>
                  </a:cubicBezTo>
                  <a:cubicBezTo>
                    <a:pt x="1022" y="225"/>
                    <a:pt x="1091" y="228"/>
                    <a:pt x="1162" y="234"/>
                  </a:cubicBezTo>
                  <a:cubicBezTo>
                    <a:pt x="1462" y="301"/>
                    <a:pt x="1729" y="468"/>
                    <a:pt x="2029" y="534"/>
                  </a:cubicBezTo>
                  <a:cubicBezTo>
                    <a:pt x="2063" y="534"/>
                    <a:pt x="2096" y="468"/>
                    <a:pt x="2063" y="401"/>
                  </a:cubicBezTo>
                  <a:cubicBezTo>
                    <a:pt x="1846" y="117"/>
                    <a:pt x="1462" y="1"/>
                    <a:pt x="1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2"/>
            <p:cNvSpPr/>
            <p:nvPr/>
          </p:nvSpPr>
          <p:spPr>
            <a:xfrm>
              <a:off x="-1638550" y="3445550"/>
              <a:ext cx="93825" cy="43550"/>
            </a:xfrm>
            <a:custGeom>
              <a:avLst/>
              <a:gdLst/>
              <a:ahLst/>
              <a:cxnLst/>
              <a:rect l="l" t="t" r="r" b="b"/>
              <a:pathLst>
                <a:path w="3753" h="1742" extrusionOk="0">
                  <a:moveTo>
                    <a:pt x="3639" y="0"/>
                  </a:moveTo>
                  <a:cubicBezTo>
                    <a:pt x="3625" y="0"/>
                    <a:pt x="3611" y="6"/>
                    <a:pt x="3598" y="18"/>
                  </a:cubicBezTo>
                  <a:cubicBezTo>
                    <a:pt x="2721" y="593"/>
                    <a:pt x="1515" y="1551"/>
                    <a:pt x="403" y="1551"/>
                  </a:cubicBezTo>
                  <a:cubicBezTo>
                    <a:pt x="288" y="1551"/>
                    <a:pt x="174" y="1541"/>
                    <a:pt x="62" y="1519"/>
                  </a:cubicBezTo>
                  <a:cubicBezTo>
                    <a:pt x="57" y="1515"/>
                    <a:pt x="53" y="1513"/>
                    <a:pt x="48" y="1513"/>
                  </a:cubicBezTo>
                  <a:cubicBezTo>
                    <a:pt x="21" y="1513"/>
                    <a:pt x="0" y="1586"/>
                    <a:pt x="29" y="1586"/>
                  </a:cubicBezTo>
                  <a:cubicBezTo>
                    <a:pt x="207" y="1697"/>
                    <a:pt x="396" y="1742"/>
                    <a:pt x="587" y="1742"/>
                  </a:cubicBezTo>
                  <a:cubicBezTo>
                    <a:pt x="970" y="1742"/>
                    <a:pt x="1363" y="1564"/>
                    <a:pt x="1697" y="1386"/>
                  </a:cubicBezTo>
                  <a:cubicBezTo>
                    <a:pt x="2397" y="1086"/>
                    <a:pt x="3131" y="652"/>
                    <a:pt x="3698" y="152"/>
                  </a:cubicBezTo>
                  <a:cubicBezTo>
                    <a:pt x="3752" y="98"/>
                    <a:pt x="3697" y="0"/>
                    <a:pt x="3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2"/>
            <p:cNvSpPr/>
            <p:nvPr/>
          </p:nvSpPr>
          <p:spPr>
            <a:xfrm>
              <a:off x="-1611950" y="3440775"/>
              <a:ext cx="45700" cy="26325"/>
            </a:xfrm>
            <a:custGeom>
              <a:avLst/>
              <a:gdLst/>
              <a:ahLst/>
              <a:cxnLst/>
              <a:rect l="l" t="t" r="r" b="b"/>
              <a:pathLst>
                <a:path w="1828" h="1053" extrusionOk="0">
                  <a:moveTo>
                    <a:pt x="1768" y="0"/>
                  </a:moveTo>
                  <a:cubicBezTo>
                    <a:pt x="1758" y="0"/>
                    <a:pt x="1746" y="3"/>
                    <a:pt x="1734" y="9"/>
                  </a:cubicBezTo>
                  <a:cubicBezTo>
                    <a:pt x="1200" y="409"/>
                    <a:pt x="699" y="810"/>
                    <a:pt x="32" y="976"/>
                  </a:cubicBezTo>
                  <a:cubicBezTo>
                    <a:pt x="5" y="1003"/>
                    <a:pt x="0" y="1052"/>
                    <a:pt x="17" y="1052"/>
                  </a:cubicBezTo>
                  <a:cubicBezTo>
                    <a:pt x="21" y="1052"/>
                    <a:pt x="26" y="1050"/>
                    <a:pt x="32" y="1043"/>
                  </a:cubicBezTo>
                  <a:cubicBezTo>
                    <a:pt x="699" y="943"/>
                    <a:pt x="1433" y="643"/>
                    <a:pt x="1800" y="76"/>
                  </a:cubicBezTo>
                  <a:cubicBezTo>
                    <a:pt x="1827" y="49"/>
                    <a:pt x="1811" y="0"/>
                    <a:pt x="1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2"/>
            <p:cNvSpPr/>
            <p:nvPr/>
          </p:nvSpPr>
          <p:spPr>
            <a:xfrm>
              <a:off x="-1606975" y="3431825"/>
              <a:ext cx="36700" cy="16700"/>
            </a:xfrm>
            <a:custGeom>
              <a:avLst/>
              <a:gdLst/>
              <a:ahLst/>
              <a:cxnLst/>
              <a:rect l="l" t="t" r="r" b="b"/>
              <a:pathLst>
                <a:path w="1468" h="668" extrusionOk="0">
                  <a:moveTo>
                    <a:pt x="1368" y="0"/>
                  </a:moveTo>
                  <a:cubicBezTo>
                    <a:pt x="1134" y="100"/>
                    <a:pt x="967" y="234"/>
                    <a:pt x="767" y="334"/>
                  </a:cubicBezTo>
                  <a:cubicBezTo>
                    <a:pt x="534" y="434"/>
                    <a:pt x="300" y="534"/>
                    <a:pt x="67" y="567"/>
                  </a:cubicBezTo>
                  <a:cubicBezTo>
                    <a:pt x="0" y="567"/>
                    <a:pt x="0" y="667"/>
                    <a:pt x="67" y="667"/>
                  </a:cubicBezTo>
                  <a:cubicBezTo>
                    <a:pt x="534" y="601"/>
                    <a:pt x="1101" y="434"/>
                    <a:pt x="1434" y="100"/>
                  </a:cubicBezTo>
                  <a:cubicBezTo>
                    <a:pt x="1468" y="67"/>
                    <a:pt x="1401" y="0"/>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2"/>
            <p:cNvSpPr/>
            <p:nvPr/>
          </p:nvSpPr>
          <p:spPr>
            <a:xfrm>
              <a:off x="-1564175" y="3453325"/>
              <a:ext cx="31325" cy="22850"/>
            </a:xfrm>
            <a:custGeom>
              <a:avLst/>
              <a:gdLst/>
              <a:ahLst/>
              <a:cxnLst/>
              <a:rect l="l" t="t" r="r" b="b"/>
              <a:pathLst>
                <a:path w="1253" h="914" extrusionOk="0">
                  <a:moveTo>
                    <a:pt x="1172" y="1"/>
                  </a:moveTo>
                  <a:cubicBezTo>
                    <a:pt x="1167" y="1"/>
                    <a:pt x="1161" y="3"/>
                    <a:pt x="1157" y="7"/>
                  </a:cubicBezTo>
                  <a:cubicBezTo>
                    <a:pt x="790" y="241"/>
                    <a:pt x="456" y="541"/>
                    <a:pt x="89" y="775"/>
                  </a:cubicBezTo>
                  <a:cubicBezTo>
                    <a:pt x="0" y="804"/>
                    <a:pt x="43" y="913"/>
                    <a:pt x="125" y="913"/>
                  </a:cubicBezTo>
                  <a:cubicBezTo>
                    <a:pt x="135" y="913"/>
                    <a:pt x="145" y="912"/>
                    <a:pt x="156" y="908"/>
                  </a:cubicBezTo>
                  <a:cubicBezTo>
                    <a:pt x="523" y="708"/>
                    <a:pt x="957" y="474"/>
                    <a:pt x="1224" y="108"/>
                  </a:cubicBezTo>
                  <a:cubicBezTo>
                    <a:pt x="1252" y="79"/>
                    <a:pt x="1207" y="1"/>
                    <a:pt x="1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2"/>
            <p:cNvSpPr/>
            <p:nvPr/>
          </p:nvSpPr>
          <p:spPr>
            <a:xfrm>
              <a:off x="-1751250" y="3380725"/>
              <a:ext cx="82425" cy="30500"/>
            </a:xfrm>
            <a:custGeom>
              <a:avLst/>
              <a:gdLst/>
              <a:ahLst/>
              <a:cxnLst/>
              <a:rect l="l" t="t" r="r" b="b"/>
              <a:pathLst>
                <a:path w="3297" h="1220" extrusionOk="0">
                  <a:moveTo>
                    <a:pt x="3205" y="1"/>
                  </a:moveTo>
                  <a:cubicBezTo>
                    <a:pt x="3194" y="1"/>
                    <a:pt x="3182" y="3"/>
                    <a:pt x="3169" y="9"/>
                  </a:cubicBezTo>
                  <a:cubicBezTo>
                    <a:pt x="2769" y="310"/>
                    <a:pt x="2369" y="643"/>
                    <a:pt x="1868" y="810"/>
                  </a:cubicBezTo>
                  <a:cubicBezTo>
                    <a:pt x="1598" y="906"/>
                    <a:pt x="1319" y="948"/>
                    <a:pt x="1037" y="948"/>
                  </a:cubicBezTo>
                  <a:cubicBezTo>
                    <a:pt x="728" y="948"/>
                    <a:pt x="414" y="897"/>
                    <a:pt x="100" y="810"/>
                  </a:cubicBezTo>
                  <a:cubicBezTo>
                    <a:pt x="34" y="810"/>
                    <a:pt x="0" y="877"/>
                    <a:pt x="67" y="943"/>
                  </a:cubicBezTo>
                  <a:cubicBezTo>
                    <a:pt x="379" y="1134"/>
                    <a:pt x="732" y="1219"/>
                    <a:pt x="1093" y="1219"/>
                  </a:cubicBezTo>
                  <a:cubicBezTo>
                    <a:pt x="1930" y="1219"/>
                    <a:pt x="2803" y="762"/>
                    <a:pt x="3269" y="109"/>
                  </a:cubicBezTo>
                  <a:cubicBezTo>
                    <a:pt x="3297" y="55"/>
                    <a:pt x="3257" y="1"/>
                    <a:pt x="3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2"/>
            <p:cNvSpPr/>
            <p:nvPr/>
          </p:nvSpPr>
          <p:spPr>
            <a:xfrm>
              <a:off x="-1690350" y="3379775"/>
              <a:ext cx="36700" cy="23950"/>
            </a:xfrm>
            <a:custGeom>
              <a:avLst/>
              <a:gdLst/>
              <a:ahLst/>
              <a:cxnLst/>
              <a:rect l="l" t="t" r="r" b="b"/>
              <a:pathLst>
                <a:path w="1468" h="958" extrusionOk="0">
                  <a:moveTo>
                    <a:pt x="1427" y="1"/>
                  </a:moveTo>
                  <a:cubicBezTo>
                    <a:pt x="1418" y="1"/>
                    <a:pt x="1409" y="5"/>
                    <a:pt x="1400" y="14"/>
                  </a:cubicBezTo>
                  <a:cubicBezTo>
                    <a:pt x="1200" y="181"/>
                    <a:pt x="1033" y="381"/>
                    <a:pt x="833" y="514"/>
                  </a:cubicBezTo>
                  <a:cubicBezTo>
                    <a:pt x="600" y="681"/>
                    <a:pt x="333" y="815"/>
                    <a:pt x="33" y="881"/>
                  </a:cubicBezTo>
                  <a:cubicBezTo>
                    <a:pt x="6" y="908"/>
                    <a:pt x="1" y="957"/>
                    <a:pt x="17" y="957"/>
                  </a:cubicBezTo>
                  <a:cubicBezTo>
                    <a:pt x="21" y="957"/>
                    <a:pt x="26" y="954"/>
                    <a:pt x="33" y="948"/>
                  </a:cubicBezTo>
                  <a:cubicBezTo>
                    <a:pt x="566" y="848"/>
                    <a:pt x="1200" y="548"/>
                    <a:pt x="1467" y="81"/>
                  </a:cubicBezTo>
                  <a:cubicBezTo>
                    <a:pt x="1467" y="32"/>
                    <a:pt x="1449" y="1"/>
                    <a:pt x="1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2"/>
            <p:cNvSpPr/>
            <p:nvPr/>
          </p:nvSpPr>
          <p:spPr>
            <a:xfrm>
              <a:off x="-1665950" y="3369425"/>
              <a:ext cx="39575" cy="32575"/>
            </a:xfrm>
            <a:custGeom>
              <a:avLst/>
              <a:gdLst/>
              <a:ahLst/>
              <a:cxnLst/>
              <a:rect l="l" t="t" r="r" b="b"/>
              <a:pathLst>
                <a:path w="1583" h="1303" extrusionOk="0">
                  <a:moveTo>
                    <a:pt x="1515" y="0"/>
                  </a:moveTo>
                  <a:cubicBezTo>
                    <a:pt x="1498" y="0"/>
                    <a:pt x="1478" y="8"/>
                    <a:pt x="1458" y="28"/>
                  </a:cubicBezTo>
                  <a:cubicBezTo>
                    <a:pt x="1292" y="161"/>
                    <a:pt x="1125" y="361"/>
                    <a:pt x="958" y="528"/>
                  </a:cubicBezTo>
                  <a:cubicBezTo>
                    <a:pt x="958" y="505"/>
                    <a:pt x="925" y="481"/>
                    <a:pt x="893" y="481"/>
                  </a:cubicBezTo>
                  <a:cubicBezTo>
                    <a:pt x="880" y="481"/>
                    <a:pt x="868" y="485"/>
                    <a:pt x="858" y="495"/>
                  </a:cubicBezTo>
                  <a:cubicBezTo>
                    <a:pt x="725" y="595"/>
                    <a:pt x="625" y="728"/>
                    <a:pt x="491" y="862"/>
                  </a:cubicBezTo>
                  <a:cubicBezTo>
                    <a:pt x="358" y="995"/>
                    <a:pt x="191" y="1095"/>
                    <a:pt x="57" y="1195"/>
                  </a:cubicBezTo>
                  <a:cubicBezTo>
                    <a:pt x="0" y="1224"/>
                    <a:pt x="17" y="1302"/>
                    <a:pt x="65" y="1302"/>
                  </a:cubicBezTo>
                  <a:cubicBezTo>
                    <a:pt x="73" y="1302"/>
                    <a:pt x="82" y="1300"/>
                    <a:pt x="91" y="1295"/>
                  </a:cubicBezTo>
                  <a:cubicBezTo>
                    <a:pt x="224" y="1229"/>
                    <a:pt x="424" y="1129"/>
                    <a:pt x="591" y="995"/>
                  </a:cubicBezTo>
                  <a:lnTo>
                    <a:pt x="591" y="995"/>
                  </a:lnTo>
                  <a:cubicBezTo>
                    <a:pt x="516" y="1070"/>
                    <a:pt x="591" y="1164"/>
                    <a:pt x="676" y="1164"/>
                  </a:cubicBezTo>
                  <a:cubicBezTo>
                    <a:pt x="704" y="1164"/>
                    <a:pt x="733" y="1154"/>
                    <a:pt x="758" y="1129"/>
                  </a:cubicBezTo>
                  <a:cubicBezTo>
                    <a:pt x="1025" y="795"/>
                    <a:pt x="1358" y="461"/>
                    <a:pt x="1559" y="94"/>
                  </a:cubicBezTo>
                  <a:cubicBezTo>
                    <a:pt x="1582" y="47"/>
                    <a:pt x="1556" y="0"/>
                    <a:pt x="1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2"/>
            <p:cNvSpPr/>
            <p:nvPr/>
          </p:nvSpPr>
          <p:spPr>
            <a:xfrm>
              <a:off x="-1864675" y="3167850"/>
              <a:ext cx="31400" cy="49750"/>
            </a:xfrm>
            <a:custGeom>
              <a:avLst/>
              <a:gdLst/>
              <a:ahLst/>
              <a:cxnLst/>
              <a:rect l="l" t="t" r="r" b="b"/>
              <a:pathLst>
                <a:path w="1256" h="1990" extrusionOk="0">
                  <a:moveTo>
                    <a:pt x="1075" y="0"/>
                  </a:moveTo>
                  <a:cubicBezTo>
                    <a:pt x="1051" y="0"/>
                    <a:pt x="1026" y="6"/>
                    <a:pt x="1001" y="18"/>
                  </a:cubicBezTo>
                  <a:cubicBezTo>
                    <a:pt x="534" y="385"/>
                    <a:pt x="1" y="1319"/>
                    <a:pt x="134" y="1920"/>
                  </a:cubicBezTo>
                  <a:cubicBezTo>
                    <a:pt x="155" y="1961"/>
                    <a:pt x="188" y="1989"/>
                    <a:pt x="226" y="1989"/>
                  </a:cubicBezTo>
                  <a:cubicBezTo>
                    <a:pt x="250" y="1989"/>
                    <a:pt x="275" y="1979"/>
                    <a:pt x="301" y="1953"/>
                  </a:cubicBezTo>
                  <a:cubicBezTo>
                    <a:pt x="434" y="1686"/>
                    <a:pt x="501" y="1386"/>
                    <a:pt x="601" y="1119"/>
                  </a:cubicBezTo>
                  <a:cubicBezTo>
                    <a:pt x="768" y="786"/>
                    <a:pt x="1001" y="519"/>
                    <a:pt x="1202" y="185"/>
                  </a:cubicBezTo>
                  <a:cubicBezTo>
                    <a:pt x="1256" y="104"/>
                    <a:pt x="1178" y="0"/>
                    <a:pt x="1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2"/>
            <p:cNvSpPr/>
            <p:nvPr/>
          </p:nvSpPr>
          <p:spPr>
            <a:xfrm>
              <a:off x="-1499925" y="3188975"/>
              <a:ext cx="38675" cy="27925"/>
            </a:xfrm>
            <a:custGeom>
              <a:avLst/>
              <a:gdLst/>
              <a:ahLst/>
              <a:cxnLst/>
              <a:rect l="l" t="t" r="r" b="b"/>
              <a:pathLst>
                <a:path w="1547" h="1117" extrusionOk="0">
                  <a:moveTo>
                    <a:pt x="1449" y="1"/>
                  </a:moveTo>
                  <a:cubicBezTo>
                    <a:pt x="1440" y="1"/>
                    <a:pt x="1431" y="3"/>
                    <a:pt x="1422" y="7"/>
                  </a:cubicBezTo>
                  <a:cubicBezTo>
                    <a:pt x="922" y="274"/>
                    <a:pt x="488" y="674"/>
                    <a:pt x="55" y="1008"/>
                  </a:cubicBezTo>
                  <a:cubicBezTo>
                    <a:pt x="0" y="1062"/>
                    <a:pt x="35" y="1117"/>
                    <a:pt x="85" y="1117"/>
                  </a:cubicBezTo>
                  <a:cubicBezTo>
                    <a:pt x="97" y="1117"/>
                    <a:pt x="109" y="1114"/>
                    <a:pt x="121" y="1108"/>
                  </a:cubicBezTo>
                  <a:cubicBezTo>
                    <a:pt x="555" y="808"/>
                    <a:pt x="1089" y="508"/>
                    <a:pt x="1489" y="141"/>
                  </a:cubicBezTo>
                  <a:cubicBezTo>
                    <a:pt x="1547" y="83"/>
                    <a:pt x="1505" y="1"/>
                    <a:pt x="14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2"/>
            <p:cNvSpPr/>
            <p:nvPr/>
          </p:nvSpPr>
          <p:spPr>
            <a:xfrm>
              <a:off x="-1495925" y="3198925"/>
              <a:ext cx="32250" cy="25500"/>
            </a:xfrm>
            <a:custGeom>
              <a:avLst/>
              <a:gdLst/>
              <a:ahLst/>
              <a:cxnLst/>
              <a:rect l="l" t="t" r="r" b="b"/>
              <a:pathLst>
                <a:path w="1290" h="1020" extrusionOk="0">
                  <a:moveTo>
                    <a:pt x="1229" y="1"/>
                  </a:moveTo>
                  <a:cubicBezTo>
                    <a:pt x="1219" y="1"/>
                    <a:pt x="1208" y="3"/>
                    <a:pt x="1195" y="10"/>
                  </a:cubicBezTo>
                  <a:cubicBezTo>
                    <a:pt x="762" y="210"/>
                    <a:pt x="362" y="610"/>
                    <a:pt x="28" y="944"/>
                  </a:cubicBezTo>
                  <a:cubicBezTo>
                    <a:pt x="1" y="971"/>
                    <a:pt x="40" y="1019"/>
                    <a:pt x="73" y="1019"/>
                  </a:cubicBezTo>
                  <a:cubicBezTo>
                    <a:pt x="81" y="1019"/>
                    <a:pt x="88" y="1017"/>
                    <a:pt x="95" y="1010"/>
                  </a:cubicBezTo>
                  <a:cubicBezTo>
                    <a:pt x="462" y="677"/>
                    <a:pt x="862" y="410"/>
                    <a:pt x="1262" y="110"/>
                  </a:cubicBezTo>
                  <a:cubicBezTo>
                    <a:pt x="1289" y="55"/>
                    <a:pt x="1272"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2"/>
            <p:cNvSpPr/>
            <p:nvPr/>
          </p:nvSpPr>
          <p:spPr>
            <a:xfrm>
              <a:off x="-1485875" y="3205000"/>
              <a:ext cx="24850" cy="18900"/>
            </a:xfrm>
            <a:custGeom>
              <a:avLst/>
              <a:gdLst/>
              <a:ahLst/>
              <a:cxnLst/>
              <a:rect l="l" t="t" r="r" b="b"/>
              <a:pathLst>
                <a:path w="994" h="756" extrusionOk="0">
                  <a:moveTo>
                    <a:pt x="927" y="0"/>
                  </a:moveTo>
                  <a:cubicBezTo>
                    <a:pt x="760" y="67"/>
                    <a:pt x="627" y="167"/>
                    <a:pt x="527" y="267"/>
                  </a:cubicBezTo>
                  <a:cubicBezTo>
                    <a:pt x="360" y="400"/>
                    <a:pt x="193" y="534"/>
                    <a:pt x="26" y="634"/>
                  </a:cubicBezTo>
                  <a:cubicBezTo>
                    <a:pt x="1" y="685"/>
                    <a:pt x="34" y="756"/>
                    <a:pt x="81" y="756"/>
                  </a:cubicBezTo>
                  <a:cubicBezTo>
                    <a:pt x="95" y="756"/>
                    <a:pt x="111" y="749"/>
                    <a:pt x="126" y="734"/>
                  </a:cubicBezTo>
                  <a:cubicBezTo>
                    <a:pt x="260" y="634"/>
                    <a:pt x="427" y="534"/>
                    <a:pt x="560" y="400"/>
                  </a:cubicBezTo>
                  <a:cubicBezTo>
                    <a:pt x="693" y="300"/>
                    <a:pt x="894" y="234"/>
                    <a:pt x="960" y="67"/>
                  </a:cubicBezTo>
                  <a:cubicBezTo>
                    <a:pt x="994" y="67"/>
                    <a:pt x="960" y="0"/>
                    <a:pt x="9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2"/>
            <p:cNvSpPr/>
            <p:nvPr/>
          </p:nvSpPr>
          <p:spPr>
            <a:xfrm>
              <a:off x="-1491675" y="3209775"/>
              <a:ext cx="33675" cy="26250"/>
            </a:xfrm>
            <a:custGeom>
              <a:avLst/>
              <a:gdLst/>
              <a:ahLst/>
              <a:cxnLst/>
              <a:rect l="l" t="t" r="r" b="b"/>
              <a:pathLst>
                <a:path w="1347" h="1050" extrusionOk="0">
                  <a:moveTo>
                    <a:pt x="1249" y="0"/>
                  </a:moveTo>
                  <a:cubicBezTo>
                    <a:pt x="1240" y="0"/>
                    <a:pt x="1232" y="3"/>
                    <a:pt x="1226" y="9"/>
                  </a:cubicBezTo>
                  <a:cubicBezTo>
                    <a:pt x="825" y="309"/>
                    <a:pt x="458" y="643"/>
                    <a:pt x="58" y="943"/>
                  </a:cubicBezTo>
                  <a:cubicBezTo>
                    <a:pt x="1" y="972"/>
                    <a:pt x="67" y="1050"/>
                    <a:pt x="129" y="1050"/>
                  </a:cubicBezTo>
                  <a:cubicBezTo>
                    <a:pt x="139" y="1050"/>
                    <a:pt x="149" y="1048"/>
                    <a:pt x="158" y="1043"/>
                  </a:cubicBezTo>
                  <a:cubicBezTo>
                    <a:pt x="558" y="743"/>
                    <a:pt x="959" y="476"/>
                    <a:pt x="1292" y="109"/>
                  </a:cubicBezTo>
                  <a:cubicBezTo>
                    <a:pt x="1347" y="55"/>
                    <a:pt x="1290" y="0"/>
                    <a:pt x="1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2"/>
            <p:cNvSpPr/>
            <p:nvPr/>
          </p:nvSpPr>
          <p:spPr>
            <a:xfrm>
              <a:off x="-1489825" y="3218100"/>
              <a:ext cx="36825" cy="29175"/>
            </a:xfrm>
            <a:custGeom>
              <a:avLst/>
              <a:gdLst/>
              <a:ahLst/>
              <a:cxnLst/>
              <a:rect l="l" t="t" r="r" b="b"/>
              <a:pathLst>
                <a:path w="1473" h="1167" extrusionOk="0">
                  <a:moveTo>
                    <a:pt x="1389" y="1"/>
                  </a:moveTo>
                  <a:cubicBezTo>
                    <a:pt x="1377" y="1"/>
                    <a:pt x="1365" y="3"/>
                    <a:pt x="1352" y="10"/>
                  </a:cubicBezTo>
                  <a:cubicBezTo>
                    <a:pt x="885" y="310"/>
                    <a:pt x="451" y="710"/>
                    <a:pt x="51" y="1077"/>
                  </a:cubicBezTo>
                  <a:cubicBezTo>
                    <a:pt x="0" y="1103"/>
                    <a:pt x="26" y="1166"/>
                    <a:pt x="57" y="1166"/>
                  </a:cubicBezTo>
                  <a:cubicBezTo>
                    <a:pt x="66" y="1166"/>
                    <a:pt x="76" y="1160"/>
                    <a:pt x="84" y="1144"/>
                  </a:cubicBezTo>
                  <a:cubicBezTo>
                    <a:pt x="551" y="810"/>
                    <a:pt x="1052" y="477"/>
                    <a:pt x="1418" y="76"/>
                  </a:cubicBezTo>
                  <a:cubicBezTo>
                    <a:pt x="1472" y="49"/>
                    <a:pt x="1439" y="1"/>
                    <a:pt x="1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2"/>
            <p:cNvSpPr/>
            <p:nvPr/>
          </p:nvSpPr>
          <p:spPr>
            <a:xfrm>
              <a:off x="-1478325" y="3189275"/>
              <a:ext cx="33150" cy="60950"/>
            </a:xfrm>
            <a:custGeom>
              <a:avLst/>
              <a:gdLst/>
              <a:ahLst/>
              <a:cxnLst/>
              <a:rect l="l" t="t" r="r" b="b"/>
              <a:pathLst>
                <a:path w="1326" h="2438" extrusionOk="0">
                  <a:moveTo>
                    <a:pt x="984" y="1"/>
                  </a:moveTo>
                  <a:cubicBezTo>
                    <a:pt x="945" y="1"/>
                    <a:pt x="902" y="48"/>
                    <a:pt x="925" y="95"/>
                  </a:cubicBezTo>
                  <a:cubicBezTo>
                    <a:pt x="1059" y="529"/>
                    <a:pt x="1059" y="1163"/>
                    <a:pt x="858" y="1663"/>
                  </a:cubicBezTo>
                  <a:cubicBezTo>
                    <a:pt x="858" y="1663"/>
                    <a:pt x="844" y="1648"/>
                    <a:pt x="824" y="1648"/>
                  </a:cubicBezTo>
                  <a:cubicBezTo>
                    <a:pt x="814" y="1648"/>
                    <a:pt x="803" y="1652"/>
                    <a:pt x="792" y="1663"/>
                  </a:cubicBezTo>
                  <a:cubicBezTo>
                    <a:pt x="525" y="1863"/>
                    <a:pt x="291" y="2097"/>
                    <a:pt x="58" y="2330"/>
                  </a:cubicBezTo>
                  <a:cubicBezTo>
                    <a:pt x="0" y="2359"/>
                    <a:pt x="67" y="2437"/>
                    <a:pt x="129" y="2437"/>
                  </a:cubicBezTo>
                  <a:cubicBezTo>
                    <a:pt x="139" y="2437"/>
                    <a:pt x="149" y="2435"/>
                    <a:pt x="158" y="2430"/>
                  </a:cubicBezTo>
                  <a:cubicBezTo>
                    <a:pt x="391" y="2197"/>
                    <a:pt x="625" y="1997"/>
                    <a:pt x="825" y="1763"/>
                  </a:cubicBezTo>
                  <a:lnTo>
                    <a:pt x="825" y="1763"/>
                  </a:lnTo>
                  <a:cubicBezTo>
                    <a:pt x="725" y="1963"/>
                    <a:pt x="625" y="2130"/>
                    <a:pt x="491" y="2230"/>
                  </a:cubicBezTo>
                  <a:cubicBezTo>
                    <a:pt x="434" y="2288"/>
                    <a:pt x="476" y="2370"/>
                    <a:pt x="531" y="2370"/>
                  </a:cubicBezTo>
                  <a:cubicBezTo>
                    <a:pt x="540" y="2370"/>
                    <a:pt x="549" y="2368"/>
                    <a:pt x="558" y="2364"/>
                  </a:cubicBezTo>
                  <a:cubicBezTo>
                    <a:pt x="1325" y="2097"/>
                    <a:pt x="1292" y="662"/>
                    <a:pt x="1025" y="29"/>
                  </a:cubicBezTo>
                  <a:cubicBezTo>
                    <a:pt x="1015" y="9"/>
                    <a:pt x="1000" y="1"/>
                    <a:pt x="9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2"/>
            <p:cNvSpPr/>
            <p:nvPr/>
          </p:nvSpPr>
          <p:spPr>
            <a:xfrm>
              <a:off x="-1454125" y="3222500"/>
              <a:ext cx="20625" cy="21575"/>
            </a:xfrm>
            <a:custGeom>
              <a:avLst/>
              <a:gdLst/>
              <a:ahLst/>
              <a:cxnLst/>
              <a:rect l="l" t="t" r="r" b="b"/>
              <a:pathLst>
                <a:path w="825" h="863" extrusionOk="0">
                  <a:moveTo>
                    <a:pt x="758" y="1"/>
                  </a:moveTo>
                  <a:cubicBezTo>
                    <a:pt x="491" y="201"/>
                    <a:pt x="257" y="534"/>
                    <a:pt x="24" y="768"/>
                  </a:cubicBezTo>
                  <a:cubicBezTo>
                    <a:pt x="0" y="815"/>
                    <a:pt x="27" y="862"/>
                    <a:pt x="56" y="862"/>
                  </a:cubicBezTo>
                  <a:cubicBezTo>
                    <a:pt x="68" y="862"/>
                    <a:pt x="81" y="854"/>
                    <a:pt x="91" y="834"/>
                  </a:cubicBezTo>
                  <a:cubicBezTo>
                    <a:pt x="324" y="601"/>
                    <a:pt x="624" y="334"/>
                    <a:pt x="824" y="67"/>
                  </a:cubicBezTo>
                  <a:cubicBezTo>
                    <a:pt x="824" y="34"/>
                    <a:pt x="791" y="1"/>
                    <a:pt x="7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2"/>
            <p:cNvSpPr/>
            <p:nvPr/>
          </p:nvSpPr>
          <p:spPr>
            <a:xfrm>
              <a:off x="-1459825" y="3229675"/>
              <a:ext cx="32775" cy="30100"/>
            </a:xfrm>
            <a:custGeom>
              <a:avLst/>
              <a:gdLst/>
              <a:ahLst/>
              <a:cxnLst/>
              <a:rect l="l" t="t" r="r" b="b"/>
              <a:pathLst>
                <a:path w="1311" h="1204" extrusionOk="0">
                  <a:moveTo>
                    <a:pt x="1251" y="1"/>
                  </a:moveTo>
                  <a:cubicBezTo>
                    <a:pt x="1239" y="1"/>
                    <a:pt x="1228" y="5"/>
                    <a:pt x="1219" y="14"/>
                  </a:cubicBezTo>
                  <a:cubicBezTo>
                    <a:pt x="786" y="314"/>
                    <a:pt x="419" y="714"/>
                    <a:pt x="52" y="1081"/>
                  </a:cubicBezTo>
                  <a:cubicBezTo>
                    <a:pt x="0" y="1132"/>
                    <a:pt x="28" y="1203"/>
                    <a:pt x="74" y="1203"/>
                  </a:cubicBezTo>
                  <a:cubicBezTo>
                    <a:pt x="87" y="1203"/>
                    <a:pt x="103" y="1197"/>
                    <a:pt x="118" y="1181"/>
                  </a:cubicBezTo>
                  <a:cubicBezTo>
                    <a:pt x="519" y="814"/>
                    <a:pt x="952" y="481"/>
                    <a:pt x="1286" y="80"/>
                  </a:cubicBezTo>
                  <a:cubicBezTo>
                    <a:pt x="1310" y="32"/>
                    <a:pt x="1281" y="1"/>
                    <a:pt x="1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2"/>
            <p:cNvSpPr/>
            <p:nvPr/>
          </p:nvSpPr>
          <p:spPr>
            <a:xfrm>
              <a:off x="-1460650" y="3239775"/>
              <a:ext cx="37825" cy="31675"/>
            </a:xfrm>
            <a:custGeom>
              <a:avLst/>
              <a:gdLst/>
              <a:ahLst/>
              <a:cxnLst/>
              <a:rect l="l" t="t" r="r" b="b"/>
              <a:pathLst>
                <a:path w="1513" h="1267" extrusionOk="0">
                  <a:moveTo>
                    <a:pt x="1423" y="1"/>
                  </a:moveTo>
                  <a:cubicBezTo>
                    <a:pt x="1411" y="1"/>
                    <a:pt x="1398" y="4"/>
                    <a:pt x="1386" y="10"/>
                  </a:cubicBezTo>
                  <a:cubicBezTo>
                    <a:pt x="919" y="377"/>
                    <a:pt x="518" y="811"/>
                    <a:pt x="51" y="1144"/>
                  </a:cubicBezTo>
                  <a:cubicBezTo>
                    <a:pt x="0" y="1195"/>
                    <a:pt x="28" y="1266"/>
                    <a:pt x="73" y="1266"/>
                  </a:cubicBezTo>
                  <a:cubicBezTo>
                    <a:pt x="87" y="1266"/>
                    <a:pt x="103" y="1260"/>
                    <a:pt x="118" y="1244"/>
                  </a:cubicBezTo>
                  <a:cubicBezTo>
                    <a:pt x="585" y="911"/>
                    <a:pt x="1119" y="544"/>
                    <a:pt x="1486" y="77"/>
                  </a:cubicBezTo>
                  <a:cubicBezTo>
                    <a:pt x="1513" y="50"/>
                    <a:pt x="1474" y="1"/>
                    <a:pt x="14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2"/>
            <p:cNvSpPr/>
            <p:nvPr/>
          </p:nvSpPr>
          <p:spPr>
            <a:xfrm>
              <a:off x="-1453150" y="3252800"/>
              <a:ext cx="32800" cy="27825"/>
            </a:xfrm>
            <a:custGeom>
              <a:avLst/>
              <a:gdLst/>
              <a:ahLst/>
              <a:cxnLst/>
              <a:rect l="l" t="t" r="r" b="b"/>
              <a:pathLst>
                <a:path w="1312" h="1113" extrusionOk="0">
                  <a:moveTo>
                    <a:pt x="1232" y="0"/>
                  </a:moveTo>
                  <a:cubicBezTo>
                    <a:pt x="1218" y="0"/>
                    <a:pt x="1202" y="7"/>
                    <a:pt x="1186" y="23"/>
                  </a:cubicBezTo>
                  <a:cubicBezTo>
                    <a:pt x="785" y="323"/>
                    <a:pt x="418" y="690"/>
                    <a:pt x="52" y="990"/>
                  </a:cubicBezTo>
                  <a:cubicBezTo>
                    <a:pt x="0" y="1041"/>
                    <a:pt x="28" y="1112"/>
                    <a:pt x="73" y="1112"/>
                  </a:cubicBezTo>
                  <a:cubicBezTo>
                    <a:pt x="87" y="1112"/>
                    <a:pt x="103" y="1106"/>
                    <a:pt x="118" y="1090"/>
                  </a:cubicBezTo>
                  <a:cubicBezTo>
                    <a:pt x="519" y="757"/>
                    <a:pt x="919" y="456"/>
                    <a:pt x="1286" y="89"/>
                  </a:cubicBezTo>
                  <a:cubicBezTo>
                    <a:pt x="1311" y="64"/>
                    <a:pt x="1279" y="0"/>
                    <a:pt x="1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2"/>
            <p:cNvSpPr/>
            <p:nvPr/>
          </p:nvSpPr>
          <p:spPr>
            <a:xfrm>
              <a:off x="-1453325" y="3261475"/>
              <a:ext cx="36200" cy="28775"/>
            </a:xfrm>
            <a:custGeom>
              <a:avLst/>
              <a:gdLst/>
              <a:ahLst/>
              <a:cxnLst/>
              <a:rect l="l" t="t" r="r" b="b"/>
              <a:pathLst>
                <a:path w="1448" h="1151" extrusionOk="0">
                  <a:moveTo>
                    <a:pt x="1362" y="0"/>
                  </a:moveTo>
                  <a:cubicBezTo>
                    <a:pt x="1351" y="0"/>
                    <a:pt x="1338" y="3"/>
                    <a:pt x="1326" y="9"/>
                  </a:cubicBezTo>
                  <a:cubicBezTo>
                    <a:pt x="892" y="310"/>
                    <a:pt x="492" y="676"/>
                    <a:pt x="59" y="1010"/>
                  </a:cubicBezTo>
                  <a:cubicBezTo>
                    <a:pt x="1" y="1068"/>
                    <a:pt x="68" y="1150"/>
                    <a:pt x="130" y="1150"/>
                  </a:cubicBezTo>
                  <a:cubicBezTo>
                    <a:pt x="140" y="1150"/>
                    <a:pt x="150" y="1148"/>
                    <a:pt x="159" y="1143"/>
                  </a:cubicBezTo>
                  <a:cubicBezTo>
                    <a:pt x="559" y="810"/>
                    <a:pt x="1026" y="476"/>
                    <a:pt x="1393" y="109"/>
                  </a:cubicBezTo>
                  <a:cubicBezTo>
                    <a:pt x="1447" y="55"/>
                    <a:pt x="1413" y="0"/>
                    <a:pt x="1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2"/>
            <p:cNvSpPr/>
            <p:nvPr/>
          </p:nvSpPr>
          <p:spPr>
            <a:xfrm>
              <a:off x="-1452475" y="3270300"/>
              <a:ext cx="37950" cy="30775"/>
            </a:xfrm>
            <a:custGeom>
              <a:avLst/>
              <a:gdLst/>
              <a:ahLst/>
              <a:cxnLst/>
              <a:rect l="l" t="t" r="r" b="b"/>
              <a:pathLst>
                <a:path w="1518" h="1231" extrusionOk="0">
                  <a:moveTo>
                    <a:pt x="1439" y="1"/>
                  </a:moveTo>
                  <a:cubicBezTo>
                    <a:pt x="1424" y="1"/>
                    <a:pt x="1408" y="7"/>
                    <a:pt x="1392" y="23"/>
                  </a:cubicBezTo>
                  <a:cubicBezTo>
                    <a:pt x="925" y="323"/>
                    <a:pt x="492" y="757"/>
                    <a:pt x="58" y="1091"/>
                  </a:cubicBezTo>
                  <a:cubicBezTo>
                    <a:pt x="0" y="1148"/>
                    <a:pt x="67" y="1231"/>
                    <a:pt x="129" y="1231"/>
                  </a:cubicBezTo>
                  <a:cubicBezTo>
                    <a:pt x="139" y="1231"/>
                    <a:pt x="149" y="1229"/>
                    <a:pt x="158" y="1224"/>
                  </a:cubicBezTo>
                  <a:cubicBezTo>
                    <a:pt x="592" y="857"/>
                    <a:pt x="1092" y="524"/>
                    <a:pt x="1492" y="90"/>
                  </a:cubicBezTo>
                  <a:cubicBezTo>
                    <a:pt x="1518" y="65"/>
                    <a:pt x="1485" y="1"/>
                    <a:pt x="14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2"/>
            <p:cNvSpPr/>
            <p:nvPr/>
          </p:nvSpPr>
          <p:spPr>
            <a:xfrm>
              <a:off x="-1445800" y="3279875"/>
              <a:ext cx="36250" cy="28725"/>
            </a:xfrm>
            <a:custGeom>
              <a:avLst/>
              <a:gdLst/>
              <a:ahLst/>
              <a:cxnLst/>
              <a:rect l="l" t="t" r="r" b="b"/>
              <a:pathLst>
                <a:path w="1450" h="1149" extrusionOk="0">
                  <a:moveTo>
                    <a:pt x="1353" y="0"/>
                  </a:moveTo>
                  <a:cubicBezTo>
                    <a:pt x="1344" y="0"/>
                    <a:pt x="1335" y="3"/>
                    <a:pt x="1325" y="7"/>
                  </a:cubicBezTo>
                  <a:cubicBezTo>
                    <a:pt x="858" y="274"/>
                    <a:pt x="458" y="674"/>
                    <a:pt x="58" y="1041"/>
                  </a:cubicBezTo>
                  <a:cubicBezTo>
                    <a:pt x="0" y="1070"/>
                    <a:pt x="66" y="1148"/>
                    <a:pt x="128" y="1148"/>
                  </a:cubicBezTo>
                  <a:cubicBezTo>
                    <a:pt x="139" y="1148"/>
                    <a:pt x="149" y="1146"/>
                    <a:pt x="158" y="1141"/>
                  </a:cubicBezTo>
                  <a:cubicBezTo>
                    <a:pt x="558" y="741"/>
                    <a:pt x="992" y="441"/>
                    <a:pt x="1392" y="107"/>
                  </a:cubicBezTo>
                  <a:cubicBezTo>
                    <a:pt x="1449" y="79"/>
                    <a:pt x="1408" y="0"/>
                    <a:pt x="1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2"/>
            <p:cNvSpPr/>
            <p:nvPr/>
          </p:nvSpPr>
          <p:spPr>
            <a:xfrm>
              <a:off x="-1442400" y="3289925"/>
              <a:ext cx="37075" cy="28725"/>
            </a:xfrm>
            <a:custGeom>
              <a:avLst/>
              <a:gdLst/>
              <a:ahLst/>
              <a:cxnLst/>
              <a:rect l="l" t="t" r="r" b="b"/>
              <a:pathLst>
                <a:path w="1483" h="1149" extrusionOk="0">
                  <a:moveTo>
                    <a:pt x="1378" y="0"/>
                  </a:moveTo>
                  <a:cubicBezTo>
                    <a:pt x="1371" y="0"/>
                    <a:pt x="1363" y="2"/>
                    <a:pt x="1356" y="5"/>
                  </a:cubicBezTo>
                  <a:cubicBezTo>
                    <a:pt x="889" y="272"/>
                    <a:pt x="455" y="673"/>
                    <a:pt x="55" y="1040"/>
                  </a:cubicBezTo>
                  <a:cubicBezTo>
                    <a:pt x="1" y="1094"/>
                    <a:pt x="35" y="1148"/>
                    <a:pt x="86" y="1148"/>
                  </a:cubicBezTo>
                  <a:cubicBezTo>
                    <a:pt x="97" y="1148"/>
                    <a:pt x="110" y="1146"/>
                    <a:pt x="122" y="1140"/>
                  </a:cubicBezTo>
                  <a:cubicBezTo>
                    <a:pt x="522" y="773"/>
                    <a:pt x="989" y="472"/>
                    <a:pt x="1423" y="139"/>
                  </a:cubicBezTo>
                  <a:cubicBezTo>
                    <a:pt x="1482" y="109"/>
                    <a:pt x="1436" y="0"/>
                    <a:pt x="1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2"/>
            <p:cNvSpPr/>
            <p:nvPr/>
          </p:nvSpPr>
          <p:spPr>
            <a:xfrm>
              <a:off x="-1429800" y="3300725"/>
              <a:ext cx="27025" cy="17425"/>
            </a:xfrm>
            <a:custGeom>
              <a:avLst/>
              <a:gdLst/>
              <a:ahLst/>
              <a:cxnLst/>
              <a:rect l="l" t="t" r="r" b="b"/>
              <a:pathLst>
                <a:path w="1081" h="697" extrusionOk="0">
                  <a:moveTo>
                    <a:pt x="1011" y="0"/>
                  </a:moveTo>
                  <a:cubicBezTo>
                    <a:pt x="1004" y="0"/>
                    <a:pt x="995" y="2"/>
                    <a:pt x="986" y="7"/>
                  </a:cubicBezTo>
                  <a:cubicBezTo>
                    <a:pt x="819" y="40"/>
                    <a:pt x="685" y="141"/>
                    <a:pt x="552" y="241"/>
                  </a:cubicBezTo>
                  <a:cubicBezTo>
                    <a:pt x="385" y="341"/>
                    <a:pt x="218" y="441"/>
                    <a:pt x="52" y="574"/>
                  </a:cubicBezTo>
                  <a:cubicBezTo>
                    <a:pt x="0" y="625"/>
                    <a:pt x="47" y="696"/>
                    <a:pt x="102" y="696"/>
                  </a:cubicBezTo>
                  <a:cubicBezTo>
                    <a:pt x="119" y="696"/>
                    <a:pt x="136" y="690"/>
                    <a:pt x="152" y="674"/>
                  </a:cubicBezTo>
                  <a:cubicBezTo>
                    <a:pt x="285" y="574"/>
                    <a:pt x="418" y="474"/>
                    <a:pt x="585" y="374"/>
                  </a:cubicBezTo>
                  <a:cubicBezTo>
                    <a:pt x="719" y="307"/>
                    <a:pt x="919" y="241"/>
                    <a:pt x="1052" y="107"/>
                  </a:cubicBezTo>
                  <a:cubicBezTo>
                    <a:pt x="1081" y="78"/>
                    <a:pt x="1060" y="0"/>
                    <a:pt x="10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2"/>
            <p:cNvSpPr/>
            <p:nvPr/>
          </p:nvSpPr>
          <p:spPr>
            <a:xfrm>
              <a:off x="-1421300" y="3306625"/>
              <a:ext cx="27600" cy="15925"/>
            </a:xfrm>
            <a:custGeom>
              <a:avLst/>
              <a:gdLst/>
              <a:ahLst/>
              <a:cxnLst/>
              <a:rect l="l" t="t" r="r" b="b"/>
              <a:pathLst>
                <a:path w="1104" h="637" extrusionOk="0">
                  <a:moveTo>
                    <a:pt x="979" y="0"/>
                  </a:moveTo>
                  <a:cubicBezTo>
                    <a:pt x="969" y="0"/>
                    <a:pt x="958" y="2"/>
                    <a:pt x="946" y="5"/>
                  </a:cubicBezTo>
                  <a:cubicBezTo>
                    <a:pt x="646" y="71"/>
                    <a:pt x="345" y="271"/>
                    <a:pt x="78" y="472"/>
                  </a:cubicBezTo>
                  <a:cubicBezTo>
                    <a:pt x="1" y="524"/>
                    <a:pt x="64" y="636"/>
                    <a:pt x="144" y="636"/>
                  </a:cubicBezTo>
                  <a:cubicBezTo>
                    <a:pt x="166" y="636"/>
                    <a:pt x="190" y="627"/>
                    <a:pt x="212" y="605"/>
                  </a:cubicBezTo>
                  <a:cubicBezTo>
                    <a:pt x="345" y="538"/>
                    <a:pt x="479" y="438"/>
                    <a:pt x="612" y="372"/>
                  </a:cubicBezTo>
                  <a:cubicBezTo>
                    <a:pt x="746" y="305"/>
                    <a:pt x="879" y="238"/>
                    <a:pt x="1012" y="171"/>
                  </a:cubicBezTo>
                  <a:cubicBezTo>
                    <a:pt x="1104" y="141"/>
                    <a:pt x="1084" y="0"/>
                    <a:pt x="9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2"/>
            <p:cNvSpPr/>
            <p:nvPr/>
          </p:nvSpPr>
          <p:spPr>
            <a:xfrm>
              <a:off x="-1427500" y="3314900"/>
              <a:ext cx="39625" cy="22850"/>
            </a:xfrm>
            <a:custGeom>
              <a:avLst/>
              <a:gdLst/>
              <a:ahLst/>
              <a:cxnLst/>
              <a:rect l="l" t="t" r="r" b="b"/>
              <a:pathLst>
                <a:path w="1585" h="914" extrusionOk="0">
                  <a:moveTo>
                    <a:pt x="1488" y="1"/>
                  </a:moveTo>
                  <a:cubicBezTo>
                    <a:pt x="1479" y="1"/>
                    <a:pt x="1470" y="3"/>
                    <a:pt x="1461" y="7"/>
                  </a:cubicBezTo>
                  <a:cubicBezTo>
                    <a:pt x="1194" y="74"/>
                    <a:pt x="994" y="241"/>
                    <a:pt x="760" y="374"/>
                  </a:cubicBezTo>
                  <a:cubicBezTo>
                    <a:pt x="527" y="508"/>
                    <a:pt x="293" y="641"/>
                    <a:pt x="60" y="774"/>
                  </a:cubicBezTo>
                  <a:cubicBezTo>
                    <a:pt x="0" y="804"/>
                    <a:pt x="47" y="913"/>
                    <a:pt x="105" y="913"/>
                  </a:cubicBezTo>
                  <a:cubicBezTo>
                    <a:pt x="112" y="913"/>
                    <a:pt x="119" y="911"/>
                    <a:pt x="126" y="908"/>
                  </a:cubicBezTo>
                  <a:cubicBezTo>
                    <a:pt x="393" y="774"/>
                    <a:pt x="627" y="641"/>
                    <a:pt x="860" y="508"/>
                  </a:cubicBezTo>
                  <a:cubicBezTo>
                    <a:pt x="1094" y="407"/>
                    <a:pt x="1327" y="307"/>
                    <a:pt x="1527" y="141"/>
                  </a:cubicBezTo>
                  <a:cubicBezTo>
                    <a:pt x="1585" y="83"/>
                    <a:pt x="1543" y="1"/>
                    <a:pt x="1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2"/>
            <p:cNvSpPr/>
            <p:nvPr/>
          </p:nvSpPr>
          <p:spPr>
            <a:xfrm>
              <a:off x="-1397425" y="3336750"/>
              <a:ext cx="13950" cy="6875"/>
            </a:xfrm>
            <a:custGeom>
              <a:avLst/>
              <a:gdLst/>
              <a:ahLst/>
              <a:cxnLst/>
              <a:rect l="l" t="t" r="r" b="b"/>
              <a:pathLst>
                <a:path w="558" h="275" extrusionOk="0">
                  <a:moveTo>
                    <a:pt x="491" y="0"/>
                  </a:moveTo>
                  <a:cubicBezTo>
                    <a:pt x="424" y="34"/>
                    <a:pt x="358" y="101"/>
                    <a:pt x="291" y="134"/>
                  </a:cubicBezTo>
                  <a:cubicBezTo>
                    <a:pt x="224" y="167"/>
                    <a:pt x="124" y="167"/>
                    <a:pt x="57" y="201"/>
                  </a:cubicBezTo>
                  <a:cubicBezTo>
                    <a:pt x="0" y="201"/>
                    <a:pt x="17" y="274"/>
                    <a:pt x="43" y="274"/>
                  </a:cubicBezTo>
                  <a:cubicBezTo>
                    <a:pt x="48" y="274"/>
                    <a:pt x="53" y="272"/>
                    <a:pt x="57" y="267"/>
                  </a:cubicBezTo>
                  <a:cubicBezTo>
                    <a:pt x="158" y="267"/>
                    <a:pt x="258" y="234"/>
                    <a:pt x="324" y="201"/>
                  </a:cubicBezTo>
                  <a:cubicBezTo>
                    <a:pt x="391" y="167"/>
                    <a:pt x="491" y="134"/>
                    <a:pt x="558" y="34"/>
                  </a:cubicBezTo>
                  <a:cubicBezTo>
                    <a:pt x="558" y="0"/>
                    <a:pt x="524"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2"/>
            <p:cNvSpPr/>
            <p:nvPr/>
          </p:nvSpPr>
          <p:spPr>
            <a:xfrm>
              <a:off x="-1350475" y="3505700"/>
              <a:ext cx="16800" cy="20225"/>
            </a:xfrm>
            <a:custGeom>
              <a:avLst/>
              <a:gdLst/>
              <a:ahLst/>
              <a:cxnLst/>
              <a:rect l="l" t="t" r="r" b="b"/>
              <a:pathLst>
                <a:path w="672" h="809" extrusionOk="0">
                  <a:moveTo>
                    <a:pt x="628" y="0"/>
                  </a:moveTo>
                  <a:cubicBezTo>
                    <a:pt x="620" y="0"/>
                    <a:pt x="615" y="4"/>
                    <a:pt x="615" y="14"/>
                  </a:cubicBezTo>
                  <a:cubicBezTo>
                    <a:pt x="381" y="214"/>
                    <a:pt x="214" y="481"/>
                    <a:pt x="47" y="714"/>
                  </a:cubicBezTo>
                  <a:cubicBezTo>
                    <a:pt x="0" y="762"/>
                    <a:pt x="53" y="809"/>
                    <a:pt x="112" y="809"/>
                  </a:cubicBezTo>
                  <a:cubicBezTo>
                    <a:pt x="136" y="809"/>
                    <a:pt x="161" y="801"/>
                    <a:pt x="181" y="781"/>
                  </a:cubicBezTo>
                  <a:cubicBezTo>
                    <a:pt x="348" y="548"/>
                    <a:pt x="548" y="314"/>
                    <a:pt x="648" y="47"/>
                  </a:cubicBezTo>
                  <a:cubicBezTo>
                    <a:pt x="671" y="24"/>
                    <a:pt x="645" y="0"/>
                    <a:pt x="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2"/>
            <p:cNvSpPr/>
            <p:nvPr/>
          </p:nvSpPr>
          <p:spPr>
            <a:xfrm>
              <a:off x="-1190850" y="3360825"/>
              <a:ext cx="109275" cy="284025"/>
            </a:xfrm>
            <a:custGeom>
              <a:avLst/>
              <a:gdLst/>
              <a:ahLst/>
              <a:cxnLst/>
              <a:rect l="l" t="t" r="r" b="b"/>
              <a:pathLst>
                <a:path w="4371" h="11361" extrusionOk="0">
                  <a:moveTo>
                    <a:pt x="900" y="0"/>
                  </a:moveTo>
                  <a:cubicBezTo>
                    <a:pt x="842" y="0"/>
                    <a:pt x="785" y="33"/>
                    <a:pt x="768" y="105"/>
                  </a:cubicBezTo>
                  <a:cubicBezTo>
                    <a:pt x="734" y="872"/>
                    <a:pt x="634" y="1506"/>
                    <a:pt x="334" y="2206"/>
                  </a:cubicBezTo>
                  <a:cubicBezTo>
                    <a:pt x="134" y="2640"/>
                    <a:pt x="0" y="3074"/>
                    <a:pt x="134" y="3574"/>
                  </a:cubicBezTo>
                  <a:cubicBezTo>
                    <a:pt x="401" y="4608"/>
                    <a:pt x="1435" y="5409"/>
                    <a:pt x="2135" y="6143"/>
                  </a:cubicBezTo>
                  <a:cubicBezTo>
                    <a:pt x="2569" y="6576"/>
                    <a:pt x="3670" y="7310"/>
                    <a:pt x="3169" y="8011"/>
                  </a:cubicBezTo>
                  <a:cubicBezTo>
                    <a:pt x="2902" y="8411"/>
                    <a:pt x="2402" y="8578"/>
                    <a:pt x="2135" y="9011"/>
                  </a:cubicBezTo>
                  <a:cubicBezTo>
                    <a:pt x="1735" y="9712"/>
                    <a:pt x="1835" y="10679"/>
                    <a:pt x="2369" y="11280"/>
                  </a:cubicBezTo>
                  <a:cubicBezTo>
                    <a:pt x="2416" y="11336"/>
                    <a:pt x="2482" y="11361"/>
                    <a:pt x="2549" y="11361"/>
                  </a:cubicBezTo>
                  <a:cubicBezTo>
                    <a:pt x="2717" y="11361"/>
                    <a:pt x="2888" y="11204"/>
                    <a:pt x="2769" y="11013"/>
                  </a:cubicBezTo>
                  <a:cubicBezTo>
                    <a:pt x="2435" y="10412"/>
                    <a:pt x="2369" y="9745"/>
                    <a:pt x="2836" y="9178"/>
                  </a:cubicBezTo>
                  <a:cubicBezTo>
                    <a:pt x="3169" y="8811"/>
                    <a:pt x="3670" y="8611"/>
                    <a:pt x="3903" y="8177"/>
                  </a:cubicBezTo>
                  <a:cubicBezTo>
                    <a:pt x="4370" y="7377"/>
                    <a:pt x="3670" y="6743"/>
                    <a:pt x="3169" y="6209"/>
                  </a:cubicBezTo>
                  <a:cubicBezTo>
                    <a:pt x="2702" y="5742"/>
                    <a:pt x="2269" y="5275"/>
                    <a:pt x="1802" y="4808"/>
                  </a:cubicBezTo>
                  <a:cubicBezTo>
                    <a:pt x="1435" y="4408"/>
                    <a:pt x="968" y="4008"/>
                    <a:pt x="768" y="3474"/>
                  </a:cubicBezTo>
                  <a:cubicBezTo>
                    <a:pt x="567" y="2807"/>
                    <a:pt x="1101" y="2173"/>
                    <a:pt x="1235" y="1539"/>
                  </a:cubicBezTo>
                  <a:cubicBezTo>
                    <a:pt x="1301" y="1006"/>
                    <a:pt x="1268" y="539"/>
                    <a:pt x="1034" y="72"/>
                  </a:cubicBezTo>
                  <a:cubicBezTo>
                    <a:pt x="1003" y="25"/>
                    <a:pt x="951" y="0"/>
                    <a:pt x="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2"/>
            <p:cNvSpPr/>
            <p:nvPr/>
          </p:nvSpPr>
          <p:spPr>
            <a:xfrm>
              <a:off x="-1161675" y="3543850"/>
              <a:ext cx="38850" cy="58250"/>
            </a:xfrm>
            <a:custGeom>
              <a:avLst/>
              <a:gdLst/>
              <a:ahLst/>
              <a:cxnLst/>
              <a:rect l="l" t="t" r="r" b="b"/>
              <a:pathLst>
                <a:path w="1554" h="2330" extrusionOk="0">
                  <a:moveTo>
                    <a:pt x="1451" y="0"/>
                  </a:moveTo>
                  <a:cubicBezTo>
                    <a:pt x="1435" y="0"/>
                    <a:pt x="1417" y="7"/>
                    <a:pt x="1402" y="22"/>
                  </a:cubicBezTo>
                  <a:cubicBezTo>
                    <a:pt x="735" y="589"/>
                    <a:pt x="268" y="1457"/>
                    <a:pt x="1" y="2291"/>
                  </a:cubicBezTo>
                  <a:cubicBezTo>
                    <a:pt x="1" y="2310"/>
                    <a:pt x="12" y="2329"/>
                    <a:pt x="28" y="2329"/>
                  </a:cubicBezTo>
                  <a:cubicBezTo>
                    <a:pt x="39" y="2329"/>
                    <a:pt x="53" y="2319"/>
                    <a:pt x="68" y="2291"/>
                  </a:cubicBezTo>
                  <a:cubicBezTo>
                    <a:pt x="501" y="1523"/>
                    <a:pt x="1035" y="856"/>
                    <a:pt x="1502" y="122"/>
                  </a:cubicBezTo>
                  <a:cubicBezTo>
                    <a:pt x="1553" y="71"/>
                    <a:pt x="1506" y="0"/>
                    <a:pt x="1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2"/>
            <p:cNvSpPr/>
            <p:nvPr/>
          </p:nvSpPr>
          <p:spPr>
            <a:xfrm>
              <a:off x="-1175525" y="3530875"/>
              <a:ext cx="42950" cy="62000"/>
            </a:xfrm>
            <a:custGeom>
              <a:avLst/>
              <a:gdLst/>
              <a:ahLst/>
              <a:cxnLst/>
              <a:rect l="l" t="t" r="r" b="b"/>
              <a:pathLst>
                <a:path w="1718" h="2480" extrusionOk="0">
                  <a:moveTo>
                    <a:pt x="1617" y="1"/>
                  </a:moveTo>
                  <a:cubicBezTo>
                    <a:pt x="1608" y="1"/>
                    <a:pt x="1598" y="3"/>
                    <a:pt x="1589" y="8"/>
                  </a:cubicBezTo>
                  <a:cubicBezTo>
                    <a:pt x="722" y="441"/>
                    <a:pt x="188" y="1509"/>
                    <a:pt x="21" y="2409"/>
                  </a:cubicBezTo>
                  <a:cubicBezTo>
                    <a:pt x="1" y="2451"/>
                    <a:pt x="44" y="2479"/>
                    <a:pt x="80" y="2479"/>
                  </a:cubicBezTo>
                  <a:cubicBezTo>
                    <a:pt x="102" y="2479"/>
                    <a:pt x="121" y="2468"/>
                    <a:pt x="121" y="2443"/>
                  </a:cubicBezTo>
                  <a:cubicBezTo>
                    <a:pt x="321" y="1976"/>
                    <a:pt x="521" y="1509"/>
                    <a:pt x="788" y="1108"/>
                  </a:cubicBezTo>
                  <a:cubicBezTo>
                    <a:pt x="1055" y="742"/>
                    <a:pt x="1389" y="441"/>
                    <a:pt x="1689" y="108"/>
                  </a:cubicBezTo>
                  <a:cubicBezTo>
                    <a:pt x="1718" y="79"/>
                    <a:pt x="1672" y="1"/>
                    <a:pt x="1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2"/>
            <p:cNvSpPr/>
            <p:nvPr/>
          </p:nvSpPr>
          <p:spPr>
            <a:xfrm>
              <a:off x="-1185550" y="3521875"/>
              <a:ext cx="47250" cy="56775"/>
            </a:xfrm>
            <a:custGeom>
              <a:avLst/>
              <a:gdLst/>
              <a:ahLst/>
              <a:cxnLst/>
              <a:rect l="l" t="t" r="r" b="b"/>
              <a:pathLst>
                <a:path w="1890" h="2271" extrusionOk="0">
                  <a:moveTo>
                    <a:pt x="1790" y="1"/>
                  </a:moveTo>
                  <a:cubicBezTo>
                    <a:pt x="889" y="268"/>
                    <a:pt x="255" y="1368"/>
                    <a:pt x="22" y="2169"/>
                  </a:cubicBezTo>
                  <a:cubicBezTo>
                    <a:pt x="0" y="2234"/>
                    <a:pt x="48" y="2270"/>
                    <a:pt x="94" y="2270"/>
                  </a:cubicBezTo>
                  <a:cubicBezTo>
                    <a:pt x="119" y="2270"/>
                    <a:pt x="143" y="2259"/>
                    <a:pt x="155" y="2236"/>
                  </a:cubicBezTo>
                  <a:cubicBezTo>
                    <a:pt x="355" y="1769"/>
                    <a:pt x="622" y="1335"/>
                    <a:pt x="956" y="968"/>
                  </a:cubicBezTo>
                  <a:cubicBezTo>
                    <a:pt x="1256" y="668"/>
                    <a:pt x="1590" y="434"/>
                    <a:pt x="1856" y="134"/>
                  </a:cubicBezTo>
                  <a:cubicBezTo>
                    <a:pt x="1890" y="101"/>
                    <a:pt x="1856" y="1"/>
                    <a:pt x="17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2"/>
            <p:cNvSpPr/>
            <p:nvPr/>
          </p:nvSpPr>
          <p:spPr>
            <a:xfrm>
              <a:off x="-1200400" y="3520000"/>
              <a:ext cx="45275" cy="50100"/>
            </a:xfrm>
            <a:custGeom>
              <a:avLst/>
              <a:gdLst/>
              <a:ahLst/>
              <a:cxnLst/>
              <a:rect l="l" t="t" r="r" b="b"/>
              <a:pathLst>
                <a:path w="1811" h="2004" extrusionOk="0">
                  <a:moveTo>
                    <a:pt x="1719" y="0"/>
                  </a:moveTo>
                  <a:cubicBezTo>
                    <a:pt x="1708" y="0"/>
                    <a:pt x="1696" y="3"/>
                    <a:pt x="1683" y="9"/>
                  </a:cubicBezTo>
                  <a:cubicBezTo>
                    <a:pt x="949" y="309"/>
                    <a:pt x="382" y="1210"/>
                    <a:pt x="49" y="1877"/>
                  </a:cubicBezTo>
                  <a:cubicBezTo>
                    <a:pt x="1" y="1949"/>
                    <a:pt x="74" y="2004"/>
                    <a:pt x="131" y="2004"/>
                  </a:cubicBezTo>
                  <a:cubicBezTo>
                    <a:pt x="153" y="2004"/>
                    <a:pt x="173" y="1996"/>
                    <a:pt x="182" y="1977"/>
                  </a:cubicBezTo>
                  <a:cubicBezTo>
                    <a:pt x="416" y="1610"/>
                    <a:pt x="649" y="1277"/>
                    <a:pt x="916" y="976"/>
                  </a:cubicBezTo>
                  <a:cubicBezTo>
                    <a:pt x="1183" y="676"/>
                    <a:pt x="1550" y="443"/>
                    <a:pt x="1783" y="109"/>
                  </a:cubicBezTo>
                  <a:cubicBezTo>
                    <a:pt x="1811" y="55"/>
                    <a:pt x="1771" y="0"/>
                    <a:pt x="1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2"/>
            <p:cNvSpPr/>
            <p:nvPr/>
          </p:nvSpPr>
          <p:spPr>
            <a:xfrm>
              <a:off x="-1199650" y="3509150"/>
              <a:ext cx="39375" cy="42500"/>
            </a:xfrm>
            <a:custGeom>
              <a:avLst/>
              <a:gdLst/>
              <a:ahLst/>
              <a:cxnLst/>
              <a:rect l="l" t="t" r="r" b="b"/>
              <a:pathLst>
                <a:path w="1575" h="1700" extrusionOk="0">
                  <a:moveTo>
                    <a:pt x="1477" y="1"/>
                  </a:moveTo>
                  <a:cubicBezTo>
                    <a:pt x="1468" y="1"/>
                    <a:pt x="1459" y="3"/>
                    <a:pt x="1453" y="9"/>
                  </a:cubicBezTo>
                  <a:cubicBezTo>
                    <a:pt x="886" y="410"/>
                    <a:pt x="452" y="1043"/>
                    <a:pt x="52" y="1577"/>
                  </a:cubicBezTo>
                  <a:cubicBezTo>
                    <a:pt x="1" y="1628"/>
                    <a:pt x="48" y="1699"/>
                    <a:pt x="103" y="1699"/>
                  </a:cubicBezTo>
                  <a:cubicBezTo>
                    <a:pt x="119" y="1699"/>
                    <a:pt x="137" y="1693"/>
                    <a:pt x="152" y="1677"/>
                  </a:cubicBezTo>
                  <a:cubicBezTo>
                    <a:pt x="586" y="1110"/>
                    <a:pt x="1120" y="643"/>
                    <a:pt x="1520" y="109"/>
                  </a:cubicBezTo>
                  <a:cubicBezTo>
                    <a:pt x="1574" y="55"/>
                    <a:pt x="1518"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2"/>
            <p:cNvSpPr/>
            <p:nvPr/>
          </p:nvSpPr>
          <p:spPr>
            <a:xfrm>
              <a:off x="-1209625" y="3503300"/>
              <a:ext cx="41150" cy="36675"/>
            </a:xfrm>
            <a:custGeom>
              <a:avLst/>
              <a:gdLst/>
              <a:ahLst/>
              <a:cxnLst/>
              <a:rect l="l" t="t" r="r" b="b"/>
              <a:pathLst>
                <a:path w="1646" h="1467" extrusionOk="0">
                  <a:moveTo>
                    <a:pt x="1575" y="1"/>
                  </a:moveTo>
                  <a:cubicBezTo>
                    <a:pt x="1567" y="1"/>
                    <a:pt x="1559" y="3"/>
                    <a:pt x="1552" y="10"/>
                  </a:cubicBezTo>
                  <a:cubicBezTo>
                    <a:pt x="1018" y="410"/>
                    <a:pt x="518" y="911"/>
                    <a:pt x="51" y="1378"/>
                  </a:cubicBezTo>
                  <a:cubicBezTo>
                    <a:pt x="0" y="1403"/>
                    <a:pt x="26" y="1467"/>
                    <a:pt x="71" y="1467"/>
                  </a:cubicBezTo>
                  <a:cubicBezTo>
                    <a:pt x="85" y="1467"/>
                    <a:pt x="102" y="1460"/>
                    <a:pt x="118" y="1444"/>
                  </a:cubicBezTo>
                  <a:cubicBezTo>
                    <a:pt x="618" y="1011"/>
                    <a:pt x="1152" y="577"/>
                    <a:pt x="1619" y="43"/>
                  </a:cubicBezTo>
                  <a:cubicBezTo>
                    <a:pt x="1645" y="43"/>
                    <a:pt x="1608" y="1"/>
                    <a:pt x="15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2"/>
            <p:cNvSpPr/>
            <p:nvPr/>
          </p:nvSpPr>
          <p:spPr>
            <a:xfrm>
              <a:off x="-1207375" y="3490800"/>
              <a:ext cx="34050" cy="31325"/>
            </a:xfrm>
            <a:custGeom>
              <a:avLst/>
              <a:gdLst/>
              <a:ahLst/>
              <a:cxnLst/>
              <a:rect l="l" t="t" r="r" b="b"/>
              <a:pathLst>
                <a:path w="1362" h="1253" extrusionOk="0">
                  <a:moveTo>
                    <a:pt x="1314" y="0"/>
                  </a:moveTo>
                  <a:cubicBezTo>
                    <a:pt x="1308" y="0"/>
                    <a:pt x="1301" y="3"/>
                    <a:pt x="1295" y="10"/>
                  </a:cubicBezTo>
                  <a:cubicBezTo>
                    <a:pt x="795" y="276"/>
                    <a:pt x="394" y="743"/>
                    <a:pt x="28" y="1144"/>
                  </a:cubicBezTo>
                  <a:cubicBezTo>
                    <a:pt x="0" y="1198"/>
                    <a:pt x="40" y="1253"/>
                    <a:pt x="73" y="1253"/>
                  </a:cubicBezTo>
                  <a:cubicBezTo>
                    <a:pt x="81" y="1253"/>
                    <a:pt x="88" y="1250"/>
                    <a:pt x="94" y="1244"/>
                  </a:cubicBezTo>
                  <a:cubicBezTo>
                    <a:pt x="495" y="843"/>
                    <a:pt x="962" y="510"/>
                    <a:pt x="1362" y="76"/>
                  </a:cubicBezTo>
                  <a:cubicBezTo>
                    <a:pt x="1362" y="49"/>
                    <a:pt x="1340" y="0"/>
                    <a:pt x="1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2"/>
            <p:cNvSpPr/>
            <p:nvPr/>
          </p:nvSpPr>
          <p:spPr>
            <a:xfrm>
              <a:off x="-1227050" y="3483275"/>
              <a:ext cx="49575" cy="46825"/>
            </a:xfrm>
            <a:custGeom>
              <a:avLst/>
              <a:gdLst/>
              <a:ahLst/>
              <a:cxnLst/>
              <a:rect l="l" t="t" r="r" b="b"/>
              <a:pathLst>
                <a:path w="1983" h="1873" extrusionOk="0">
                  <a:moveTo>
                    <a:pt x="1948" y="1"/>
                  </a:moveTo>
                  <a:cubicBezTo>
                    <a:pt x="1939" y="1"/>
                    <a:pt x="1929" y="4"/>
                    <a:pt x="1915" y="10"/>
                  </a:cubicBezTo>
                  <a:cubicBezTo>
                    <a:pt x="1181" y="344"/>
                    <a:pt x="514" y="1144"/>
                    <a:pt x="47" y="1778"/>
                  </a:cubicBezTo>
                  <a:cubicBezTo>
                    <a:pt x="0" y="1825"/>
                    <a:pt x="36" y="1873"/>
                    <a:pt x="85" y="1873"/>
                  </a:cubicBezTo>
                  <a:cubicBezTo>
                    <a:pt x="105" y="1873"/>
                    <a:pt x="128" y="1865"/>
                    <a:pt x="147" y="1845"/>
                  </a:cubicBezTo>
                  <a:cubicBezTo>
                    <a:pt x="414" y="1511"/>
                    <a:pt x="714" y="1178"/>
                    <a:pt x="1048" y="844"/>
                  </a:cubicBezTo>
                  <a:cubicBezTo>
                    <a:pt x="1348" y="577"/>
                    <a:pt x="1682" y="344"/>
                    <a:pt x="1982" y="44"/>
                  </a:cubicBezTo>
                  <a:cubicBezTo>
                    <a:pt x="1982" y="44"/>
                    <a:pt x="1982" y="1"/>
                    <a:pt x="1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2"/>
            <p:cNvSpPr/>
            <p:nvPr/>
          </p:nvSpPr>
          <p:spPr>
            <a:xfrm>
              <a:off x="-1236225" y="3470675"/>
              <a:ext cx="52650" cy="49425"/>
            </a:xfrm>
            <a:custGeom>
              <a:avLst/>
              <a:gdLst/>
              <a:ahLst/>
              <a:cxnLst/>
              <a:rect l="l" t="t" r="r" b="b"/>
              <a:pathLst>
                <a:path w="2106" h="1977" extrusionOk="0">
                  <a:moveTo>
                    <a:pt x="2050" y="0"/>
                  </a:moveTo>
                  <a:cubicBezTo>
                    <a:pt x="2038" y="0"/>
                    <a:pt x="2025" y="4"/>
                    <a:pt x="2015" y="14"/>
                  </a:cubicBezTo>
                  <a:cubicBezTo>
                    <a:pt x="1282" y="514"/>
                    <a:pt x="648" y="1215"/>
                    <a:pt x="47" y="1882"/>
                  </a:cubicBezTo>
                  <a:cubicBezTo>
                    <a:pt x="0" y="1929"/>
                    <a:pt x="36" y="1976"/>
                    <a:pt x="74" y="1976"/>
                  </a:cubicBezTo>
                  <a:cubicBezTo>
                    <a:pt x="89" y="1976"/>
                    <a:pt x="104" y="1968"/>
                    <a:pt x="114" y="1949"/>
                  </a:cubicBezTo>
                  <a:cubicBezTo>
                    <a:pt x="748" y="1315"/>
                    <a:pt x="1448" y="714"/>
                    <a:pt x="2082" y="47"/>
                  </a:cubicBezTo>
                  <a:cubicBezTo>
                    <a:pt x="2106" y="24"/>
                    <a:pt x="2079" y="0"/>
                    <a:pt x="2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2"/>
            <p:cNvSpPr/>
            <p:nvPr/>
          </p:nvSpPr>
          <p:spPr>
            <a:xfrm>
              <a:off x="-1243000" y="3460775"/>
              <a:ext cx="48675" cy="43325"/>
            </a:xfrm>
            <a:custGeom>
              <a:avLst/>
              <a:gdLst/>
              <a:ahLst/>
              <a:cxnLst/>
              <a:rect l="l" t="t" r="r" b="b"/>
              <a:pathLst>
                <a:path w="1947" h="1733" extrusionOk="0">
                  <a:moveTo>
                    <a:pt x="1875" y="1"/>
                  </a:moveTo>
                  <a:cubicBezTo>
                    <a:pt x="1867" y="1"/>
                    <a:pt x="1859" y="3"/>
                    <a:pt x="1853" y="10"/>
                  </a:cubicBezTo>
                  <a:cubicBezTo>
                    <a:pt x="1186" y="377"/>
                    <a:pt x="585" y="1044"/>
                    <a:pt x="52" y="1611"/>
                  </a:cubicBezTo>
                  <a:cubicBezTo>
                    <a:pt x="0" y="1662"/>
                    <a:pt x="47" y="1733"/>
                    <a:pt x="102" y="1733"/>
                  </a:cubicBezTo>
                  <a:cubicBezTo>
                    <a:pt x="119" y="1733"/>
                    <a:pt x="136" y="1726"/>
                    <a:pt x="152" y="1711"/>
                  </a:cubicBezTo>
                  <a:cubicBezTo>
                    <a:pt x="719" y="1144"/>
                    <a:pt x="1386" y="677"/>
                    <a:pt x="1920" y="76"/>
                  </a:cubicBezTo>
                  <a:cubicBezTo>
                    <a:pt x="1947" y="49"/>
                    <a:pt x="1908" y="1"/>
                    <a:pt x="18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2"/>
            <p:cNvSpPr/>
            <p:nvPr/>
          </p:nvSpPr>
          <p:spPr>
            <a:xfrm>
              <a:off x="-1254675" y="3443500"/>
              <a:ext cx="61350" cy="53950"/>
            </a:xfrm>
            <a:custGeom>
              <a:avLst/>
              <a:gdLst/>
              <a:ahLst/>
              <a:cxnLst/>
              <a:rect l="l" t="t" r="r" b="b"/>
              <a:pathLst>
                <a:path w="2454" h="2158" extrusionOk="0">
                  <a:moveTo>
                    <a:pt x="2353" y="0"/>
                  </a:moveTo>
                  <a:cubicBezTo>
                    <a:pt x="1886" y="200"/>
                    <a:pt x="1486" y="601"/>
                    <a:pt x="1119" y="934"/>
                  </a:cubicBezTo>
                  <a:cubicBezTo>
                    <a:pt x="752" y="1268"/>
                    <a:pt x="385" y="1635"/>
                    <a:pt x="52" y="2035"/>
                  </a:cubicBezTo>
                  <a:cubicBezTo>
                    <a:pt x="0" y="2086"/>
                    <a:pt x="67" y="2157"/>
                    <a:pt x="116" y="2157"/>
                  </a:cubicBezTo>
                  <a:cubicBezTo>
                    <a:pt x="131" y="2157"/>
                    <a:pt x="144" y="2151"/>
                    <a:pt x="152" y="2135"/>
                  </a:cubicBezTo>
                  <a:cubicBezTo>
                    <a:pt x="552" y="1735"/>
                    <a:pt x="919" y="1368"/>
                    <a:pt x="1319" y="1034"/>
                  </a:cubicBezTo>
                  <a:cubicBezTo>
                    <a:pt x="1686" y="701"/>
                    <a:pt x="2120" y="467"/>
                    <a:pt x="2420" y="100"/>
                  </a:cubicBezTo>
                  <a:cubicBezTo>
                    <a:pt x="2453" y="34"/>
                    <a:pt x="2387" y="0"/>
                    <a:pt x="2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2"/>
            <p:cNvSpPr/>
            <p:nvPr/>
          </p:nvSpPr>
          <p:spPr>
            <a:xfrm>
              <a:off x="-1256250" y="3425750"/>
              <a:ext cx="63600" cy="51575"/>
            </a:xfrm>
            <a:custGeom>
              <a:avLst/>
              <a:gdLst/>
              <a:ahLst/>
              <a:cxnLst/>
              <a:rect l="l" t="t" r="r" b="b"/>
              <a:pathLst>
                <a:path w="2544" h="2063" extrusionOk="0">
                  <a:moveTo>
                    <a:pt x="2454" y="1"/>
                  </a:moveTo>
                  <a:cubicBezTo>
                    <a:pt x="2442" y="1"/>
                    <a:pt x="2429" y="3"/>
                    <a:pt x="2416" y="10"/>
                  </a:cubicBezTo>
                  <a:cubicBezTo>
                    <a:pt x="1582" y="510"/>
                    <a:pt x="848" y="1277"/>
                    <a:pt x="81" y="1911"/>
                  </a:cubicBezTo>
                  <a:cubicBezTo>
                    <a:pt x="0" y="1965"/>
                    <a:pt x="72" y="2063"/>
                    <a:pt x="138" y="2063"/>
                  </a:cubicBezTo>
                  <a:cubicBezTo>
                    <a:pt x="153" y="2063"/>
                    <a:pt x="169" y="2057"/>
                    <a:pt x="181" y="2044"/>
                  </a:cubicBezTo>
                  <a:cubicBezTo>
                    <a:pt x="948" y="1411"/>
                    <a:pt x="1849" y="844"/>
                    <a:pt x="2516" y="76"/>
                  </a:cubicBezTo>
                  <a:cubicBezTo>
                    <a:pt x="2543" y="49"/>
                    <a:pt x="2505" y="1"/>
                    <a:pt x="2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2"/>
            <p:cNvSpPr/>
            <p:nvPr/>
          </p:nvSpPr>
          <p:spPr>
            <a:xfrm>
              <a:off x="-1236400" y="3414925"/>
              <a:ext cx="43750" cy="35700"/>
            </a:xfrm>
            <a:custGeom>
              <a:avLst/>
              <a:gdLst/>
              <a:ahLst/>
              <a:cxnLst/>
              <a:rect l="l" t="t" r="r" b="b"/>
              <a:pathLst>
                <a:path w="1750" h="1428" extrusionOk="0">
                  <a:moveTo>
                    <a:pt x="1658" y="0"/>
                  </a:moveTo>
                  <a:cubicBezTo>
                    <a:pt x="1647" y="0"/>
                    <a:pt x="1634" y="3"/>
                    <a:pt x="1622" y="9"/>
                  </a:cubicBezTo>
                  <a:cubicBezTo>
                    <a:pt x="1589" y="9"/>
                    <a:pt x="1555" y="42"/>
                    <a:pt x="1522" y="76"/>
                  </a:cubicBezTo>
                  <a:cubicBezTo>
                    <a:pt x="1489" y="76"/>
                    <a:pt x="1489" y="76"/>
                    <a:pt x="1455" y="109"/>
                  </a:cubicBezTo>
                  <a:cubicBezTo>
                    <a:pt x="955" y="409"/>
                    <a:pt x="521" y="876"/>
                    <a:pt x="54" y="1243"/>
                  </a:cubicBezTo>
                  <a:cubicBezTo>
                    <a:pt x="0" y="1325"/>
                    <a:pt x="56" y="1428"/>
                    <a:pt x="133" y="1428"/>
                  </a:cubicBezTo>
                  <a:cubicBezTo>
                    <a:pt x="150" y="1428"/>
                    <a:pt x="169" y="1423"/>
                    <a:pt x="188" y="1410"/>
                  </a:cubicBezTo>
                  <a:cubicBezTo>
                    <a:pt x="588" y="1076"/>
                    <a:pt x="1055" y="743"/>
                    <a:pt x="1455" y="376"/>
                  </a:cubicBezTo>
                  <a:cubicBezTo>
                    <a:pt x="1555" y="309"/>
                    <a:pt x="1622" y="243"/>
                    <a:pt x="1689" y="142"/>
                  </a:cubicBezTo>
                  <a:cubicBezTo>
                    <a:pt x="1722" y="142"/>
                    <a:pt x="1722" y="109"/>
                    <a:pt x="1722" y="109"/>
                  </a:cubicBezTo>
                  <a:cubicBezTo>
                    <a:pt x="1750" y="55"/>
                    <a:pt x="1710" y="0"/>
                    <a:pt x="16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2"/>
            <p:cNvSpPr/>
            <p:nvPr/>
          </p:nvSpPr>
          <p:spPr>
            <a:xfrm>
              <a:off x="-1772100" y="3150775"/>
              <a:ext cx="62575" cy="61750"/>
            </a:xfrm>
            <a:custGeom>
              <a:avLst/>
              <a:gdLst/>
              <a:ahLst/>
              <a:cxnLst/>
              <a:rect l="l" t="t" r="r" b="b"/>
              <a:pathLst>
                <a:path w="2503" h="2470" extrusionOk="0">
                  <a:moveTo>
                    <a:pt x="67" y="1"/>
                  </a:moveTo>
                  <a:cubicBezTo>
                    <a:pt x="34" y="1"/>
                    <a:pt x="0" y="68"/>
                    <a:pt x="34" y="68"/>
                  </a:cubicBezTo>
                  <a:cubicBezTo>
                    <a:pt x="668" y="468"/>
                    <a:pt x="734" y="1202"/>
                    <a:pt x="1101" y="1769"/>
                  </a:cubicBezTo>
                  <a:cubicBezTo>
                    <a:pt x="1401" y="2202"/>
                    <a:pt x="1868" y="2436"/>
                    <a:pt x="2402" y="2469"/>
                  </a:cubicBezTo>
                  <a:cubicBezTo>
                    <a:pt x="2469" y="2469"/>
                    <a:pt x="2502" y="2369"/>
                    <a:pt x="2435" y="2336"/>
                  </a:cubicBezTo>
                  <a:cubicBezTo>
                    <a:pt x="1968" y="2202"/>
                    <a:pt x="1535" y="2102"/>
                    <a:pt x="1235" y="1635"/>
                  </a:cubicBezTo>
                  <a:cubicBezTo>
                    <a:pt x="1101" y="1402"/>
                    <a:pt x="1001" y="1168"/>
                    <a:pt x="901" y="901"/>
                  </a:cubicBezTo>
                  <a:cubicBezTo>
                    <a:pt x="701" y="468"/>
                    <a:pt x="501" y="1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2"/>
            <p:cNvSpPr/>
            <p:nvPr/>
          </p:nvSpPr>
          <p:spPr>
            <a:xfrm>
              <a:off x="-1743500" y="2853550"/>
              <a:ext cx="48150" cy="107250"/>
            </a:xfrm>
            <a:custGeom>
              <a:avLst/>
              <a:gdLst/>
              <a:ahLst/>
              <a:cxnLst/>
              <a:rect l="l" t="t" r="r" b="b"/>
              <a:pathLst>
                <a:path w="1926" h="4290" extrusionOk="0">
                  <a:moveTo>
                    <a:pt x="30" y="1"/>
                  </a:moveTo>
                  <a:cubicBezTo>
                    <a:pt x="10" y="1"/>
                    <a:pt x="0" y="24"/>
                    <a:pt x="24" y="48"/>
                  </a:cubicBezTo>
                  <a:cubicBezTo>
                    <a:pt x="591" y="748"/>
                    <a:pt x="824" y="1616"/>
                    <a:pt x="1091" y="2450"/>
                  </a:cubicBezTo>
                  <a:cubicBezTo>
                    <a:pt x="958" y="2116"/>
                    <a:pt x="791" y="1783"/>
                    <a:pt x="624" y="1449"/>
                  </a:cubicBezTo>
                  <a:cubicBezTo>
                    <a:pt x="624" y="1439"/>
                    <a:pt x="619" y="1435"/>
                    <a:pt x="611" y="1435"/>
                  </a:cubicBezTo>
                  <a:cubicBezTo>
                    <a:pt x="591" y="1435"/>
                    <a:pt x="558" y="1459"/>
                    <a:pt x="558" y="1482"/>
                  </a:cubicBezTo>
                  <a:cubicBezTo>
                    <a:pt x="958" y="2383"/>
                    <a:pt x="1158" y="3350"/>
                    <a:pt x="1525" y="4251"/>
                  </a:cubicBezTo>
                  <a:cubicBezTo>
                    <a:pt x="1525" y="4279"/>
                    <a:pt x="1537" y="4290"/>
                    <a:pt x="1551" y="4290"/>
                  </a:cubicBezTo>
                  <a:cubicBezTo>
                    <a:pt x="1569" y="4290"/>
                    <a:pt x="1592" y="4270"/>
                    <a:pt x="1592" y="4251"/>
                  </a:cubicBezTo>
                  <a:cubicBezTo>
                    <a:pt x="1558" y="3951"/>
                    <a:pt x="1492" y="3684"/>
                    <a:pt x="1425" y="3417"/>
                  </a:cubicBezTo>
                  <a:lnTo>
                    <a:pt x="1425" y="3417"/>
                  </a:lnTo>
                  <a:cubicBezTo>
                    <a:pt x="1558" y="3717"/>
                    <a:pt x="1692" y="3984"/>
                    <a:pt x="1859" y="4251"/>
                  </a:cubicBezTo>
                  <a:cubicBezTo>
                    <a:pt x="1868" y="4261"/>
                    <a:pt x="1878" y="4265"/>
                    <a:pt x="1887" y="4265"/>
                  </a:cubicBezTo>
                  <a:cubicBezTo>
                    <a:pt x="1909" y="4265"/>
                    <a:pt x="1925" y="4241"/>
                    <a:pt x="1925" y="4218"/>
                  </a:cubicBezTo>
                  <a:cubicBezTo>
                    <a:pt x="1358" y="2783"/>
                    <a:pt x="1091" y="1182"/>
                    <a:pt x="57" y="15"/>
                  </a:cubicBezTo>
                  <a:cubicBezTo>
                    <a:pt x="47" y="5"/>
                    <a:pt x="38" y="1"/>
                    <a:pt x="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2"/>
            <p:cNvSpPr/>
            <p:nvPr/>
          </p:nvSpPr>
          <p:spPr>
            <a:xfrm>
              <a:off x="-1660250" y="2785350"/>
              <a:ext cx="72475" cy="94275"/>
            </a:xfrm>
            <a:custGeom>
              <a:avLst/>
              <a:gdLst/>
              <a:ahLst/>
              <a:cxnLst/>
              <a:rect l="l" t="t" r="r" b="b"/>
              <a:pathLst>
                <a:path w="2899" h="3771" extrusionOk="0">
                  <a:moveTo>
                    <a:pt x="70" y="1"/>
                  </a:moveTo>
                  <a:cubicBezTo>
                    <a:pt x="22" y="1"/>
                    <a:pt x="1" y="79"/>
                    <a:pt x="30" y="107"/>
                  </a:cubicBezTo>
                  <a:cubicBezTo>
                    <a:pt x="1397" y="975"/>
                    <a:pt x="2064" y="2342"/>
                    <a:pt x="2765" y="3743"/>
                  </a:cubicBezTo>
                  <a:cubicBezTo>
                    <a:pt x="2775" y="3763"/>
                    <a:pt x="2790" y="3771"/>
                    <a:pt x="2807" y="3771"/>
                  </a:cubicBezTo>
                  <a:cubicBezTo>
                    <a:pt x="2848" y="3771"/>
                    <a:pt x="2898" y="3724"/>
                    <a:pt x="2898" y="3677"/>
                  </a:cubicBezTo>
                  <a:cubicBezTo>
                    <a:pt x="2365" y="2209"/>
                    <a:pt x="1497" y="775"/>
                    <a:pt x="96" y="7"/>
                  </a:cubicBezTo>
                  <a:cubicBezTo>
                    <a:pt x="87" y="3"/>
                    <a:pt x="78"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2"/>
            <p:cNvSpPr/>
            <p:nvPr/>
          </p:nvSpPr>
          <p:spPr>
            <a:xfrm>
              <a:off x="-1722075" y="2762175"/>
              <a:ext cx="30900" cy="46575"/>
            </a:xfrm>
            <a:custGeom>
              <a:avLst/>
              <a:gdLst/>
              <a:ahLst/>
              <a:cxnLst/>
              <a:rect l="l" t="t" r="r" b="b"/>
              <a:pathLst>
                <a:path w="1236" h="1863" extrusionOk="0">
                  <a:moveTo>
                    <a:pt x="1168" y="0"/>
                  </a:moveTo>
                  <a:cubicBezTo>
                    <a:pt x="434" y="134"/>
                    <a:pt x="1" y="1168"/>
                    <a:pt x="334" y="1802"/>
                  </a:cubicBezTo>
                  <a:cubicBezTo>
                    <a:pt x="362" y="1844"/>
                    <a:pt x="408" y="1862"/>
                    <a:pt x="449" y="1862"/>
                  </a:cubicBezTo>
                  <a:cubicBezTo>
                    <a:pt x="506" y="1862"/>
                    <a:pt x="554" y="1826"/>
                    <a:pt x="535" y="1768"/>
                  </a:cubicBezTo>
                  <a:cubicBezTo>
                    <a:pt x="301" y="1034"/>
                    <a:pt x="601" y="501"/>
                    <a:pt x="1202" y="100"/>
                  </a:cubicBezTo>
                  <a:cubicBezTo>
                    <a:pt x="1235" y="67"/>
                    <a:pt x="1202" y="0"/>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2"/>
            <p:cNvSpPr/>
            <p:nvPr/>
          </p:nvSpPr>
          <p:spPr>
            <a:xfrm>
              <a:off x="-1706225" y="2767000"/>
              <a:ext cx="24200" cy="31475"/>
            </a:xfrm>
            <a:custGeom>
              <a:avLst/>
              <a:gdLst/>
              <a:ahLst/>
              <a:cxnLst/>
              <a:rect l="l" t="t" r="r" b="b"/>
              <a:pathLst>
                <a:path w="968" h="1259" extrusionOk="0">
                  <a:moveTo>
                    <a:pt x="925" y="1"/>
                  </a:moveTo>
                  <a:cubicBezTo>
                    <a:pt x="919" y="1"/>
                    <a:pt x="911" y="3"/>
                    <a:pt x="901" y="7"/>
                  </a:cubicBezTo>
                  <a:cubicBezTo>
                    <a:pt x="368" y="108"/>
                    <a:pt x="1" y="708"/>
                    <a:pt x="1" y="1208"/>
                  </a:cubicBezTo>
                  <a:cubicBezTo>
                    <a:pt x="1" y="1242"/>
                    <a:pt x="26" y="1258"/>
                    <a:pt x="51" y="1258"/>
                  </a:cubicBezTo>
                  <a:cubicBezTo>
                    <a:pt x="76" y="1258"/>
                    <a:pt x="101" y="1242"/>
                    <a:pt x="101" y="1208"/>
                  </a:cubicBezTo>
                  <a:cubicBezTo>
                    <a:pt x="134" y="675"/>
                    <a:pt x="468" y="341"/>
                    <a:pt x="935" y="108"/>
                  </a:cubicBezTo>
                  <a:cubicBezTo>
                    <a:pt x="963" y="79"/>
                    <a:pt x="967" y="1"/>
                    <a:pt x="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2"/>
            <p:cNvSpPr/>
            <p:nvPr/>
          </p:nvSpPr>
          <p:spPr>
            <a:xfrm>
              <a:off x="-1574450" y="2737900"/>
              <a:ext cx="69225" cy="212075"/>
            </a:xfrm>
            <a:custGeom>
              <a:avLst/>
              <a:gdLst/>
              <a:ahLst/>
              <a:cxnLst/>
              <a:rect l="l" t="t" r="r" b="b"/>
              <a:pathLst>
                <a:path w="2769" h="8483" extrusionOk="0">
                  <a:moveTo>
                    <a:pt x="53" y="1"/>
                  </a:moveTo>
                  <a:cubicBezTo>
                    <a:pt x="26" y="1"/>
                    <a:pt x="0" y="29"/>
                    <a:pt x="0" y="71"/>
                  </a:cubicBezTo>
                  <a:cubicBezTo>
                    <a:pt x="534" y="1405"/>
                    <a:pt x="1201" y="2673"/>
                    <a:pt x="1768" y="3973"/>
                  </a:cubicBezTo>
                  <a:cubicBezTo>
                    <a:pt x="2468" y="5508"/>
                    <a:pt x="2402" y="6775"/>
                    <a:pt x="2001" y="8343"/>
                  </a:cubicBezTo>
                  <a:cubicBezTo>
                    <a:pt x="2001" y="8426"/>
                    <a:pt x="2052" y="8483"/>
                    <a:pt x="2107" y="8483"/>
                  </a:cubicBezTo>
                  <a:cubicBezTo>
                    <a:pt x="2141" y="8483"/>
                    <a:pt x="2176" y="8461"/>
                    <a:pt x="2202" y="8410"/>
                  </a:cubicBezTo>
                  <a:cubicBezTo>
                    <a:pt x="2769" y="7242"/>
                    <a:pt x="2735" y="5775"/>
                    <a:pt x="2268" y="4574"/>
                  </a:cubicBezTo>
                  <a:cubicBezTo>
                    <a:pt x="1701" y="3006"/>
                    <a:pt x="901" y="1472"/>
                    <a:pt x="100" y="37"/>
                  </a:cubicBezTo>
                  <a:cubicBezTo>
                    <a:pt x="87" y="12"/>
                    <a:pt x="70" y="1"/>
                    <a:pt x="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2"/>
            <p:cNvSpPr/>
            <p:nvPr/>
          </p:nvSpPr>
          <p:spPr>
            <a:xfrm>
              <a:off x="-1517450" y="2910525"/>
              <a:ext cx="15575" cy="42250"/>
            </a:xfrm>
            <a:custGeom>
              <a:avLst/>
              <a:gdLst/>
              <a:ahLst/>
              <a:cxnLst/>
              <a:rect l="l" t="t" r="r" b="b"/>
              <a:pathLst>
                <a:path w="623" h="1690" extrusionOk="0">
                  <a:moveTo>
                    <a:pt x="547" y="1"/>
                  </a:moveTo>
                  <a:cubicBezTo>
                    <a:pt x="524" y="1"/>
                    <a:pt x="501" y="12"/>
                    <a:pt x="489" y="37"/>
                  </a:cubicBezTo>
                  <a:cubicBezTo>
                    <a:pt x="389" y="571"/>
                    <a:pt x="188" y="1071"/>
                    <a:pt x="22" y="1605"/>
                  </a:cubicBezTo>
                  <a:cubicBezTo>
                    <a:pt x="1" y="1647"/>
                    <a:pt x="33" y="1689"/>
                    <a:pt x="68" y="1689"/>
                  </a:cubicBezTo>
                  <a:cubicBezTo>
                    <a:pt x="88" y="1689"/>
                    <a:pt x="110" y="1675"/>
                    <a:pt x="122" y="1638"/>
                  </a:cubicBezTo>
                  <a:cubicBezTo>
                    <a:pt x="422" y="1171"/>
                    <a:pt x="555" y="604"/>
                    <a:pt x="622" y="71"/>
                  </a:cubicBezTo>
                  <a:cubicBezTo>
                    <a:pt x="622" y="29"/>
                    <a:pt x="584"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2"/>
            <p:cNvSpPr/>
            <p:nvPr/>
          </p:nvSpPr>
          <p:spPr>
            <a:xfrm>
              <a:off x="-1444125" y="2979500"/>
              <a:ext cx="30625" cy="106475"/>
            </a:xfrm>
            <a:custGeom>
              <a:avLst/>
              <a:gdLst/>
              <a:ahLst/>
              <a:cxnLst/>
              <a:rect l="l" t="t" r="r" b="b"/>
              <a:pathLst>
                <a:path w="1225" h="4259" extrusionOk="0">
                  <a:moveTo>
                    <a:pt x="125" y="0"/>
                  </a:moveTo>
                  <a:cubicBezTo>
                    <a:pt x="93" y="0"/>
                    <a:pt x="57" y="31"/>
                    <a:pt x="57" y="80"/>
                  </a:cubicBezTo>
                  <a:cubicBezTo>
                    <a:pt x="725" y="1415"/>
                    <a:pt x="891" y="2849"/>
                    <a:pt x="24" y="4150"/>
                  </a:cubicBezTo>
                  <a:cubicBezTo>
                    <a:pt x="1" y="4196"/>
                    <a:pt x="42" y="4259"/>
                    <a:pt x="92" y="4259"/>
                  </a:cubicBezTo>
                  <a:cubicBezTo>
                    <a:pt x="114" y="4259"/>
                    <a:pt x="137" y="4247"/>
                    <a:pt x="158" y="4217"/>
                  </a:cubicBezTo>
                  <a:cubicBezTo>
                    <a:pt x="1058" y="3049"/>
                    <a:pt x="1225" y="1181"/>
                    <a:pt x="158" y="14"/>
                  </a:cubicBezTo>
                  <a:cubicBezTo>
                    <a:pt x="149" y="5"/>
                    <a:pt x="137" y="0"/>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2"/>
            <p:cNvSpPr/>
            <p:nvPr/>
          </p:nvSpPr>
          <p:spPr>
            <a:xfrm>
              <a:off x="-1459175" y="2984275"/>
              <a:ext cx="24000" cy="65125"/>
            </a:xfrm>
            <a:custGeom>
              <a:avLst/>
              <a:gdLst/>
              <a:ahLst/>
              <a:cxnLst/>
              <a:rect l="l" t="t" r="r" b="b"/>
              <a:pathLst>
                <a:path w="960" h="2605" extrusionOk="0">
                  <a:moveTo>
                    <a:pt x="64" y="0"/>
                  </a:moveTo>
                  <a:cubicBezTo>
                    <a:pt x="33" y="0"/>
                    <a:pt x="0" y="64"/>
                    <a:pt x="26" y="89"/>
                  </a:cubicBezTo>
                  <a:cubicBezTo>
                    <a:pt x="593" y="790"/>
                    <a:pt x="826" y="1691"/>
                    <a:pt x="426" y="2525"/>
                  </a:cubicBezTo>
                  <a:cubicBezTo>
                    <a:pt x="402" y="2573"/>
                    <a:pt x="449" y="2604"/>
                    <a:pt x="476" y="2604"/>
                  </a:cubicBezTo>
                  <a:cubicBezTo>
                    <a:pt x="486" y="2604"/>
                    <a:pt x="493" y="2600"/>
                    <a:pt x="493" y="2591"/>
                  </a:cubicBezTo>
                  <a:cubicBezTo>
                    <a:pt x="960" y="1757"/>
                    <a:pt x="893" y="623"/>
                    <a:pt x="92" y="23"/>
                  </a:cubicBezTo>
                  <a:cubicBezTo>
                    <a:pt x="84" y="7"/>
                    <a:pt x="74" y="0"/>
                    <a:pt x="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2"/>
            <p:cNvSpPr/>
            <p:nvPr/>
          </p:nvSpPr>
          <p:spPr>
            <a:xfrm>
              <a:off x="-1360975" y="3371350"/>
              <a:ext cx="20875" cy="66400"/>
            </a:xfrm>
            <a:custGeom>
              <a:avLst/>
              <a:gdLst/>
              <a:ahLst/>
              <a:cxnLst/>
              <a:rect l="l" t="t" r="r" b="b"/>
              <a:pathLst>
                <a:path w="835" h="2656" extrusionOk="0">
                  <a:moveTo>
                    <a:pt x="55" y="1"/>
                  </a:moveTo>
                  <a:cubicBezTo>
                    <a:pt x="26" y="1"/>
                    <a:pt x="0" y="17"/>
                    <a:pt x="0" y="51"/>
                  </a:cubicBezTo>
                  <a:cubicBezTo>
                    <a:pt x="167" y="918"/>
                    <a:pt x="334" y="1852"/>
                    <a:pt x="701" y="2619"/>
                  </a:cubicBezTo>
                  <a:cubicBezTo>
                    <a:pt x="714" y="2645"/>
                    <a:pt x="736" y="2656"/>
                    <a:pt x="759" y="2656"/>
                  </a:cubicBezTo>
                  <a:cubicBezTo>
                    <a:pt x="796" y="2656"/>
                    <a:pt x="834" y="2627"/>
                    <a:pt x="834" y="2586"/>
                  </a:cubicBezTo>
                  <a:cubicBezTo>
                    <a:pt x="634" y="1719"/>
                    <a:pt x="334" y="885"/>
                    <a:pt x="134" y="51"/>
                  </a:cubicBezTo>
                  <a:cubicBezTo>
                    <a:pt x="117" y="17"/>
                    <a:pt x="84"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2"/>
            <p:cNvSpPr/>
            <p:nvPr/>
          </p:nvSpPr>
          <p:spPr>
            <a:xfrm>
              <a:off x="-1358075" y="3462950"/>
              <a:ext cx="24650" cy="24600"/>
            </a:xfrm>
            <a:custGeom>
              <a:avLst/>
              <a:gdLst/>
              <a:ahLst/>
              <a:cxnLst/>
              <a:rect l="l" t="t" r="r" b="b"/>
              <a:pathLst>
                <a:path w="986" h="984" extrusionOk="0">
                  <a:moveTo>
                    <a:pt x="102" y="1"/>
                  </a:moveTo>
                  <a:cubicBezTo>
                    <a:pt x="47" y="1"/>
                    <a:pt x="0" y="72"/>
                    <a:pt x="51" y="123"/>
                  </a:cubicBezTo>
                  <a:cubicBezTo>
                    <a:pt x="318" y="390"/>
                    <a:pt x="518" y="757"/>
                    <a:pt x="852" y="957"/>
                  </a:cubicBezTo>
                  <a:cubicBezTo>
                    <a:pt x="870" y="975"/>
                    <a:pt x="889" y="984"/>
                    <a:pt x="906" y="984"/>
                  </a:cubicBezTo>
                  <a:cubicBezTo>
                    <a:pt x="951" y="984"/>
                    <a:pt x="985" y="929"/>
                    <a:pt x="985" y="857"/>
                  </a:cubicBezTo>
                  <a:cubicBezTo>
                    <a:pt x="818" y="523"/>
                    <a:pt x="418" y="256"/>
                    <a:pt x="151" y="23"/>
                  </a:cubicBezTo>
                  <a:cubicBezTo>
                    <a:pt x="136" y="7"/>
                    <a:pt x="119" y="1"/>
                    <a:pt x="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2"/>
            <p:cNvSpPr/>
            <p:nvPr/>
          </p:nvSpPr>
          <p:spPr>
            <a:xfrm>
              <a:off x="-1394775" y="3527100"/>
              <a:ext cx="48000" cy="12875"/>
            </a:xfrm>
            <a:custGeom>
              <a:avLst/>
              <a:gdLst/>
              <a:ahLst/>
              <a:cxnLst/>
              <a:rect l="l" t="t" r="r" b="b"/>
              <a:pathLst>
                <a:path w="1920" h="515" extrusionOk="0">
                  <a:moveTo>
                    <a:pt x="997" y="1"/>
                  </a:moveTo>
                  <a:cubicBezTo>
                    <a:pt x="636" y="1"/>
                    <a:pt x="292" y="114"/>
                    <a:pt x="52" y="392"/>
                  </a:cubicBezTo>
                  <a:cubicBezTo>
                    <a:pt x="0" y="443"/>
                    <a:pt x="47" y="514"/>
                    <a:pt x="102" y="514"/>
                  </a:cubicBezTo>
                  <a:cubicBezTo>
                    <a:pt x="119" y="514"/>
                    <a:pt x="136" y="508"/>
                    <a:pt x="152" y="492"/>
                  </a:cubicBezTo>
                  <a:cubicBezTo>
                    <a:pt x="379" y="296"/>
                    <a:pt x="619" y="236"/>
                    <a:pt x="867" y="236"/>
                  </a:cubicBezTo>
                  <a:cubicBezTo>
                    <a:pt x="1166" y="236"/>
                    <a:pt x="1476" y="322"/>
                    <a:pt x="1786" y="359"/>
                  </a:cubicBezTo>
                  <a:cubicBezTo>
                    <a:pt x="1886" y="359"/>
                    <a:pt x="1920" y="225"/>
                    <a:pt x="1853" y="192"/>
                  </a:cubicBezTo>
                  <a:cubicBezTo>
                    <a:pt x="1586" y="73"/>
                    <a:pt x="1286" y="1"/>
                    <a:pt x="9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2"/>
            <p:cNvSpPr/>
            <p:nvPr/>
          </p:nvSpPr>
          <p:spPr>
            <a:xfrm>
              <a:off x="-1667575" y="3056425"/>
              <a:ext cx="113750" cy="88900"/>
            </a:xfrm>
            <a:custGeom>
              <a:avLst/>
              <a:gdLst/>
              <a:ahLst/>
              <a:cxnLst/>
              <a:rect l="l" t="t" r="r" b="b"/>
              <a:pathLst>
                <a:path w="4550" h="3556" extrusionOk="0">
                  <a:moveTo>
                    <a:pt x="92" y="0"/>
                  </a:moveTo>
                  <a:cubicBezTo>
                    <a:pt x="17" y="0"/>
                    <a:pt x="0" y="109"/>
                    <a:pt x="89" y="139"/>
                  </a:cubicBezTo>
                  <a:cubicBezTo>
                    <a:pt x="1857" y="673"/>
                    <a:pt x="3225" y="2240"/>
                    <a:pt x="4459" y="3541"/>
                  </a:cubicBezTo>
                  <a:cubicBezTo>
                    <a:pt x="4469" y="3551"/>
                    <a:pt x="4481" y="3555"/>
                    <a:pt x="4493" y="3555"/>
                  </a:cubicBezTo>
                  <a:cubicBezTo>
                    <a:pt x="4523" y="3555"/>
                    <a:pt x="4549" y="3532"/>
                    <a:pt x="4526" y="3508"/>
                  </a:cubicBezTo>
                  <a:cubicBezTo>
                    <a:pt x="4025" y="2674"/>
                    <a:pt x="3258" y="1940"/>
                    <a:pt x="2491" y="1340"/>
                  </a:cubicBezTo>
                  <a:cubicBezTo>
                    <a:pt x="1790" y="773"/>
                    <a:pt x="990" y="139"/>
                    <a:pt x="122" y="5"/>
                  </a:cubicBezTo>
                  <a:cubicBezTo>
                    <a:pt x="112" y="2"/>
                    <a:pt x="101"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2"/>
            <p:cNvSpPr/>
            <p:nvPr/>
          </p:nvSpPr>
          <p:spPr>
            <a:xfrm>
              <a:off x="-1643975" y="3092850"/>
              <a:ext cx="71875" cy="57350"/>
            </a:xfrm>
            <a:custGeom>
              <a:avLst/>
              <a:gdLst/>
              <a:ahLst/>
              <a:cxnLst/>
              <a:rect l="l" t="t" r="r" b="b"/>
              <a:pathLst>
                <a:path w="2875" h="2294" extrusionOk="0">
                  <a:moveTo>
                    <a:pt x="120" y="1"/>
                  </a:moveTo>
                  <a:cubicBezTo>
                    <a:pt x="29" y="1"/>
                    <a:pt x="1" y="127"/>
                    <a:pt x="112" y="183"/>
                  </a:cubicBezTo>
                  <a:cubicBezTo>
                    <a:pt x="1147" y="717"/>
                    <a:pt x="1914" y="1517"/>
                    <a:pt x="2748" y="2284"/>
                  </a:cubicBezTo>
                  <a:cubicBezTo>
                    <a:pt x="2760" y="2291"/>
                    <a:pt x="2773" y="2294"/>
                    <a:pt x="2785" y="2294"/>
                  </a:cubicBezTo>
                  <a:cubicBezTo>
                    <a:pt x="2836" y="2294"/>
                    <a:pt x="2875" y="2245"/>
                    <a:pt x="2848" y="2218"/>
                  </a:cubicBezTo>
                  <a:cubicBezTo>
                    <a:pt x="2281" y="1184"/>
                    <a:pt x="1213" y="517"/>
                    <a:pt x="179" y="16"/>
                  </a:cubicBezTo>
                  <a:cubicBezTo>
                    <a:pt x="158" y="5"/>
                    <a:pt x="138"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2"/>
            <p:cNvSpPr/>
            <p:nvPr/>
          </p:nvSpPr>
          <p:spPr>
            <a:xfrm>
              <a:off x="-2033950" y="3294925"/>
              <a:ext cx="147625" cy="86875"/>
            </a:xfrm>
            <a:custGeom>
              <a:avLst/>
              <a:gdLst/>
              <a:ahLst/>
              <a:cxnLst/>
              <a:rect l="l" t="t" r="r" b="b"/>
              <a:pathLst>
                <a:path w="5905" h="3475" extrusionOk="0">
                  <a:moveTo>
                    <a:pt x="3094" y="1"/>
                  </a:moveTo>
                  <a:cubicBezTo>
                    <a:pt x="2387" y="1"/>
                    <a:pt x="1456" y="420"/>
                    <a:pt x="968" y="773"/>
                  </a:cubicBezTo>
                  <a:cubicBezTo>
                    <a:pt x="367" y="1206"/>
                    <a:pt x="0" y="2074"/>
                    <a:pt x="434" y="2741"/>
                  </a:cubicBezTo>
                  <a:cubicBezTo>
                    <a:pt x="901" y="3408"/>
                    <a:pt x="1935" y="3475"/>
                    <a:pt x="2669" y="3475"/>
                  </a:cubicBezTo>
                  <a:cubicBezTo>
                    <a:pt x="3169" y="3475"/>
                    <a:pt x="3670" y="3408"/>
                    <a:pt x="4170" y="3375"/>
                  </a:cubicBezTo>
                  <a:cubicBezTo>
                    <a:pt x="4295" y="3366"/>
                    <a:pt x="4422" y="3364"/>
                    <a:pt x="4550" y="3364"/>
                  </a:cubicBezTo>
                  <a:cubicBezTo>
                    <a:pt x="4679" y="3364"/>
                    <a:pt x="4808" y="3366"/>
                    <a:pt x="4937" y="3366"/>
                  </a:cubicBezTo>
                  <a:cubicBezTo>
                    <a:pt x="5196" y="3366"/>
                    <a:pt x="5454" y="3358"/>
                    <a:pt x="5704" y="3308"/>
                  </a:cubicBezTo>
                  <a:cubicBezTo>
                    <a:pt x="5838" y="3275"/>
                    <a:pt x="5904" y="3041"/>
                    <a:pt x="5738" y="2974"/>
                  </a:cubicBezTo>
                  <a:cubicBezTo>
                    <a:pt x="5397" y="2810"/>
                    <a:pt x="5016" y="2757"/>
                    <a:pt x="4620" y="2757"/>
                  </a:cubicBezTo>
                  <a:cubicBezTo>
                    <a:pt x="3921" y="2757"/>
                    <a:pt x="3172" y="2921"/>
                    <a:pt x="2504" y="2921"/>
                  </a:cubicBezTo>
                  <a:cubicBezTo>
                    <a:pt x="2401" y="2921"/>
                    <a:pt x="2300" y="2917"/>
                    <a:pt x="2202" y="2908"/>
                  </a:cubicBezTo>
                  <a:cubicBezTo>
                    <a:pt x="1601" y="2874"/>
                    <a:pt x="601" y="2774"/>
                    <a:pt x="801" y="1807"/>
                  </a:cubicBezTo>
                  <a:cubicBezTo>
                    <a:pt x="934" y="1173"/>
                    <a:pt x="1668" y="906"/>
                    <a:pt x="2168" y="739"/>
                  </a:cubicBezTo>
                  <a:cubicBezTo>
                    <a:pt x="2669" y="573"/>
                    <a:pt x="3236" y="539"/>
                    <a:pt x="3569" y="106"/>
                  </a:cubicBezTo>
                  <a:cubicBezTo>
                    <a:pt x="3569" y="106"/>
                    <a:pt x="3569" y="72"/>
                    <a:pt x="3536" y="72"/>
                  </a:cubicBezTo>
                  <a:cubicBezTo>
                    <a:pt x="3406" y="23"/>
                    <a:pt x="3256" y="1"/>
                    <a:pt x="3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2"/>
            <p:cNvSpPr/>
            <p:nvPr/>
          </p:nvSpPr>
          <p:spPr>
            <a:xfrm>
              <a:off x="-1965575" y="3387750"/>
              <a:ext cx="169325" cy="120000"/>
            </a:xfrm>
            <a:custGeom>
              <a:avLst/>
              <a:gdLst/>
              <a:ahLst/>
              <a:cxnLst/>
              <a:rect l="l" t="t" r="r" b="b"/>
              <a:pathLst>
                <a:path w="6773" h="4800" extrusionOk="0">
                  <a:moveTo>
                    <a:pt x="2799" y="1"/>
                  </a:moveTo>
                  <a:cubicBezTo>
                    <a:pt x="2778" y="1"/>
                    <a:pt x="2755" y="9"/>
                    <a:pt x="2736" y="29"/>
                  </a:cubicBezTo>
                  <a:cubicBezTo>
                    <a:pt x="2269" y="429"/>
                    <a:pt x="1902" y="963"/>
                    <a:pt x="1435" y="1396"/>
                  </a:cubicBezTo>
                  <a:cubicBezTo>
                    <a:pt x="1035" y="1730"/>
                    <a:pt x="568" y="2063"/>
                    <a:pt x="334" y="2564"/>
                  </a:cubicBezTo>
                  <a:cubicBezTo>
                    <a:pt x="1" y="3331"/>
                    <a:pt x="334" y="4031"/>
                    <a:pt x="1068" y="4432"/>
                  </a:cubicBezTo>
                  <a:cubicBezTo>
                    <a:pt x="1501" y="4668"/>
                    <a:pt x="2049" y="4799"/>
                    <a:pt x="2597" y="4799"/>
                  </a:cubicBezTo>
                  <a:cubicBezTo>
                    <a:pt x="2979" y="4799"/>
                    <a:pt x="3361" y="4735"/>
                    <a:pt x="3703" y="4599"/>
                  </a:cubicBezTo>
                  <a:cubicBezTo>
                    <a:pt x="4204" y="4398"/>
                    <a:pt x="4604" y="3998"/>
                    <a:pt x="5004" y="3598"/>
                  </a:cubicBezTo>
                  <a:cubicBezTo>
                    <a:pt x="5504" y="3131"/>
                    <a:pt x="6005" y="2731"/>
                    <a:pt x="6605" y="2397"/>
                  </a:cubicBezTo>
                  <a:cubicBezTo>
                    <a:pt x="6772" y="2297"/>
                    <a:pt x="6705" y="2030"/>
                    <a:pt x="6505" y="2030"/>
                  </a:cubicBezTo>
                  <a:cubicBezTo>
                    <a:pt x="5871" y="2030"/>
                    <a:pt x="5438" y="2397"/>
                    <a:pt x="5004" y="2831"/>
                  </a:cubicBezTo>
                  <a:cubicBezTo>
                    <a:pt x="4251" y="3521"/>
                    <a:pt x="3616" y="4240"/>
                    <a:pt x="2544" y="4240"/>
                  </a:cubicBezTo>
                  <a:cubicBezTo>
                    <a:pt x="2477" y="4240"/>
                    <a:pt x="2407" y="4238"/>
                    <a:pt x="2336" y="4232"/>
                  </a:cubicBezTo>
                  <a:cubicBezTo>
                    <a:pt x="1735" y="4165"/>
                    <a:pt x="601" y="3898"/>
                    <a:pt x="734" y="2997"/>
                  </a:cubicBezTo>
                  <a:cubicBezTo>
                    <a:pt x="834" y="2497"/>
                    <a:pt x="1335" y="2130"/>
                    <a:pt x="1668" y="1830"/>
                  </a:cubicBezTo>
                  <a:cubicBezTo>
                    <a:pt x="2169" y="1363"/>
                    <a:pt x="2736" y="796"/>
                    <a:pt x="2869" y="95"/>
                  </a:cubicBezTo>
                  <a:cubicBezTo>
                    <a:pt x="2893" y="48"/>
                    <a:pt x="2850" y="1"/>
                    <a:pt x="2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0" name="Google Shape;3490;p42"/>
          <p:cNvGrpSpPr/>
          <p:nvPr/>
        </p:nvGrpSpPr>
        <p:grpSpPr>
          <a:xfrm rot="664727">
            <a:off x="4640090" y="3349914"/>
            <a:ext cx="465298" cy="1470680"/>
            <a:chOff x="4895550" y="2860525"/>
            <a:chExt cx="725150" cy="2292000"/>
          </a:xfrm>
        </p:grpSpPr>
        <p:sp>
          <p:nvSpPr>
            <p:cNvPr id="3491" name="Google Shape;3491;p42"/>
            <p:cNvSpPr/>
            <p:nvPr/>
          </p:nvSpPr>
          <p:spPr>
            <a:xfrm>
              <a:off x="5267225" y="2860525"/>
              <a:ext cx="185250" cy="840525"/>
            </a:xfrm>
            <a:custGeom>
              <a:avLst/>
              <a:gdLst/>
              <a:ahLst/>
              <a:cxnLst/>
              <a:rect l="l" t="t" r="r" b="b"/>
              <a:pathLst>
                <a:path w="7410" h="33621" extrusionOk="0">
                  <a:moveTo>
                    <a:pt x="2940" y="0"/>
                  </a:moveTo>
                  <a:cubicBezTo>
                    <a:pt x="2187" y="6827"/>
                    <a:pt x="1434" y="13677"/>
                    <a:pt x="680" y="20503"/>
                  </a:cubicBezTo>
                  <a:cubicBezTo>
                    <a:pt x="462" y="22349"/>
                    <a:pt x="268" y="24196"/>
                    <a:pt x="268" y="26042"/>
                  </a:cubicBezTo>
                  <a:cubicBezTo>
                    <a:pt x="268" y="28617"/>
                    <a:pt x="0" y="31556"/>
                    <a:pt x="1409" y="33621"/>
                  </a:cubicBezTo>
                  <a:cubicBezTo>
                    <a:pt x="4494" y="29977"/>
                    <a:pt x="4324" y="25143"/>
                    <a:pt x="5272" y="20455"/>
                  </a:cubicBezTo>
                  <a:cubicBezTo>
                    <a:pt x="5976" y="17078"/>
                    <a:pt x="7409" y="13774"/>
                    <a:pt x="7264" y="10325"/>
                  </a:cubicBezTo>
                  <a:cubicBezTo>
                    <a:pt x="7094" y="6584"/>
                    <a:pt x="4883" y="3207"/>
                    <a:pt x="294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2"/>
            <p:cNvSpPr/>
            <p:nvPr/>
          </p:nvSpPr>
          <p:spPr>
            <a:xfrm>
              <a:off x="5083200" y="2914575"/>
              <a:ext cx="201650" cy="748825"/>
            </a:xfrm>
            <a:custGeom>
              <a:avLst/>
              <a:gdLst/>
              <a:ahLst/>
              <a:cxnLst/>
              <a:rect l="l" t="t" r="r" b="b"/>
              <a:pathLst>
                <a:path w="8066" h="29953" extrusionOk="0">
                  <a:moveTo>
                    <a:pt x="1" y="0"/>
                  </a:moveTo>
                  <a:lnTo>
                    <a:pt x="1" y="0"/>
                  </a:lnTo>
                  <a:cubicBezTo>
                    <a:pt x="317" y="2333"/>
                    <a:pt x="632" y="4665"/>
                    <a:pt x="948" y="6997"/>
                  </a:cubicBezTo>
                  <a:cubicBezTo>
                    <a:pt x="1361" y="10130"/>
                    <a:pt x="1798" y="13264"/>
                    <a:pt x="2381" y="16373"/>
                  </a:cubicBezTo>
                  <a:cubicBezTo>
                    <a:pt x="2746" y="18341"/>
                    <a:pt x="3159" y="20285"/>
                    <a:pt x="3645" y="22204"/>
                  </a:cubicBezTo>
                  <a:cubicBezTo>
                    <a:pt x="4398" y="25264"/>
                    <a:pt x="5564" y="28009"/>
                    <a:pt x="8066" y="29953"/>
                  </a:cubicBezTo>
                  <a:cubicBezTo>
                    <a:pt x="6997" y="25872"/>
                    <a:pt x="7094" y="22349"/>
                    <a:pt x="6803" y="18147"/>
                  </a:cubicBezTo>
                  <a:cubicBezTo>
                    <a:pt x="6705" y="16446"/>
                    <a:pt x="6705" y="14722"/>
                    <a:pt x="6463" y="13045"/>
                  </a:cubicBezTo>
                  <a:cubicBezTo>
                    <a:pt x="5734" y="8066"/>
                    <a:pt x="2819" y="4130"/>
                    <a:pt x="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2"/>
            <p:cNvSpPr/>
            <p:nvPr/>
          </p:nvSpPr>
          <p:spPr>
            <a:xfrm>
              <a:off x="5125100" y="3617475"/>
              <a:ext cx="171125" cy="370850"/>
            </a:xfrm>
            <a:custGeom>
              <a:avLst/>
              <a:gdLst/>
              <a:ahLst/>
              <a:cxnLst/>
              <a:rect l="l" t="t" r="r" b="b"/>
              <a:pathLst>
                <a:path w="6845" h="14834" extrusionOk="0">
                  <a:moveTo>
                    <a:pt x="1724" y="0"/>
                  </a:moveTo>
                  <a:cubicBezTo>
                    <a:pt x="1653" y="0"/>
                    <a:pt x="1578" y="6"/>
                    <a:pt x="1507" y="15"/>
                  </a:cubicBezTo>
                  <a:cubicBezTo>
                    <a:pt x="973" y="88"/>
                    <a:pt x="560" y="476"/>
                    <a:pt x="414" y="987"/>
                  </a:cubicBezTo>
                  <a:cubicBezTo>
                    <a:pt x="50" y="2055"/>
                    <a:pt x="1" y="3246"/>
                    <a:pt x="171" y="4388"/>
                  </a:cubicBezTo>
                  <a:cubicBezTo>
                    <a:pt x="341" y="5796"/>
                    <a:pt x="803" y="7133"/>
                    <a:pt x="1313" y="8469"/>
                  </a:cubicBezTo>
                  <a:cubicBezTo>
                    <a:pt x="1847" y="9878"/>
                    <a:pt x="3256" y="10631"/>
                    <a:pt x="4301" y="11724"/>
                  </a:cubicBezTo>
                  <a:cubicBezTo>
                    <a:pt x="5199" y="12623"/>
                    <a:pt x="6171" y="13789"/>
                    <a:pt x="6754" y="14833"/>
                  </a:cubicBezTo>
                  <a:cubicBezTo>
                    <a:pt x="6730" y="12598"/>
                    <a:pt x="6608" y="9926"/>
                    <a:pt x="6827" y="7521"/>
                  </a:cubicBezTo>
                  <a:cubicBezTo>
                    <a:pt x="6844" y="7453"/>
                    <a:pt x="6825" y="7384"/>
                    <a:pt x="6786" y="7384"/>
                  </a:cubicBezTo>
                  <a:cubicBezTo>
                    <a:pt x="6770" y="7384"/>
                    <a:pt x="6751" y="7396"/>
                    <a:pt x="6730" y="7424"/>
                  </a:cubicBezTo>
                  <a:cubicBezTo>
                    <a:pt x="5831" y="4849"/>
                    <a:pt x="4374" y="2468"/>
                    <a:pt x="2527" y="476"/>
                  </a:cubicBezTo>
                  <a:cubicBezTo>
                    <a:pt x="2382" y="306"/>
                    <a:pt x="2236" y="161"/>
                    <a:pt x="2041" y="64"/>
                  </a:cubicBezTo>
                  <a:cubicBezTo>
                    <a:pt x="1964" y="17"/>
                    <a:pt x="1848" y="0"/>
                    <a:pt x="172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2"/>
            <p:cNvSpPr/>
            <p:nvPr/>
          </p:nvSpPr>
          <p:spPr>
            <a:xfrm>
              <a:off x="5130575" y="3661550"/>
              <a:ext cx="78975" cy="29175"/>
            </a:xfrm>
            <a:custGeom>
              <a:avLst/>
              <a:gdLst/>
              <a:ahLst/>
              <a:cxnLst/>
              <a:rect l="l" t="t" r="r" b="b"/>
              <a:pathLst>
                <a:path w="3159" h="1167" fill="none" extrusionOk="0">
                  <a:moveTo>
                    <a:pt x="1" y="1167"/>
                  </a:moveTo>
                  <a:cubicBezTo>
                    <a:pt x="1094" y="948"/>
                    <a:pt x="3159" y="1"/>
                    <a:pt x="3159"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2"/>
            <p:cNvSpPr/>
            <p:nvPr/>
          </p:nvSpPr>
          <p:spPr>
            <a:xfrm>
              <a:off x="5134225" y="3698600"/>
              <a:ext cx="102650" cy="43150"/>
            </a:xfrm>
            <a:custGeom>
              <a:avLst/>
              <a:gdLst/>
              <a:ahLst/>
              <a:cxnLst/>
              <a:rect l="l" t="t" r="r" b="b"/>
              <a:pathLst>
                <a:path w="4106" h="1726" fill="none" extrusionOk="0">
                  <a:moveTo>
                    <a:pt x="0" y="1726"/>
                  </a:moveTo>
                  <a:cubicBezTo>
                    <a:pt x="0" y="1726"/>
                    <a:pt x="559" y="1531"/>
                    <a:pt x="899" y="1385"/>
                  </a:cubicBezTo>
                  <a:cubicBezTo>
                    <a:pt x="1968" y="924"/>
                    <a:pt x="3037" y="462"/>
                    <a:pt x="4106"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2"/>
            <p:cNvSpPr/>
            <p:nvPr/>
          </p:nvSpPr>
          <p:spPr>
            <a:xfrm>
              <a:off x="5146975" y="3738700"/>
              <a:ext cx="115400" cy="52850"/>
            </a:xfrm>
            <a:custGeom>
              <a:avLst/>
              <a:gdLst/>
              <a:ahLst/>
              <a:cxnLst/>
              <a:rect l="l" t="t" r="r" b="b"/>
              <a:pathLst>
                <a:path w="4616" h="2114" fill="none" extrusionOk="0">
                  <a:moveTo>
                    <a:pt x="0" y="2114"/>
                  </a:moveTo>
                  <a:lnTo>
                    <a:pt x="4616" y="0"/>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2"/>
            <p:cNvSpPr/>
            <p:nvPr/>
          </p:nvSpPr>
          <p:spPr>
            <a:xfrm>
              <a:off x="5162150" y="3786050"/>
              <a:ext cx="122100" cy="49225"/>
            </a:xfrm>
            <a:custGeom>
              <a:avLst/>
              <a:gdLst/>
              <a:ahLst/>
              <a:cxnLst/>
              <a:rect l="l" t="t" r="r" b="b"/>
              <a:pathLst>
                <a:path w="4884" h="1969" fill="none" extrusionOk="0">
                  <a:moveTo>
                    <a:pt x="1" y="1969"/>
                  </a:moveTo>
                  <a:cubicBezTo>
                    <a:pt x="1555" y="1458"/>
                    <a:pt x="3426" y="730"/>
                    <a:pt x="4883"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2"/>
            <p:cNvSpPr/>
            <p:nvPr/>
          </p:nvSpPr>
          <p:spPr>
            <a:xfrm>
              <a:off x="5195550" y="3837675"/>
              <a:ext cx="86275" cy="34050"/>
            </a:xfrm>
            <a:custGeom>
              <a:avLst/>
              <a:gdLst/>
              <a:ahLst/>
              <a:cxnLst/>
              <a:rect l="l" t="t" r="r" b="b"/>
              <a:pathLst>
                <a:path w="3451" h="1362" fill="none" extrusionOk="0">
                  <a:moveTo>
                    <a:pt x="1" y="1361"/>
                  </a:moveTo>
                  <a:cubicBezTo>
                    <a:pt x="1070" y="875"/>
                    <a:pt x="3450" y="1"/>
                    <a:pt x="3450"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2"/>
            <p:cNvSpPr/>
            <p:nvPr/>
          </p:nvSpPr>
          <p:spPr>
            <a:xfrm>
              <a:off x="5235650" y="3881400"/>
              <a:ext cx="51625" cy="21275"/>
            </a:xfrm>
            <a:custGeom>
              <a:avLst/>
              <a:gdLst/>
              <a:ahLst/>
              <a:cxnLst/>
              <a:rect l="l" t="t" r="r" b="b"/>
              <a:pathLst>
                <a:path w="2065" h="851" fill="none" extrusionOk="0">
                  <a:moveTo>
                    <a:pt x="0" y="851"/>
                  </a:moveTo>
                  <a:lnTo>
                    <a:pt x="2065" y="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2"/>
            <p:cNvSpPr/>
            <p:nvPr/>
          </p:nvSpPr>
          <p:spPr>
            <a:xfrm>
              <a:off x="5170050" y="3631800"/>
              <a:ext cx="114200" cy="283025"/>
            </a:xfrm>
            <a:custGeom>
              <a:avLst/>
              <a:gdLst/>
              <a:ahLst/>
              <a:cxnLst/>
              <a:rect l="l" t="t" r="r" b="b"/>
              <a:pathLst>
                <a:path w="4568" h="11321" fill="none" extrusionOk="0">
                  <a:moveTo>
                    <a:pt x="1" y="1"/>
                  </a:moveTo>
                  <a:lnTo>
                    <a:pt x="4567" y="1132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2"/>
            <p:cNvSpPr/>
            <p:nvPr/>
          </p:nvSpPr>
          <p:spPr>
            <a:xfrm>
              <a:off x="5136650" y="3656700"/>
              <a:ext cx="104475" cy="258125"/>
            </a:xfrm>
            <a:custGeom>
              <a:avLst/>
              <a:gdLst/>
              <a:ahLst/>
              <a:cxnLst/>
              <a:rect l="l" t="t" r="r" b="b"/>
              <a:pathLst>
                <a:path w="4179" h="10325" fill="none" extrusionOk="0">
                  <a:moveTo>
                    <a:pt x="0" y="1"/>
                  </a:moveTo>
                  <a:lnTo>
                    <a:pt x="4179" y="1032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2"/>
            <p:cNvSpPr/>
            <p:nvPr/>
          </p:nvSpPr>
          <p:spPr>
            <a:xfrm>
              <a:off x="5306700" y="3786825"/>
              <a:ext cx="181600" cy="271800"/>
            </a:xfrm>
            <a:custGeom>
              <a:avLst/>
              <a:gdLst/>
              <a:ahLst/>
              <a:cxnLst/>
              <a:rect l="l" t="t" r="r" b="b"/>
              <a:pathLst>
                <a:path w="7264" h="10872" extrusionOk="0">
                  <a:moveTo>
                    <a:pt x="5579" y="1"/>
                  </a:moveTo>
                  <a:cubicBezTo>
                    <a:pt x="5327" y="1"/>
                    <a:pt x="5076" y="115"/>
                    <a:pt x="4907" y="334"/>
                  </a:cubicBezTo>
                  <a:cubicBezTo>
                    <a:pt x="3693" y="1792"/>
                    <a:pt x="316" y="6310"/>
                    <a:pt x="0" y="10537"/>
                  </a:cubicBezTo>
                  <a:cubicBezTo>
                    <a:pt x="122" y="10731"/>
                    <a:pt x="219" y="10853"/>
                    <a:pt x="438" y="10853"/>
                  </a:cubicBezTo>
                  <a:cubicBezTo>
                    <a:pt x="462" y="10865"/>
                    <a:pt x="486" y="10871"/>
                    <a:pt x="510" y="10871"/>
                  </a:cubicBezTo>
                  <a:cubicBezTo>
                    <a:pt x="535" y="10871"/>
                    <a:pt x="559" y="10865"/>
                    <a:pt x="583" y="10853"/>
                  </a:cubicBezTo>
                  <a:cubicBezTo>
                    <a:pt x="632" y="10804"/>
                    <a:pt x="656" y="10731"/>
                    <a:pt x="680" y="10683"/>
                  </a:cubicBezTo>
                  <a:cubicBezTo>
                    <a:pt x="802" y="10318"/>
                    <a:pt x="899" y="9978"/>
                    <a:pt x="1021" y="9638"/>
                  </a:cubicBezTo>
                  <a:cubicBezTo>
                    <a:pt x="1093" y="9420"/>
                    <a:pt x="1191" y="9177"/>
                    <a:pt x="1312" y="8982"/>
                  </a:cubicBezTo>
                  <a:cubicBezTo>
                    <a:pt x="1579" y="8594"/>
                    <a:pt x="1992" y="8351"/>
                    <a:pt x="2430" y="8181"/>
                  </a:cubicBezTo>
                  <a:cubicBezTo>
                    <a:pt x="3377" y="7768"/>
                    <a:pt x="4349" y="7500"/>
                    <a:pt x="5393" y="7452"/>
                  </a:cubicBezTo>
                  <a:cubicBezTo>
                    <a:pt x="5903" y="6237"/>
                    <a:pt x="6778" y="2885"/>
                    <a:pt x="7142" y="1379"/>
                  </a:cubicBezTo>
                  <a:cubicBezTo>
                    <a:pt x="7264" y="942"/>
                    <a:pt x="7021" y="504"/>
                    <a:pt x="6608" y="334"/>
                  </a:cubicBezTo>
                  <a:lnTo>
                    <a:pt x="5903" y="67"/>
                  </a:lnTo>
                  <a:cubicBezTo>
                    <a:pt x="5800" y="23"/>
                    <a:pt x="5689" y="1"/>
                    <a:pt x="557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2"/>
            <p:cNvSpPr/>
            <p:nvPr/>
          </p:nvSpPr>
          <p:spPr>
            <a:xfrm>
              <a:off x="5346175" y="3794550"/>
              <a:ext cx="100225" cy="178575"/>
            </a:xfrm>
            <a:custGeom>
              <a:avLst/>
              <a:gdLst/>
              <a:ahLst/>
              <a:cxnLst/>
              <a:rect l="l" t="t" r="r" b="b"/>
              <a:pathLst>
                <a:path w="4009" h="7143" fill="none" extrusionOk="0">
                  <a:moveTo>
                    <a:pt x="4009" y="1"/>
                  </a:moveTo>
                  <a:lnTo>
                    <a:pt x="0" y="7143"/>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2"/>
            <p:cNvSpPr/>
            <p:nvPr/>
          </p:nvSpPr>
          <p:spPr>
            <a:xfrm>
              <a:off x="5400225" y="3803675"/>
              <a:ext cx="73500" cy="154875"/>
            </a:xfrm>
            <a:custGeom>
              <a:avLst/>
              <a:gdLst/>
              <a:ahLst/>
              <a:cxnLst/>
              <a:rect l="l" t="t" r="r" b="b"/>
              <a:pathLst>
                <a:path w="2940" h="6195" fill="none" extrusionOk="0">
                  <a:moveTo>
                    <a:pt x="2940" y="0"/>
                  </a:moveTo>
                  <a:lnTo>
                    <a:pt x="0" y="619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2"/>
            <p:cNvSpPr/>
            <p:nvPr/>
          </p:nvSpPr>
          <p:spPr>
            <a:xfrm>
              <a:off x="5422075" y="3812175"/>
              <a:ext cx="56525" cy="22500"/>
            </a:xfrm>
            <a:custGeom>
              <a:avLst/>
              <a:gdLst/>
              <a:ahLst/>
              <a:cxnLst/>
              <a:rect l="l" t="t" r="r" b="b"/>
              <a:pathLst>
                <a:path w="2261" h="900" fill="none" extrusionOk="0">
                  <a:moveTo>
                    <a:pt x="1" y="0"/>
                  </a:moveTo>
                  <a:cubicBezTo>
                    <a:pt x="875" y="365"/>
                    <a:pt x="1361" y="535"/>
                    <a:pt x="2260" y="899"/>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2"/>
            <p:cNvSpPr/>
            <p:nvPr/>
          </p:nvSpPr>
          <p:spPr>
            <a:xfrm>
              <a:off x="5400225" y="3840100"/>
              <a:ext cx="66225" cy="26150"/>
            </a:xfrm>
            <a:custGeom>
              <a:avLst/>
              <a:gdLst/>
              <a:ahLst/>
              <a:cxnLst/>
              <a:rect l="l" t="t" r="r" b="b"/>
              <a:pathLst>
                <a:path w="2649" h="1046" fill="none" extrusionOk="0">
                  <a:moveTo>
                    <a:pt x="0" y="1"/>
                  </a:moveTo>
                  <a:cubicBezTo>
                    <a:pt x="899" y="365"/>
                    <a:pt x="1774" y="705"/>
                    <a:pt x="2648" y="1045"/>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2"/>
            <p:cNvSpPr/>
            <p:nvPr/>
          </p:nvSpPr>
          <p:spPr>
            <a:xfrm>
              <a:off x="5378975" y="3870475"/>
              <a:ext cx="80775" cy="32200"/>
            </a:xfrm>
            <a:custGeom>
              <a:avLst/>
              <a:gdLst/>
              <a:ahLst/>
              <a:cxnLst/>
              <a:rect l="l" t="t" r="r" b="b"/>
              <a:pathLst>
                <a:path w="3231" h="1288" fill="none" extrusionOk="0">
                  <a:moveTo>
                    <a:pt x="0" y="1"/>
                  </a:moveTo>
                  <a:cubicBezTo>
                    <a:pt x="1045" y="413"/>
                    <a:pt x="3231" y="1288"/>
                    <a:pt x="3231" y="128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2"/>
            <p:cNvSpPr/>
            <p:nvPr/>
          </p:nvSpPr>
          <p:spPr>
            <a:xfrm>
              <a:off x="5362575" y="3897200"/>
              <a:ext cx="87475" cy="36450"/>
            </a:xfrm>
            <a:custGeom>
              <a:avLst/>
              <a:gdLst/>
              <a:ahLst/>
              <a:cxnLst/>
              <a:rect l="l" t="t" r="r" b="b"/>
              <a:pathLst>
                <a:path w="3499" h="1458" fill="none" extrusionOk="0">
                  <a:moveTo>
                    <a:pt x="0" y="0"/>
                  </a:moveTo>
                  <a:cubicBezTo>
                    <a:pt x="1045" y="438"/>
                    <a:pt x="3498" y="1458"/>
                    <a:pt x="3498" y="145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2"/>
            <p:cNvSpPr/>
            <p:nvPr/>
          </p:nvSpPr>
          <p:spPr>
            <a:xfrm>
              <a:off x="5349825" y="3928775"/>
              <a:ext cx="90500" cy="34025"/>
            </a:xfrm>
            <a:custGeom>
              <a:avLst/>
              <a:gdLst/>
              <a:ahLst/>
              <a:cxnLst/>
              <a:rect l="l" t="t" r="r" b="b"/>
              <a:pathLst>
                <a:path w="3620" h="1361" fill="none" extrusionOk="0">
                  <a:moveTo>
                    <a:pt x="0" y="1"/>
                  </a:moveTo>
                  <a:cubicBezTo>
                    <a:pt x="1045" y="438"/>
                    <a:pt x="3620" y="1361"/>
                    <a:pt x="3620" y="136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2"/>
            <p:cNvSpPr/>
            <p:nvPr/>
          </p:nvSpPr>
          <p:spPr>
            <a:xfrm>
              <a:off x="5313975" y="3985875"/>
              <a:ext cx="94175" cy="359550"/>
            </a:xfrm>
            <a:custGeom>
              <a:avLst/>
              <a:gdLst/>
              <a:ahLst/>
              <a:cxnLst/>
              <a:rect l="l" t="t" r="r" b="b"/>
              <a:pathLst>
                <a:path w="3767" h="14382" extrusionOk="0">
                  <a:moveTo>
                    <a:pt x="948" y="0"/>
                  </a:moveTo>
                  <a:cubicBezTo>
                    <a:pt x="438" y="1360"/>
                    <a:pt x="195" y="2696"/>
                    <a:pt x="1" y="4154"/>
                  </a:cubicBezTo>
                  <a:lnTo>
                    <a:pt x="341" y="14381"/>
                  </a:lnTo>
                  <a:cubicBezTo>
                    <a:pt x="1118" y="11150"/>
                    <a:pt x="2333" y="7749"/>
                    <a:pt x="3766" y="4737"/>
                  </a:cubicBezTo>
                  <a:lnTo>
                    <a:pt x="94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2"/>
            <p:cNvSpPr/>
            <p:nvPr/>
          </p:nvSpPr>
          <p:spPr>
            <a:xfrm>
              <a:off x="5337675" y="3966875"/>
              <a:ext cx="223500" cy="367600"/>
            </a:xfrm>
            <a:custGeom>
              <a:avLst/>
              <a:gdLst/>
              <a:ahLst/>
              <a:cxnLst/>
              <a:rect l="l" t="t" r="r" b="b"/>
              <a:pathLst>
                <a:path w="8940" h="14704" extrusionOk="0">
                  <a:moveTo>
                    <a:pt x="3550" y="1"/>
                  </a:moveTo>
                  <a:cubicBezTo>
                    <a:pt x="2510" y="1"/>
                    <a:pt x="1397" y="531"/>
                    <a:pt x="413" y="760"/>
                  </a:cubicBezTo>
                  <a:lnTo>
                    <a:pt x="0" y="784"/>
                  </a:lnTo>
                  <a:cubicBezTo>
                    <a:pt x="292" y="1197"/>
                    <a:pt x="705" y="1902"/>
                    <a:pt x="948" y="2363"/>
                  </a:cubicBezTo>
                  <a:cubicBezTo>
                    <a:pt x="2162" y="4598"/>
                    <a:pt x="3498" y="6785"/>
                    <a:pt x="4932" y="8874"/>
                  </a:cubicBezTo>
                  <a:cubicBezTo>
                    <a:pt x="6073" y="10574"/>
                    <a:pt x="7531" y="12688"/>
                    <a:pt x="7385" y="14704"/>
                  </a:cubicBezTo>
                  <a:cubicBezTo>
                    <a:pt x="8138" y="13562"/>
                    <a:pt x="8940" y="12299"/>
                    <a:pt x="8915" y="10890"/>
                  </a:cubicBezTo>
                  <a:cubicBezTo>
                    <a:pt x="8891" y="9821"/>
                    <a:pt x="8381" y="8801"/>
                    <a:pt x="8114" y="7756"/>
                  </a:cubicBezTo>
                  <a:cubicBezTo>
                    <a:pt x="7604" y="5546"/>
                    <a:pt x="8138" y="2946"/>
                    <a:pt x="6632" y="1270"/>
                  </a:cubicBezTo>
                  <a:cubicBezTo>
                    <a:pt x="5903" y="493"/>
                    <a:pt x="4810" y="80"/>
                    <a:pt x="3741" y="7"/>
                  </a:cubicBezTo>
                  <a:cubicBezTo>
                    <a:pt x="3678" y="3"/>
                    <a:pt x="3614" y="1"/>
                    <a:pt x="355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2"/>
            <p:cNvSpPr/>
            <p:nvPr/>
          </p:nvSpPr>
          <p:spPr>
            <a:xfrm>
              <a:off x="5406900" y="3975550"/>
              <a:ext cx="122100" cy="359550"/>
            </a:xfrm>
            <a:custGeom>
              <a:avLst/>
              <a:gdLst/>
              <a:ahLst/>
              <a:cxnLst/>
              <a:rect l="l" t="t" r="r" b="b"/>
              <a:pathLst>
                <a:path w="4884" h="14382" fill="none" extrusionOk="0">
                  <a:moveTo>
                    <a:pt x="1" y="0"/>
                  </a:moveTo>
                  <a:cubicBezTo>
                    <a:pt x="899" y="1020"/>
                    <a:pt x="1652" y="2186"/>
                    <a:pt x="2211" y="3425"/>
                  </a:cubicBezTo>
                  <a:cubicBezTo>
                    <a:pt x="2648" y="4397"/>
                    <a:pt x="2988" y="5442"/>
                    <a:pt x="3304" y="6462"/>
                  </a:cubicBezTo>
                  <a:cubicBezTo>
                    <a:pt x="3669" y="7701"/>
                    <a:pt x="4057" y="8915"/>
                    <a:pt x="4446" y="10130"/>
                  </a:cubicBezTo>
                  <a:cubicBezTo>
                    <a:pt x="4835" y="11393"/>
                    <a:pt x="4883" y="13069"/>
                    <a:pt x="4592" y="1438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2"/>
            <p:cNvSpPr/>
            <p:nvPr/>
          </p:nvSpPr>
          <p:spPr>
            <a:xfrm>
              <a:off x="5049800" y="3802450"/>
              <a:ext cx="249025" cy="194375"/>
            </a:xfrm>
            <a:custGeom>
              <a:avLst/>
              <a:gdLst/>
              <a:ahLst/>
              <a:cxnLst/>
              <a:rect l="l" t="t" r="r" b="b"/>
              <a:pathLst>
                <a:path w="9961" h="7775" extrusionOk="0">
                  <a:moveTo>
                    <a:pt x="2066" y="1"/>
                  </a:moveTo>
                  <a:lnTo>
                    <a:pt x="1" y="1896"/>
                  </a:lnTo>
                  <a:cubicBezTo>
                    <a:pt x="754" y="2138"/>
                    <a:pt x="1483" y="2527"/>
                    <a:pt x="2066" y="3062"/>
                  </a:cubicBezTo>
                  <a:cubicBezTo>
                    <a:pt x="2843" y="3742"/>
                    <a:pt x="3426" y="4592"/>
                    <a:pt x="4130" y="5321"/>
                  </a:cubicBezTo>
                  <a:cubicBezTo>
                    <a:pt x="5078" y="6292"/>
                    <a:pt x="6244" y="7021"/>
                    <a:pt x="7531" y="7458"/>
                  </a:cubicBezTo>
                  <a:cubicBezTo>
                    <a:pt x="8211" y="7677"/>
                    <a:pt x="9353" y="7386"/>
                    <a:pt x="9961" y="7774"/>
                  </a:cubicBezTo>
                  <a:cubicBezTo>
                    <a:pt x="8357" y="4641"/>
                    <a:pt x="5053" y="1823"/>
                    <a:pt x="20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2"/>
            <p:cNvSpPr/>
            <p:nvPr/>
          </p:nvSpPr>
          <p:spPr>
            <a:xfrm>
              <a:off x="4895550" y="3786050"/>
              <a:ext cx="205900" cy="280000"/>
            </a:xfrm>
            <a:custGeom>
              <a:avLst/>
              <a:gdLst/>
              <a:ahLst/>
              <a:cxnLst/>
              <a:rect l="l" t="t" r="r" b="b"/>
              <a:pathLst>
                <a:path w="8236" h="11200" extrusionOk="0">
                  <a:moveTo>
                    <a:pt x="4640" y="1"/>
                  </a:moveTo>
                  <a:cubicBezTo>
                    <a:pt x="2697" y="1823"/>
                    <a:pt x="170" y="3402"/>
                    <a:pt x="73" y="6074"/>
                  </a:cubicBezTo>
                  <a:cubicBezTo>
                    <a:pt x="0" y="7750"/>
                    <a:pt x="438" y="9523"/>
                    <a:pt x="681" y="11200"/>
                  </a:cubicBezTo>
                  <a:cubicBezTo>
                    <a:pt x="1191" y="9402"/>
                    <a:pt x="2162" y="7799"/>
                    <a:pt x="3134" y="6220"/>
                  </a:cubicBezTo>
                  <a:cubicBezTo>
                    <a:pt x="3693" y="5297"/>
                    <a:pt x="4252" y="4373"/>
                    <a:pt x="5005" y="3620"/>
                  </a:cubicBezTo>
                  <a:cubicBezTo>
                    <a:pt x="5369" y="3256"/>
                    <a:pt x="5806" y="2916"/>
                    <a:pt x="6195" y="2552"/>
                  </a:cubicBezTo>
                  <a:cubicBezTo>
                    <a:pt x="6899" y="1969"/>
                    <a:pt x="7580" y="1337"/>
                    <a:pt x="8236" y="657"/>
                  </a:cubicBezTo>
                  <a:cubicBezTo>
                    <a:pt x="7021" y="438"/>
                    <a:pt x="5855" y="1"/>
                    <a:pt x="46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2"/>
            <p:cNvSpPr/>
            <p:nvPr/>
          </p:nvSpPr>
          <p:spPr>
            <a:xfrm>
              <a:off x="5008500" y="4127975"/>
              <a:ext cx="194375" cy="200425"/>
            </a:xfrm>
            <a:custGeom>
              <a:avLst/>
              <a:gdLst/>
              <a:ahLst/>
              <a:cxnLst/>
              <a:rect l="l" t="t" r="r" b="b"/>
              <a:pathLst>
                <a:path w="7775" h="8017" extrusionOk="0">
                  <a:moveTo>
                    <a:pt x="2843" y="0"/>
                  </a:moveTo>
                  <a:cubicBezTo>
                    <a:pt x="1968" y="705"/>
                    <a:pt x="1240" y="1555"/>
                    <a:pt x="681" y="2527"/>
                  </a:cubicBezTo>
                  <a:cubicBezTo>
                    <a:pt x="438" y="2988"/>
                    <a:pt x="244" y="3474"/>
                    <a:pt x="147" y="3960"/>
                  </a:cubicBezTo>
                  <a:cubicBezTo>
                    <a:pt x="1" y="4616"/>
                    <a:pt x="74" y="5272"/>
                    <a:pt x="195" y="5928"/>
                  </a:cubicBezTo>
                  <a:cubicBezTo>
                    <a:pt x="365" y="6681"/>
                    <a:pt x="1021" y="7725"/>
                    <a:pt x="1337" y="8017"/>
                  </a:cubicBezTo>
                  <a:cubicBezTo>
                    <a:pt x="1847" y="6535"/>
                    <a:pt x="2770" y="5175"/>
                    <a:pt x="3960" y="4154"/>
                  </a:cubicBezTo>
                  <a:cubicBezTo>
                    <a:pt x="4422" y="3741"/>
                    <a:pt x="4932" y="3401"/>
                    <a:pt x="5394" y="2988"/>
                  </a:cubicBezTo>
                  <a:cubicBezTo>
                    <a:pt x="6171" y="2308"/>
                    <a:pt x="6827" y="535"/>
                    <a:pt x="7774" y="316"/>
                  </a:cubicBezTo>
                  <a:cubicBezTo>
                    <a:pt x="6147" y="268"/>
                    <a:pt x="4471" y="49"/>
                    <a:pt x="284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2"/>
            <p:cNvSpPr/>
            <p:nvPr/>
          </p:nvSpPr>
          <p:spPr>
            <a:xfrm>
              <a:off x="5106275" y="4135875"/>
              <a:ext cx="210150" cy="238075"/>
            </a:xfrm>
            <a:custGeom>
              <a:avLst/>
              <a:gdLst/>
              <a:ahLst/>
              <a:cxnLst/>
              <a:rect l="l" t="t" r="r" b="b"/>
              <a:pathLst>
                <a:path w="8406" h="9523" extrusionOk="0">
                  <a:moveTo>
                    <a:pt x="3863" y="0"/>
                  </a:moveTo>
                  <a:cubicBezTo>
                    <a:pt x="3450" y="122"/>
                    <a:pt x="3110" y="292"/>
                    <a:pt x="2746" y="875"/>
                  </a:cubicBezTo>
                  <a:cubicBezTo>
                    <a:pt x="1969" y="2065"/>
                    <a:pt x="973" y="3231"/>
                    <a:pt x="1" y="3838"/>
                  </a:cubicBezTo>
                  <a:cubicBezTo>
                    <a:pt x="194" y="3798"/>
                    <a:pt x="406" y="3769"/>
                    <a:pt x="642" y="3769"/>
                  </a:cubicBezTo>
                  <a:cubicBezTo>
                    <a:pt x="1267" y="3769"/>
                    <a:pt x="2066" y="3972"/>
                    <a:pt x="3159" y="4713"/>
                  </a:cubicBezTo>
                  <a:cubicBezTo>
                    <a:pt x="3936" y="5247"/>
                    <a:pt x="4471" y="6098"/>
                    <a:pt x="5102" y="6826"/>
                  </a:cubicBezTo>
                  <a:cubicBezTo>
                    <a:pt x="6098" y="7992"/>
                    <a:pt x="7118" y="8697"/>
                    <a:pt x="8406" y="9523"/>
                  </a:cubicBezTo>
                  <a:cubicBezTo>
                    <a:pt x="6876" y="7871"/>
                    <a:pt x="6414" y="5515"/>
                    <a:pt x="5734" y="3377"/>
                  </a:cubicBezTo>
                  <a:cubicBezTo>
                    <a:pt x="5564" y="2818"/>
                    <a:pt x="5369" y="2284"/>
                    <a:pt x="5102" y="1774"/>
                  </a:cubicBezTo>
                  <a:cubicBezTo>
                    <a:pt x="4786" y="1166"/>
                    <a:pt x="4398" y="437"/>
                    <a:pt x="38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2"/>
            <p:cNvSpPr/>
            <p:nvPr/>
          </p:nvSpPr>
          <p:spPr>
            <a:xfrm>
              <a:off x="5032800" y="4129800"/>
              <a:ext cx="99625" cy="198000"/>
            </a:xfrm>
            <a:custGeom>
              <a:avLst/>
              <a:gdLst/>
              <a:ahLst/>
              <a:cxnLst/>
              <a:rect l="l" t="t" r="r" b="b"/>
              <a:pathLst>
                <a:path w="3985" h="7920" fill="none" extrusionOk="0">
                  <a:moveTo>
                    <a:pt x="365" y="7920"/>
                  </a:moveTo>
                  <a:cubicBezTo>
                    <a:pt x="0" y="6243"/>
                    <a:pt x="413" y="4397"/>
                    <a:pt x="1482" y="3037"/>
                  </a:cubicBezTo>
                  <a:cubicBezTo>
                    <a:pt x="1822" y="2624"/>
                    <a:pt x="2211" y="2235"/>
                    <a:pt x="2575" y="1822"/>
                  </a:cubicBezTo>
                  <a:cubicBezTo>
                    <a:pt x="3110" y="1263"/>
                    <a:pt x="3571" y="656"/>
                    <a:pt x="3984"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2"/>
            <p:cNvSpPr/>
            <p:nvPr/>
          </p:nvSpPr>
          <p:spPr>
            <a:xfrm>
              <a:off x="5304875" y="4432850"/>
              <a:ext cx="220475" cy="284225"/>
            </a:xfrm>
            <a:custGeom>
              <a:avLst/>
              <a:gdLst/>
              <a:ahLst/>
              <a:cxnLst/>
              <a:rect l="l" t="t" r="r" b="b"/>
              <a:pathLst>
                <a:path w="8819" h="11369" extrusionOk="0">
                  <a:moveTo>
                    <a:pt x="4737" y="0"/>
                  </a:moveTo>
                  <a:cubicBezTo>
                    <a:pt x="3377" y="948"/>
                    <a:pt x="2551" y="2332"/>
                    <a:pt x="1822" y="3814"/>
                  </a:cubicBezTo>
                  <a:cubicBezTo>
                    <a:pt x="1118" y="5320"/>
                    <a:pt x="656" y="6923"/>
                    <a:pt x="243" y="8551"/>
                  </a:cubicBezTo>
                  <a:cubicBezTo>
                    <a:pt x="0" y="9401"/>
                    <a:pt x="608" y="10470"/>
                    <a:pt x="583" y="11369"/>
                  </a:cubicBezTo>
                  <a:cubicBezTo>
                    <a:pt x="1288" y="9936"/>
                    <a:pt x="2114" y="8381"/>
                    <a:pt x="2891" y="6996"/>
                  </a:cubicBezTo>
                  <a:cubicBezTo>
                    <a:pt x="3911" y="5199"/>
                    <a:pt x="7288" y="1579"/>
                    <a:pt x="8819" y="194"/>
                  </a:cubicBezTo>
                  <a:lnTo>
                    <a:pt x="8819" y="194"/>
                  </a:lnTo>
                  <a:lnTo>
                    <a:pt x="6584" y="365"/>
                  </a:lnTo>
                  <a:lnTo>
                    <a:pt x="4737"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2"/>
            <p:cNvSpPr/>
            <p:nvPr/>
          </p:nvSpPr>
          <p:spPr>
            <a:xfrm>
              <a:off x="5423300" y="4426775"/>
              <a:ext cx="197400" cy="219250"/>
            </a:xfrm>
            <a:custGeom>
              <a:avLst/>
              <a:gdLst/>
              <a:ahLst/>
              <a:cxnLst/>
              <a:rect l="l" t="t" r="r" b="b"/>
              <a:pathLst>
                <a:path w="7896" h="8770" extrusionOk="0">
                  <a:moveTo>
                    <a:pt x="4130" y="0"/>
                  </a:moveTo>
                  <a:cubicBezTo>
                    <a:pt x="3060" y="143"/>
                    <a:pt x="2120" y="325"/>
                    <a:pt x="1119" y="325"/>
                  </a:cubicBezTo>
                  <a:cubicBezTo>
                    <a:pt x="757" y="325"/>
                    <a:pt x="387" y="301"/>
                    <a:pt x="0" y="243"/>
                  </a:cubicBezTo>
                  <a:lnTo>
                    <a:pt x="0" y="243"/>
                  </a:lnTo>
                  <a:cubicBezTo>
                    <a:pt x="1191" y="1531"/>
                    <a:pt x="2017" y="3085"/>
                    <a:pt x="3061" y="4494"/>
                  </a:cubicBezTo>
                  <a:cubicBezTo>
                    <a:pt x="4082" y="5903"/>
                    <a:pt x="6559" y="8187"/>
                    <a:pt x="7823" y="8770"/>
                  </a:cubicBezTo>
                  <a:cubicBezTo>
                    <a:pt x="7895" y="6146"/>
                    <a:pt x="6073" y="1774"/>
                    <a:pt x="413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2"/>
            <p:cNvSpPr/>
            <p:nvPr/>
          </p:nvSpPr>
          <p:spPr>
            <a:xfrm>
              <a:off x="5480375" y="4432850"/>
              <a:ext cx="138500" cy="213175"/>
            </a:xfrm>
            <a:custGeom>
              <a:avLst/>
              <a:gdLst/>
              <a:ahLst/>
              <a:cxnLst/>
              <a:rect l="l" t="t" r="r" b="b"/>
              <a:pathLst>
                <a:path w="5540" h="8527" fill="none" extrusionOk="0">
                  <a:moveTo>
                    <a:pt x="1" y="0"/>
                  </a:moveTo>
                  <a:cubicBezTo>
                    <a:pt x="2187" y="2818"/>
                    <a:pt x="4592" y="5102"/>
                    <a:pt x="5540" y="8527"/>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2"/>
            <p:cNvSpPr/>
            <p:nvPr/>
          </p:nvSpPr>
          <p:spPr>
            <a:xfrm>
              <a:off x="5293950" y="3656700"/>
              <a:ext cx="26750" cy="1495825"/>
            </a:xfrm>
            <a:custGeom>
              <a:avLst/>
              <a:gdLst/>
              <a:ahLst/>
              <a:cxnLst/>
              <a:rect l="l" t="t" r="r" b="b"/>
              <a:pathLst>
                <a:path w="1070" h="59833" fill="none" extrusionOk="0">
                  <a:moveTo>
                    <a:pt x="0" y="1"/>
                  </a:moveTo>
                  <a:cubicBezTo>
                    <a:pt x="753" y="17928"/>
                    <a:pt x="1069" y="41880"/>
                    <a:pt x="778" y="59832"/>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56"/>
        <p:cNvGrpSpPr/>
        <p:nvPr/>
      </p:nvGrpSpPr>
      <p:grpSpPr>
        <a:xfrm>
          <a:off x="0" y="0"/>
          <a:ext cx="0" cy="0"/>
          <a:chOff x="0" y="0"/>
          <a:chExt cx="0" cy="0"/>
        </a:xfrm>
      </p:grpSpPr>
      <p:sp>
        <p:nvSpPr>
          <p:cNvPr id="3657" name="Google Shape;3657;p48"/>
          <p:cNvSpPr/>
          <p:nvPr/>
        </p:nvSpPr>
        <p:spPr>
          <a:xfrm>
            <a:off x="2170650" y="2373875"/>
            <a:ext cx="4802700" cy="1357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353400" y="1493250"/>
            <a:ext cx="8437200" cy="109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txBox="1">
            <a:spLocks noGrp="1"/>
          </p:cNvSpPr>
          <p:nvPr>
            <p:ph type="title"/>
          </p:nvPr>
        </p:nvSpPr>
        <p:spPr>
          <a:xfrm>
            <a:off x="1388100" y="1313250"/>
            <a:ext cx="6367800" cy="14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04</a:t>
            </a:r>
            <a:endParaRPr dirty="0"/>
          </a:p>
        </p:txBody>
      </p:sp>
      <p:sp>
        <p:nvSpPr>
          <p:cNvPr id="3660" name="Google Shape;3660;p48"/>
          <p:cNvSpPr/>
          <p:nvPr/>
        </p:nvSpPr>
        <p:spPr>
          <a:xfrm>
            <a:off x="2230244" y="2783075"/>
            <a:ext cx="4743106" cy="743550"/>
          </a:xfrm>
          <a:prstGeom prst="rect">
            <a:avLst/>
          </a:prstGeom>
        </p:spPr>
        <p:txBody>
          <a:bodyPr>
            <a:prstTxWarp prst="textPlain">
              <a:avLst/>
            </a:prstTxWarp>
          </a:bodyPr>
          <a:lstStyle/>
          <a:p>
            <a:pPr lvl="0" algn="ctr"/>
            <a:r>
              <a:rPr lang="en-US" b="0" i="0" dirty="0">
                <a:ln w="19050" cap="flat" cmpd="sng">
                  <a:solidFill>
                    <a:schemeClr val="lt1"/>
                  </a:solidFill>
                  <a:prstDash val="solid"/>
                  <a:round/>
                  <a:headEnd type="none" w="sm" len="sm"/>
                  <a:tailEnd type="none" w="sm" len="sm"/>
                </a:ln>
                <a:noFill/>
                <a:latin typeface="Encode Sans;900"/>
              </a:rPr>
              <a:t>Challenges &amp; Risks</a:t>
            </a:r>
            <a:endParaRPr b="0" i="0" dirty="0">
              <a:ln w="19050" cap="flat" cmpd="sng">
                <a:solidFill>
                  <a:schemeClr val="lt1"/>
                </a:solidFill>
                <a:prstDash val="solid"/>
                <a:round/>
                <a:headEnd type="none" w="sm" len="sm"/>
                <a:tailEnd type="none" w="sm" len="sm"/>
              </a:ln>
              <a:noFill/>
              <a:latin typeface="Encode Sans;900"/>
            </a:endParaRPr>
          </a:p>
        </p:txBody>
      </p:sp>
      <p:grpSp>
        <p:nvGrpSpPr>
          <p:cNvPr id="3661" name="Google Shape;3661;p48"/>
          <p:cNvGrpSpPr/>
          <p:nvPr/>
        </p:nvGrpSpPr>
        <p:grpSpPr>
          <a:xfrm>
            <a:off x="7420248" y="3515806"/>
            <a:ext cx="876038" cy="927438"/>
            <a:chOff x="2678750" y="349700"/>
            <a:chExt cx="741400" cy="784900"/>
          </a:xfrm>
        </p:grpSpPr>
        <p:sp>
          <p:nvSpPr>
            <p:cNvPr id="3662" name="Google Shape;3662;p48"/>
            <p:cNvSpPr/>
            <p:nvPr/>
          </p:nvSpPr>
          <p:spPr>
            <a:xfrm>
              <a:off x="2678750" y="349700"/>
              <a:ext cx="741400" cy="784900"/>
            </a:xfrm>
            <a:custGeom>
              <a:avLst/>
              <a:gdLst/>
              <a:ahLst/>
              <a:cxnLst/>
              <a:rect l="l" t="t" r="r" b="b"/>
              <a:pathLst>
                <a:path w="29656" h="31396" extrusionOk="0">
                  <a:moveTo>
                    <a:pt x="12801" y="699"/>
                  </a:moveTo>
                  <a:cubicBezTo>
                    <a:pt x="12914" y="699"/>
                    <a:pt x="13028" y="702"/>
                    <a:pt x="13143" y="707"/>
                  </a:cubicBezTo>
                  <a:cubicBezTo>
                    <a:pt x="14244" y="741"/>
                    <a:pt x="15311" y="841"/>
                    <a:pt x="16412" y="941"/>
                  </a:cubicBezTo>
                  <a:cubicBezTo>
                    <a:pt x="17079" y="1008"/>
                    <a:pt x="17680" y="1274"/>
                    <a:pt x="18214" y="1708"/>
                  </a:cubicBezTo>
                  <a:cubicBezTo>
                    <a:pt x="19381" y="2642"/>
                    <a:pt x="20315" y="3743"/>
                    <a:pt x="20915" y="5144"/>
                  </a:cubicBezTo>
                  <a:cubicBezTo>
                    <a:pt x="20982" y="5244"/>
                    <a:pt x="21016" y="5344"/>
                    <a:pt x="21049" y="5444"/>
                  </a:cubicBezTo>
                  <a:cubicBezTo>
                    <a:pt x="21082" y="5878"/>
                    <a:pt x="21349" y="6111"/>
                    <a:pt x="21749" y="6211"/>
                  </a:cubicBezTo>
                  <a:cubicBezTo>
                    <a:pt x="22016" y="6278"/>
                    <a:pt x="22283" y="6345"/>
                    <a:pt x="22550" y="6411"/>
                  </a:cubicBezTo>
                  <a:cubicBezTo>
                    <a:pt x="23317" y="6512"/>
                    <a:pt x="23951" y="6878"/>
                    <a:pt x="24485" y="7412"/>
                  </a:cubicBezTo>
                  <a:cubicBezTo>
                    <a:pt x="25752" y="8680"/>
                    <a:pt x="26920" y="10014"/>
                    <a:pt x="27754" y="11649"/>
                  </a:cubicBezTo>
                  <a:cubicBezTo>
                    <a:pt x="27854" y="11782"/>
                    <a:pt x="27920" y="11915"/>
                    <a:pt x="28021" y="12049"/>
                  </a:cubicBezTo>
                  <a:cubicBezTo>
                    <a:pt x="29055" y="13683"/>
                    <a:pt x="29255" y="15418"/>
                    <a:pt x="28754" y="17253"/>
                  </a:cubicBezTo>
                  <a:cubicBezTo>
                    <a:pt x="28121" y="19554"/>
                    <a:pt x="27120" y="21722"/>
                    <a:pt x="25619" y="23590"/>
                  </a:cubicBezTo>
                  <a:cubicBezTo>
                    <a:pt x="24618" y="24791"/>
                    <a:pt x="23617" y="26059"/>
                    <a:pt x="22417" y="27093"/>
                  </a:cubicBezTo>
                  <a:cubicBezTo>
                    <a:pt x="21382" y="27960"/>
                    <a:pt x="20282" y="28761"/>
                    <a:pt x="19081" y="29395"/>
                  </a:cubicBezTo>
                  <a:cubicBezTo>
                    <a:pt x="17501" y="30289"/>
                    <a:pt x="15841" y="30783"/>
                    <a:pt x="14054" y="30783"/>
                  </a:cubicBezTo>
                  <a:cubicBezTo>
                    <a:pt x="13841" y="30783"/>
                    <a:pt x="13627" y="30776"/>
                    <a:pt x="13410" y="30762"/>
                  </a:cubicBezTo>
                  <a:cubicBezTo>
                    <a:pt x="11942" y="30696"/>
                    <a:pt x="10441" y="30562"/>
                    <a:pt x="9074" y="29895"/>
                  </a:cubicBezTo>
                  <a:cubicBezTo>
                    <a:pt x="8340" y="29561"/>
                    <a:pt x="7639" y="29161"/>
                    <a:pt x="6972" y="28694"/>
                  </a:cubicBezTo>
                  <a:cubicBezTo>
                    <a:pt x="5371" y="27593"/>
                    <a:pt x="4037" y="26226"/>
                    <a:pt x="2969" y="24558"/>
                  </a:cubicBezTo>
                  <a:cubicBezTo>
                    <a:pt x="2202" y="23390"/>
                    <a:pt x="1668" y="22123"/>
                    <a:pt x="1335" y="20755"/>
                  </a:cubicBezTo>
                  <a:cubicBezTo>
                    <a:pt x="901" y="18887"/>
                    <a:pt x="634" y="16986"/>
                    <a:pt x="601" y="15051"/>
                  </a:cubicBezTo>
                  <a:cubicBezTo>
                    <a:pt x="568" y="12649"/>
                    <a:pt x="1335" y="10481"/>
                    <a:pt x="2602" y="8480"/>
                  </a:cubicBezTo>
                  <a:cubicBezTo>
                    <a:pt x="3737" y="6645"/>
                    <a:pt x="5071" y="5010"/>
                    <a:pt x="6672" y="3576"/>
                  </a:cubicBezTo>
                  <a:cubicBezTo>
                    <a:pt x="7506" y="2842"/>
                    <a:pt x="8373" y="2208"/>
                    <a:pt x="9341" y="1641"/>
                  </a:cubicBezTo>
                  <a:cubicBezTo>
                    <a:pt x="10410" y="1030"/>
                    <a:pt x="11564" y="699"/>
                    <a:pt x="12801" y="699"/>
                  </a:cubicBezTo>
                  <a:close/>
                  <a:moveTo>
                    <a:pt x="13220" y="1"/>
                  </a:moveTo>
                  <a:cubicBezTo>
                    <a:pt x="11516" y="1"/>
                    <a:pt x="9986" y="498"/>
                    <a:pt x="8573" y="1408"/>
                  </a:cubicBezTo>
                  <a:cubicBezTo>
                    <a:pt x="7706" y="1942"/>
                    <a:pt x="6905" y="2575"/>
                    <a:pt x="6138" y="3243"/>
                  </a:cubicBezTo>
                  <a:cubicBezTo>
                    <a:pt x="4570" y="4644"/>
                    <a:pt x="3236" y="6278"/>
                    <a:pt x="2135" y="8046"/>
                  </a:cubicBezTo>
                  <a:cubicBezTo>
                    <a:pt x="901" y="10014"/>
                    <a:pt x="134" y="12149"/>
                    <a:pt x="67" y="14484"/>
                  </a:cubicBezTo>
                  <a:cubicBezTo>
                    <a:pt x="1" y="16519"/>
                    <a:pt x="201" y="18520"/>
                    <a:pt x="634" y="20488"/>
                  </a:cubicBezTo>
                  <a:cubicBezTo>
                    <a:pt x="1201" y="22890"/>
                    <a:pt x="2235" y="25058"/>
                    <a:pt x="3970" y="26893"/>
                  </a:cubicBezTo>
                  <a:cubicBezTo>
                    <a:pt x="5071" y="28027"/>
                    <a:pt x="6305" y="28961"/>
                    <a:pt x="7639" y="29795"/>
                  </a:cubicBezTo>
                  <a:cubicBezTo>
                    <a:pt x="8807" y="30529"/>
                    <a:pt x="10074" y="30962"/>
                    <a:pt x="11442" y="31163"/>
                  </a:cubicBezTo>
                  <a:cubicBezTo>
                    <a:pt x="12543" y="31329"/>
                    <a:pt x="13610" y="31396"/>
                    <a:pt x="14711" y="31396"/>
                  </a:cubicBezTo>
                  <a:cubicBezTo>
                    <a:pt x="16045" y="31363"/>
                    <a:pt x="17313" y="31096"/>
                    <a:pt x="18514" y="30529"/>
                  </a:cubicBezTo>
                  <a:cubicBezTo>
                    <a:pt x="20649" y="29561"/>
                    <a:pt x="22517" y="28194"/>
                    <a:pt x="24084" y="26426"/>
                  </a:cubicBezTo>
                  <a:cubicBezTo>
                    <a:pt x="24451" y="25959"/>
                    <a:pt x="24818" y="25492"/>
                    <a:pt x="25185" y="25058"/>
                  </a:cubicBezTo>
                  <a:cubicBezTo>
                    <a:pt x="26820" y="23223"/>
                    <a:pt x="27987" y="21089"/>
                    <a:pt x="28854" y="18787"/>
                  </a:cubicBezTo>
                  <a:cubicBezTo>
                    <a:pt x="29488" y="17119"/>
                    <a:pt x="29655" y="15418"/>
                    <a:pt x="29188" y="13683"/>
                  </a:cubicBezTo>
                  <a:cubicBezTo>
                    <a:pt x="28921" y="12549"/>
                    <a:pt x="28421" y="11515"/>
                    <a:pt x="27887" y="10514"/>
                  </a:cubicBezTo>
                  <a:cubicBezTo>
                    <a:pt x="27487" y="9714"/>
                    <a:pt x="27087" y="8913"/>
                    <a:pt x="26486" y="8246"/>
                  </a:cubicBezTo>
                  <a:cubicBezTo>
                    <a:pt x="26119" y="7846"/>
                    <a:pt x="25752" y="7446"/>
                    <a:pt x="25352" y="7045"/>
                  </a:cubicBezTo>
                  <a:cubicBezTo>
                    <a:pt x="24551" y="6178"/>
                    <a:pt x="23584" y="5578"/>
                    <a:pt x="22383" y="5511"/>
                  </a:cubicBezTo>
                  <a:cubicBezTo>
                    <a:pt x="22316" y="5511"/>
                    <a:pt x="22216" y="5477"/>
                    <a:pt x="22150" y="5444"/>
                  </a:cubicBezTo>
                  <a:cubicBezTo>
                    <a:pt x="21616" y="5377"/>
                    <a:pt x="21282" y="5111"/>
                    <a:pt x="21149" y="4577"/>
                  </a:cubicBezTo>
                  <a:cubicBezTo>
                    <a:pt x="21116" y="4343"/>
                    <a:pt x="21016" y="4143"/>
                    <a:pt x="20915" y="3943"/>
                  </a:cubicBezTo>
                  <a:cubicBezTo>
                    <a:pt x="20282" y="2842"/>
                    <a:pt x="19481" y="1875"/>
                    <a:pt x="18447" y="1108"/>
                  </a:cubicBezTo>
                  <a:cubicBezTo>
                    <a:pt x="17980" y="741"/>
                    <a:pt x="17446" y="441"/>
                    <a:pt x="16846" y="374"/>
                  </a:cubicBezTo>
                  <a:cubicBezTo>
                    <a:pt x="15745" y="207"/>
                    <a:pt x="14644" y="107"/>
                    <a:pt x="13544" y="7"/>
                  </a:cubicBezTo>
                  <a:cubicBezTo>
                    <a:pt x="13435" y="3"/>
                    <a:pt x="13327" y="1"/>
                    <a:pt x="1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2885575" y="583225"/>
              <a:ext cx="315250" cy="321375"/>
            </a:xfrm>
            <a:custGeom>
              <a:avLst/>
              <a:gdLst/>
              <a:ahLst/>
              <a:cxnLst/>
              <a:rect l="l" t="t" r="r" b="b"/>
              <a:pathLst>
                <a:path w="12610" h="12855" extrusionOk="0">
                  <a:moveTo>
                    <a:pt x="11375" y="8012"/>
                  </a:moveTo>
                  <a:cubicBezTo>
                    <a:pt x="11342" y="8379"/>
                    <a:pt x="10975" y="8946"/>
                    <a:pt x="10341" y="9646"/>
                  </a:cubicBezTo>
                  <a:cubicBezTo>
                    <a:pt x="10474" y="8979"/>
                    <a:pt x="10875" y="8479"/>
                    <a:pt x="11375" y="8012"/>
                  </a:cubicBezTo>
                  <a:close/>
                  <a:moveTo>
                    <a:pt x="6800" y="341"/>
                  </a:moveTo>
                  <a:cubicBezTo>
                    <a:pt x="6945" y="341"/>
                    <a:pt x="7091" y="351"/>
                    <a:pt x="7239" y="373"/>
                  </a:cubicBezTo>
                  <a:cubicBezTo>
                    <a:pt x="7772" y="406"/>
                    <a:pt x="8306" y="606"/>
                    <a:pt x="8840" y="773"/>
                  </a:cubicBezTo>
                  <a:cubicBezTo>
                    <a:pt x="9140" y="873"/>
                    <a:pt x="9474" y="1007"/>
                    <a:pt x="9774" y="1107"/>
                  </a:cubicBezTo>
                  <a:cubicBezTo>
                    <a:pt x="10541" y="1407"/>
                    <a:pt x="10741" y="1674"/>
                    <a:pt x="10774" y="2508"/>
                  </a:cubicBezTo>
                  <a:cubicBezTo>
                    <a:pt x="11175" y="2541"/>
                    <a:pt x="11342" y="2875"/>
                    <a:pt x="11508" y="3175"/>
                  </a:cubicBezTo>
                  <a:cubicBezTo>
                    <a:pt x="11842" y="3809"/>
                    <a:pt x="11842" y="4476"/>
                    <a:pt x="11909" y="5143"/>
                  </a:cubicBezTo>
                  <a:cubicBezTo>
                    <a:pt x="12042" y="6210"/>
                    <a:pt x="11675" y="7111"/>
                    <a:pt x="10975" y="7912"/>
                  </a:cubicBezTo>
                  <a:cubicBezTo>
                    <a:pt x="10641" y="8278"/>
                    <a:pt x="10341" y="8712"/>
                    <a:pt x="10141" y="9179"/>
                  </a:cubicBezTo>
                  <a:cubicBezTo>
                    <a:pt x="9674" y="10146"/>
                    <a:pt x="8906" y="10680"/>
                    <a:pt x="7972" y="11080"/>
                  </a:cubicBezTo>
                  <a:cubicBezTo>
                    <a:pt x="6838" y="11547"/>
                    <a:pt x="5637" y="11648"/>
                    <a:pt x="4403" y="11714"/>
                  </a:cubicBezTo>
                  <a:cubicBezTo>
                    <a:pt x="4353" y="11719"/>
                    <a:pt x="4302" y="11721"/>
                    <a:pt x="4251" y="11721"/>
                  </a:cubicBezTo>
                  <a:cubicBezTo>
                    <a:pt x="3928" y="11721"/>
                    <a:pt x="3586" y="11638"/>
                    <a:pt x="3269" y="11581"/>
                  </a:cubicBezTo>
                  <a:cubicBezTo>
                    <a:pt x="3002" y="11547"/>
                    <a:pt x="2802" y="11381"/>
                    <a:pt x="2702" y="11114"/>
                  </a:cubicBezTo>
                  <a:cubicBezTo>
                    <a:pt x="2569" y="10647"/>
                    <a:pt x="2202" y="10513"/>
                    <a:pt x="1768" y="10513"/>
                  </a:cubicBezTo>
                  <a:cubicBezTo>
                    <a:pt x="1601" y="10513"/>
                    <a:pt x="1434" y="10447"/>
                    <a:pt x="1201" y="10413"/>
                  </a:cubicBezTo>
                  <a:cubicBezTo>
                    <a:pt x="1601" y="9613"/>
                    <a:pt x="2068" y="8912"/>
                    <a:pt x="2068" y="8045"/>
                  </a:cubicBezTo>
                  <a:cubicBezTo>
                    <a:pt x="2035" y="8012"/>
                    <a:pt x="2002" y="8012"/>
                    <a:pt x="1968" y="8012"/>
                  </a:cubicBezTo>
                  <a:cubicBezTo>
                    <a:pt x="1668" y="8679"/>
                    <a:pt x="1368" y="9379"/>
                    <a:pt x="1034" y="10080"/>
                  </a:cubicBezTo>
                  <a:cubicBezTo>
                    <a:pt x="1001" y="10013"/>
                    <a:pt x="967" y="10013"/>
                    <a:pt x="967" y="9980"/>
                  </a:cubicBezTo>
                  <a:cubicBezTo>
                    <a:pt x="767" y="8912"/>
                    <a:pt x="434" y="7845"/>
                    <a:pt x="467" y="6744"/>
                  </a:cubicBezTo>
                  <a:cubicBezTo>
                    <a:pt x="500" y="5276"/>
                    <a:pt x="1134" y="4075"/>
                    <a:pt x="2035" y="3041"/>
                  </a:cubicBezTo>
                  <a:cubicBezTo>
                    <a:pt x="2802" y="2174"/>
                    <a:pt x="3736" y="1474"/>
                    <a:pt x="4737" y="940"/>
                  </a:cubicBezTo>
                  <a:cubicBezTo>
                    <a:pt x="5378" y="605"/>
                    <a:pt x="6066" y="341"/>
                    <a:pt x="6800" y="341"/>
                  </a:cubicBezTo>
                  <a:close/>
                  <a:moveTo>
                    <a:pt x="7972" y="11547"/>
                  </a:moveTo>
                  <a:cubicBezTo>
                    <a:pt x="7214" y="12164"/>
                    <a:pt x="5781" y="12460"/>
                    <a:pt x="4596" y="12460"/>
                  </a:cubicBezTo>
                  <a:cubicBezTo>
                    <a:pt x="4114" y="12460"/>
                    <a:pt x="3673" y="12411"/>
                    <a:pt x="3336" y="12315"/>
                  </a:cubicBezTo>
                  <a:cubicBezTo>
                    <a:pt x="4937" y="12281"/>
                    <a:pt x="6438" y="11881"/>
                    <a:pt x="7972" y="11547"/>
                  </a:cubicBezTo>
                  <a:close/>
                  <a:moveTo>
                    <a:pt x="7175" y="1"/>
                  </a:moveTo>
                  <a:cubicBezTo>
                    <a:pt x="6485" y="1"/>
                    <a:pt x="5801" y="136"/>
                    <a:pt x="5170" y="406"/>
                  </a:cubicBezTo>
                  <a:cubicBezTo>
                    <a:pt x="2969" y="1340"/>
                    <a:pt x="1368" y="2875"/>
                    <a:pt x="500" y="5143"/>
                  </a:cubicBezTo>
                  <a:cubicBezTo>
                    <a:pt x="134" y="6177"/>
                    <a:pt x="0" y="7178"/>
                    <a:pt x="200" y="8245"/>
                  </a:cubicBezTo>
                  <a:cubicBezTo>
                    <a:pt x="300" y="8779"/>
                    <a:pt x="300" y="9313"/>
                    <a:pt x="234" y="9846"/>
                  </a:cubicBezTo>
                  <a:cubicBezTo>
                    <a:pt x="134" y="10480"/>
                    <a:pt x="601" y="11080"/>
                    <a:pt x="1268" y="11147"/>
                  </a:cubicBezTo>
                  <a:cubicBezTo>
                    <a:pt x="1668" y="11214"/>
                    <a:pt x="1735" y="11247"/>
                    <a:pt x="1801" y="11614"/>
                  </a:cubicBezTo>
                  <a:cubicBezTo>
                    <a:pt x="1901" y="12081"/>
                    <a:pt x="2168" y="12381"/>
                    <a:pt x="2535" y="12515"/>
                  </a:cubicBezTo>
                  <a:cubicBezTo>
                    <a:pt x="2902" y="12648"/>
                    <a:pt x="3269" y="12782"/>
                    <a:pt x="3603" y="12815"/>
                  </a:cubicBezTo>
                  <a:cubicBezTo>
                    <a:pt x="3878" y="12842"/>
                    <a:pt x="4150" y="12855"/>
                    <a:pt x="4418" y="12855"/>
                  </a:cubicBezTo>
                  <a:cubicBezTo>
                    <a:pt x="6166" y="12855"/>
                    <a:pt x="7770" y="12302"/>
                    <a:pt x="9273" y="11347"/>
                  </a:cubicBezTo>
                  <a:cubicBezTo>
                    <a:pt x="10508" y="10580"/>
                    <a:pt x="11342" y="9446"/>
                    <a:pt x="11909" y="8112"/>
                  </a:cubicBezTo>
                  <a:cubicBezTo>
                    <a:pt x="12442" y="6844"/>
                    <a:pt x="12609" y="5577"/>
                    <a:pt x="12509" y="4276"/>
                  </a:cubicBezTo>
                  <a:cubicBezTo>
                    <a:pt x="12409" y="3375"/>
                    <a:pt x="12042" y="2674"/>
                    <a:pt x="11275" y="2274"/>
                  </a:cubicBezTo>
                  <a:cubicBezTo>
                    <a:pt x="11075" y="1974"/>
                    <a:pt x="11008" y="1707"/>
                    <a:pt x="10808" y="1540"/>
                  </a:cubicBezTo>
                  <a:cubicBezTo>
                    <a:pt x="10207" y="973"/>
                    <a:pt x="9474" y="540"/>
                    <a:pt x="8673" y="273"/>
                  </a:cubicBezTo>
                  <a:cubicBezTo>
                    <a:pt x="8239" y="173"/>
                    <a:pt x="7839" y="39"/>
                    <a:pt x="7405" y="6"/>
                  </a:cubicBezTo>
                  <a:cubicBezTo>
                    <a:pt x="7329" y="3"/>
                    <a:pt x="7252" y="1"/>
                    <a:pt x="7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2827200" y="397700"/>
              <a:ext cx="222575" cy="94775"/>
            </a:xfrm>
            <a:custGeom>
              <a:avLst/>
              <a:gdLst/>
              <a:ahLst/>
              <a:cxnLst/>
              <a:rect l="l" t="t" r="r" b="b"/>
              <a:pathLst>
                <a:path w="8903" h="3791" extrusionOk="0">
                  <a:moveTo>
                    <a:pt x="8873" y="322"/>
                  </a:moveTo>
                  <a:cubicBezTo>
                    <a:pt x="8884" y="333"/>
                    <a:pt x="8892" y="337"/>
                    <a:pt x="8895" y="337"/>
                  </a:cubicBezTo>
                  <a:cubicBezTo>
                    <a:pt x="8903" y="337"/>
                    <a:pt x="8895" y="322"/>
                    <a:pt x="8873" y="322"/>
                  </a:cubicBezTo>
                  <a:close/>
                  <a:moveTo>
                    <a:pt x="7199" y="1"/>
                  </a:moveTo>
                  <a:cubicBezTo>
                    <a:pt x="6681" y="1"/>
                    <a:pt x="6167" y="84"/>
                    <a:pt x="5671" y="255"/>
                  </a:cubicBezTo>
                  <a:cubicBezTo>
                    <a:pt x="3736" y="922"/>
                    <a:pt x="1968" y="1890"/>
                    <a:pt x="467" y="3257"/>
                  </a:cubicBezTo>
                  <a:cubicBezTo>
                    <a:pt x="300" y="3424"/>
                    <a:pt x="167" y="3524"/>
                    <a:pt x="0" y="3658"/>
                  </a:cubicBezTo>
                  <a:cubicBezTo>
                    <a:pt x="33" y="3691"/>
                    <a:pt x="67" y="3724"/>
                    <a:pt x="100" y="3791"/>
                  </a:cubicBezTo>
                  <a:cubicBezTo>
                    <a:pt x="167" y="3724"/>
                    <a:pt x="267" y="3658"/>
                    <a:pt x="334" y="3591"/>
                  </a:cubicBezTo>
                  <a:cubicBezTo>
                    <a:pt x="1735" y="2390"/>
                    <a:pt x="3302" y="1523"/>
                    <a:pt x="5004" y="822"/>
                  </a:cubicBezTo>
                  <a:cubicBezTo>
                    <a:pt x="5738" y="522"/>
                    <a:pt x="6505" y="322"/>
                    <a:pt x="7305" y="322"/>
                  </a:cubicBezTo>
                  <a:lnTo>
                    <a:pt x="8873" y="322"/>
                  </a:lnTo>
                  <a:cubicBezTo>
                    <a:pt x="8806" y="288"/>
                    <a:pt x="8740" y="255"/>
                    <a:pt x="8673" y="222"/>
                  </a:cubicBezTo>
                  <a:cubicBezTo>
                    <a:pt x="8186" y="76"/>
                    <a:pt x="7691" y="1"/>
                    <a:pt x="7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2911425" y="381375"/>
              <a:ext cx="128450" cy="30225"/>
            </a:xfrm>
            <a:custGeom>
              <a:avLst/>
              <a:gdLst/>
              <a:ahLst/>
              <a:cxnLst/>
              <a:rect l="l" t="t" r="r" b="b"/>
              <a:pathLst>
                <a:path w="5138" h="1209" extrusionOk="0">
                  <a:moveTo>
                    <a:pt x="4103" y="1"/>
                  </a:moveTo>
                  <a:cubicBezTo>
                    <a:pt x="2680" y="1"/>
                    <a:pt x="675" y="534"/>
                    <a:pt x="0" y="1208"/>
                  </a:cubicBezTo>
                  <a:cubicBezTo>
                    <a:pt x="1582" y="702"/>
                    <a:pt x="3164" y="136"/>
                    <a:pt x="4860" y="136"/>
                  </a:cubicBezTo>
                  <a:cubicBezTo>
                    <a:pt x="4952" y="136"/>
                    <a:pt x="5044" y="137"/>
                    <a:pt x="5137" y="141"/>
                  </a:cubicBezTo>
                  <a:cubicBezTo>
                    <a:pt x="4870" y="44"/>
                    <a:pt x="4510" y="1"/>
                    <a:pt x="4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3089050" y="399050"/>
              <a:ext cx="79250" cy="90925"/>
            </a:xfrm>
            <a:custGeom>
              <a:avLst/>
              <a:gdLst/>
              <a:ahLst/>
              <a:cxnLst/>
              <a:rect l="l" t="t" r="r" b="b"/>
              <a:pathLst>
                <a:path w="3170" h="3637" extrusionOk="0">
                  <a:moveTo>
                    <a:pt x="0" y="1"/>
                  </a:moveTo>
                  <a:cubicBezTo>
                    <a:pt x="567" y="535"/>
                    <a:pt x="1234" y="1002"/>
                    <a:pt x="1768" y="1602"/>
                  </a:cubicBezTo>
                  <a:cubicBezTo>
                    <a:pt x="2302" y="2203"/>
                    <a:pt x="2669" y="2936"/>
                    <a:pt x="3136" y="3637"/>
                  </a:cubicBezTo>
                  <a:cubicBezTo>
                    <a:pt x="3169" y="2503"/>
                    <a:pt x="834" y="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3138250" y="957800"/>
              <a:ext cx="48400" cy="75900"/>
            </a:xfrm>
            <a:custGeom>
              <a:avLst/>
              <a:gdLst/>
              <a:ahLst/>
              <a:cxnLst/>
              <a:rect l="l" t="t" r="r" b="b"/>
              <a:pathLst>
                <a:path w="1936" h="3036" extrusionOk="0">
                  <a:moveTo>
                    <a:pt x="100" y="0"/>
                  </a:moveTo>
                  <a:cubicBezTo>
                    <a:pt x="67" y="34"/>
                    <a:pt x="34" y="34"/>
                    <a:pt x="0" y="67"/>
                  </a:cubicBezTo>
                  <a:cubicBezTo>
                    <a:pt x="534" y="968"/>
                    <a:pt x="1068" y="1902"/>
                    <a:pt x="1635" y="2836"/>
                  </a:cubicBezTo>
                  <a:cubicBezTo>
                    <a:pt x="1668" y="2902"/>
                    <a:pt x="1768" y="2969"/>
                    <a:pt x="1868" y="3036"/>
                  </a:cubicBezTo>
                  <a:cubicBezTo>
                    <a:pt x="1902" y="3002"/>
                    <a:pt x="1902" y="3002"/>
                    <a:pt x="1935" y="2969"/>
                  </a:cubicBezTo>
                  <a:cubicBezTo>
                    <a:pt x="1468" y="1902"/>
                    <a:pt x="701" y="1001"/>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3146575" y="424925"/>
              <a:ext cx="34225" cy="47550"/>
            </a:xfrm>
            <a:custGeom>
              <a:avLst/>
              <a:gdLst/>
              <a:ahLst/>
              <a:cxnLst/>
              <a:rect l="l" t="t" r="r" b="b"/>
              <a:pathLst>
                <a:path w="1369" h="1902" extrusionOk="0">
                  <a:moveTo>
                    <a:pt x="68" y="0"/>
                  </a:moveTo>
                  <a:cubicBezTo>
                    <a:pt x="34" y="33"/>
                    <a:pt x="34" y="67"/>
                    <a:pt x="1" y="67"/>
                  </a:cubicBezTo>
                  <a:cubicBezTo>
                    <a:pt x="301" y="600"/>
                    <a:pt x="601" y="1134"/>
                    <a:pt x="902" y="1668"/>
                  </a:cubicBezTo>
                  <a:cubicBezTo>
                    <a:pt x="968" y="1735"/>
                    <a:pt x="1068" y="1835"/>
                    <a:pt x="1168" y="1901"/>
                  </a:cubicBezTo>
                  <a:cubicBezTo>
                    <a:pt x="1369" y="1635"/>
                    <a:pt x="1202" y="1434"/>
                    <a:pt x="1102" y="1234"/>
                  </a:cubicBezTo>
                  <a:cubicBezTo>
                    <a:pt x="868" y="767"/>
                    <a:pt x="535" y="3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2728775" y="886900"/>
              <a:ext cx="36725" cy="82600"/>
            </a:xfrm>
            <a:custGeom>
              <a:avLst/>
              <a:gdLst/>
              <a:ahLst/>
              <a:cxnLst/>
              <a:rect l="l" t="t" r="r" b="b"/>
              <a:pathLst>
                <a:path w="1469" h="3304" extrusionOk="0">
                  <a:moveTo>
                    <a:pt x="1" y="1"/>
                  </a:moveTo>
                  <a:cubicBezTo>
                    <a:pt x="368" y="1669"/>
                    <a:pt x="935" y="2903"/>
                    <a:pt x="1469" y="3303"/>
                  </a:cubicBezTo>
                  <a:cubicBezTo>
                    <a:pt x="1002" y="2236"/>
                    <a:pt x="501" y="113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2702925" y="771000"/>
              <a:ext cx="19225" cy="78400"/>
            </a:xfrm>
            <a:custGeom>
              <a:avLst/>
              <a:gdLst/>
              <a:ahLst/>
              <a:cxnLst/>
              <a:rect l="l" t="t" r="r" b="b"/>
              <a:pathLst>
                <a:path w="769" h="3136" extrusionOk="0">
                  <a:moveTo>
                    <a:pt x="201" y="0"/>
                  </a:moveTo>
                  <a:cubicBezTo>
                    <a:pt x="1" y="801"/>
                    <a:pt x="268" y="2502"/>
                    <a:pt x="768" y="3136"/>
                  </a:cubicBezTo>
                  <a:cubicBezTo>
                    <a:pt x="568" y="2035"/>
                    <a:pt x="368" y="1001"/>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2879725" y="618375"/>
              <a:ext cx="35050" cy="43400"/>
            </a:xfrm>
            <a:custGeom>
              <a:avLst/>
              <a:gdLst/>
              <a:ahLst/>
              <a:cxnLst/>
              <a:rect l="l" t="t" r="r" b="b"/>
              <a:pathLst>
                <a:path w="1402" h="1736" extrusionOk="0">
                  <a:moveTo>
                    <a:pt x="1" y="1"/>
                  </a:moveTo>
                  <a:lnTo>
                    <a:pt x="1" y="1"/>
                  </a:lnTo>
                  <a:cubicBezTo>
                    <a:pt x="34" y="701"/>
                    <a:pt x="768" y="1535"/>
                    <a:pt x="1402" y="1735"/>
                  </a:cubicBezTo>
                  <a:cubicBezTo>
                    <a:pt x="968" y="1168"/>
                    <a:pt x="601" y="5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2922250" y="582525"/>
              <a:ext cx="24225" cy="45900"/>
            </a:xfrm>
            <a:custGeom>
              <a:avLst/>
              <a:gdLst/>
              <a:ahLst/>
              <a:cxnLst/>
              <a:rect l="l" t="t" r="r" b="b"/>
              <a:pathLst>
                <a:path w="969" h="1836" extrusionOk="0">
                  <a:moveTo>
                    <a:pt x="68" y="1"/>
                  </a:moveTo>
                  <a:cubicBezTo>
                    <a:pt x="68" y="34"/>
                    <a:pt x="34" y="34"/>
                    <a:pt x="1" y="67"/>
                  </a:cubicBezTo>
                  <a:cubicBezTo>
                    <a:pt x="34" y="401"/>
                    <a:pt x="201" y="701"/>
                    <a:pt x="334" y="1001"/>
                  </a:cubicBezTo>
                  <a:cubicBezTo>
                    <a:pt x="501" y="1268"/>
                    <a:pt x="535" y="1635"/>
                    <a:pt x="968" y="1835"/>
                  </a:cubicBezTo>
                  <a:cubicBezTo>
                    <a:pt x="935" y="1568"/>
                    <a:pt x="901" y="1402"/>
                    <a:pt x="868" y="1201"/>
                  </a:cubicBezTo>
                  <a:cubicBezTo>
                    <a:pt x="868" y="1168"/>
                    <a:pt x="868" y="1135"/>
                    <a:pt x="868" y="1101"/>
                  </a:cubicBezTo>
                  <a:cubicBezTo>
                    <a:pt x="735" y="968"/>
                    <a:pt x="601" y="868"/>
                    <a:pt x="535" y="701"/>
                  </a:cubicBezTo>
                  <a:cubicBezTo>
                    <a:pt x="368" y="501"/>
                    <a:pt x="234" y="2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3156600" y="849375"/>
              <a:ext cx="33375" cy="25050"/>
            </a:xfrm>
            <a:custGeom>
              <a:avLst/>
              <a:gdLst/>
              <a:ahLst/>
              <a:cxnLst/>
              <a:rect l="l" t="t" r="r" b="b"/>
              <a:pathLst>
                <a:path w="1335" h="1002" extrusionOk="0">
                  <a:moveTo>
                    <a:pt x="0" y="1"/>
                  </a:moveTo>
                  <a:lnTo>
                    <a:pt x="0" y="1"/>
                  </a:lnTo>
                  <a:cubicBezTo>
                    <a:pt x="100" y="501"/>
                    <a:pt x="801" y="1002"/>
                    <a:pt x="1334" y="1002"/>
                  </a:cubicBezTo>
                  <a:cubicBezTo>
                    <a:pt x="1168" y="668"/>
                    <a:pt x="734" y="3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3191625" y="608375"/>
              <a:ext cx="46725" cy="34225"/>
            </a:xfrm>
            <a:custGeom>
              <a:avLst/>
              <a:gdLst/>
              <a:ahLst/>
              <a:cxnLst/>
              <a:rect l="l" t="t" r="r" b="b"/>
              <a:pathLst>
                <a:path w="1869" h="1369" extrusionOk="0">
                  <a:moveTo>
                    <a:pt x="1801" y="1"/>
                  </a:moveTo>
                  <a:cubicBezTo>
                    <a:pt x="1101" y="301"/>
                    <a:pt x="501" y="701"/>
                    <a:pt x="0" y="1268"/>
                  </a:cubicBezTo>
                  <a:cubicBezTo>
                    <a:pt x="0" y="1302"/>
                    <a:pt x="34" y="1335"/>
                    <a:pt x="67" y="1368"/>
                  </a:cubicBezTo>
                  <a:cubicBezTo>
                    <a:pt x="667" y="935"/>
                    <a:pt x="1268" y="534"/>
                    <a:pt x="1868" y="134"/>
                  </a:cubicBezTo>
                  <a:cubicBezTo>
                    <a:pt x="1835" y="101"/>
                    <a:pt x="1801" y="34"/>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2893900" y="610875"/>
              <a:ext cx="30050" cy="38400"/>
            </a:xfrm>
            <a:custGeom>
              <a:avLst/>
              <a:gdLst/>
              <a:ahLst/>
              <a:cxnLst/>
              <a:rect l="l" t="t" r="r" b="b"/>
              <a:pathLst>
                <a:path w="1202" h="1536" extrusionOk="0">
                  <a:moveTo>
                    <a:pt x="1" y="1"/>
                  </a:moveTo>
                  <a:lnTo>
                    <a:pt x="1" y="1"/>
                  </a:lnTo>
                  <a:cubicBezTo>
                    <a:pt x="167" y="534"/>
                    <a:pt x="801" y="1302"/>
                    <a:pt x="1202" y="1535"/>
                  </a:cubicBezTo>
                  <a:cubicBezTo>
                    <a:pt x="1035" y="968"/>
                    <a:pt x="368"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3197450" y="627550"/>
              <a:ext cx="56725" cy="24250"/>
            </a:xfrm>
            <a:custGeom>
              <a:avLst/>
              <a:gdLst/>
              <a:ahLst/>
              <a:cxnLst/>
              <a:rect l="l" t="t" r="r" b="b"/>
              <a:pathLst>
                <a:path w="2269" h="970" extrusionOk="0">
                  <a:moveTo>
                    <a:pt x="2269" y="1"/>
                  </a:moveTo>
                  <a:lnTo>
                    <a:pt x="2269" y="1"/>
                  </a:lnTo>
                  <a:cubicBezTo>
                    <a:pt x="1435" y="268"/>
                    <a:pt x="735" y="568"/>
                    <a:pt x="1" y="968"/>
                  </a:cubicBezTo>
                  <a:cubicBezTo>
                    <a:pt x="14" y="969"/>
                    <a:pt x="28" y="970"/>
                    <a:pt x="42" y="970"/>
                  </a:cubicBezTo>
                  <a:cubicBezTo>
                    <a:pt x="541" y="970"/>
                    <a:pt x="1783" y="422"/>
                    <a:pt x="2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2955625" y="570850"/>
              <a:ext cx="16700" cy="38375"/>
            </a:xfrm>
            <a:custGeom>
              <a:avLst/>
              <a:gdLst/>
              <a:ahLst/>
              <a:cxnLst/>
              <a:rect l="l" t="t" r="r" b="b"/>
              <a:pathLst>
                <a:path w="668" h="1535" extrusionOk="0">
                  <a:moveTo>
                    <a:pt x="0" y="1"/>
                  </a:moveTo>
                  <a:lnTo>
                    <a:pt x="0" y="1"/>
                  </a:lnTo>
                  <a:cubicBezTo>
                    <a:pt x="33" y="734"/>
                    <a:pt x="300" y="1368"/>
                    <a:pt x="667" y="1535"/>
                  </a:cubicBezTo>
                  <a:cubicBezTo>
                    <a:pt x="567" y="935"/>
                    <a:pt x="267"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3052350" y="522475"/>
              <a:ext cx="8375" cy="47575"/>
            </a:xfrm>
            <a:custGeom>
              <a:avLst/>
              <a:gdLst/>
              <a:ahLst/>
              <a:cxnLst/>
              <a:rect l="l" t="t" r="r" b="b"/>
              <a:pathLst>
                <a:path w="335" h="1903" extrusionOk="0">
                  <a:moveTo>
                    <a:pt x="267" y="1"/>
                  </a:moveTo>
                  <a:cubicBezTo>
                    <a:pt x="134" y="635"/>
                    <a:pt x="1" y="1268"/>
                    <a:pt x="101" y="1902"/>
                  </a:cubicBezTo>
                  <a:cubicBezTo>
                    <a:pt x="301" y="1268"/>
                    <a:pt x="334" y="635"/>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2921425" y="444925"/>
              <a:ext cx="20875" cy="51725"/>
            </a:xfrm>
            <a:custGeom>
              <a:avLst/>
              <a:gdLst/>
              <a:ahLst/>
              <a:cxnLst/>
              <a:rect l="l" t="t" r="r" b="b"/>
              <a:pathLst>
                <a:path w="835" h="2069" extrusionOk="0">
                  <a:moveTo>
                    <a:pt x="0" y="1"/>
                  </a:moveTo>
                  <a:cubicBezTo>
                    <a:pt x="134" y="734"/>
                    <a:pt x="501" y="1402"/>
                    <a:pt x="834" y="2069"/>
                  </a:cubicBezTo>
                  <a:cubicBezTo>
                    <a:pt x="668" y="1368"/>
                    <a:pt x="401" y="6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3173275" y="593375"/>
              <a:ext cx="36725" cy="29200"/>
            </a:xfrm>
            <a:custGeom>
              <a:avLst/>
              <a:gdLst/>
              <a:ahLst/>
              <a:cxnLst/>
              <a:rect l="l" t="t" r="r" b="b"/>
              <a:pathLst>
                <a:path w="1469" h="1168" extrusionOk="0">
                  <a:moveTo>
                    <a:pt x="1468" y="0"/>
                  </a:moveTo>
                  <a:lnTo>
                    <a:pt x="1468" y="0"/>
                  </a:lnTo>
                  <a:cubicBezTo>
                    <a:pt x="901" y="267"/>
                    <a:pt x="401" y="667"/>
                    <a:pt x="0" y="1168"/>
                  </a:cubicBezTo>
                  <a:cubicBezTo>
                    <a:pt x="534" y="801"/>
                    <a:pt x="1068" y="501"/>
                    <a:pt x="1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2863875" y="866900"/>
              <a:ext cx="27550" cy="25050"/>
            </a:xfrm>
            <a:custGeom>
              <a:avLst/>
              <a:gdLst/>
              <a:ahLst/>
              <a:cxnLst/>
              <a:rect l="l" t="t" r="r" b="b"/>
              <a:pathLst>
                <a:path w="1102" h="1002" extrusionOk="0">
                  <a:moveTo>
                    <a:pt x="1102" y="0"/>
                  </a:moveTo>
                  <a:cubicBezTo>
                    <a:pt x="668" y="0"/>
                    <a:pt x="201" y="434"/>
                    <a:pt x="1" y="1001"/>
                  </a:cubicBezTo>
                  <a:cubicBezTo>
                    <a:pt x="434" y="634"/>
                    <a:pt x="835" y="401"/>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2839700" y="709300"/>
              <a:ext cx="35050" cy="12525"/>
            </a:xfrm>
            <a:custGeom>
              <a:avLst/>
              <a:gdLst/>
              <a:ahLst/>
              <a:cxnLst/>
              <a:rect l="l" t="t" r="r" b="b"/>
              <a:pathLst>
                <a:path w="1402" h="501" extrusionOk="0">
                  <a:moveTo>
                    <a:pt x="273" y="1"/>
                  </a:moveTo>
                  <a:cubicBezTo>
                    <a:pt x="186" y="1"/>
                    <a:pt x="96" y="11"/>
                    <a:pt x="0" y="33"/>
                  </a:cubicBezTo>
                  <a:cubicBezTo>
                    <a:pt x="434" y="267"/>
                    <a:pt x="901" y="467"/>
                    <a:pt x="1401" y="500"/>
                  </a:cubicBezTo>
                  <a:cubicBezTo>
                    <a:pt x="1041" y="250"/>
                    <a:pt x="70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3099050" y="891925"/>
              <a:ext cx="20050" cy="31700"/>
            </a:xfrm>
            <a:custGeom>
              <a:avLst/>
              <a:gdLst/>
              <a:ahLst/>
              <a:cxnLst/>
              <a:rect l="l" t="t" r="r" b="b"/>
              <a:pathLst>
                <a:path w="802" h="1268" extrusionOk="0">
                  <a:moveTo>
                    <a:pt x="1" y="0"/>
                  </a:moveTo>
                  <a:lnTo>
                    <a:pt x="1" y="0"/>
                  </a:lnTo>
                  <a:cubicBezTo>
                    <a:pt x="101" y="534"/>
                    <a:pt x="434" y="934"/>
                    <a:pt x="801" y="1268"/>
                  </a:cubicBezTo>
                  <a:cubicBezTo>
                    <a:pt x="701" y="767"/>
                    <a:pt x="334" y="3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3169100" y="832700"/>
              <a:ext cx="26700" cy="15050"/>
            </a:xfrm>
            <a:custGeom>
              <a:avLst/>
              <a:gdLst/>
              <a:ahLst/>
              <a:cxnLst/>
              <a:rect l="l" t="t" r="r" b="b"/>
              <a:pathLst>
                <a:path w="1068" h="602" extrusionOk="0">
                  <a:moveTo>
                    <a:pt x="1" y="1"/>
                  </a:moveTo>
                  <a:cubicBezTo>
                    <a:pt x="234" y="368"/>
                    <a:pt x="568" y="534"/>
                    <a:pt x="1068" y="601"/>
                  </a:cubicBezTo>
                  <a:cubicBezTo>
                    <a:pt x="801" y="201"/>
                    <a:pt x="4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3084050" y="896925"/>
              <a:ext cx="22525" cy="42550"/>
            </a:xfrm>
            <a:custGeom>
              <a:avLst/>
              <a:gdLst/>
              <a:ahLst/>
              <a:cxnLst/>
              <a:rect l="l" t="t" r="r" b="b"/>
              <a:pathLst>
                <a:path w="901" h="1702" extrusionOk="0">
                  <a:moveTo>
                    <a:pt x="100" y="0"/>
                  </a:moveTo>
                  <a:cubicBezTo>
                    <a:pt x="67" y="0"/>
                    <a:pt x="33" y="34"/>
                    <a:pt x="0" y="34"/>
                  </a:cubicBezTo>
                  <a:cubicBezTo>
                    <a:pt x="200" y="634"/>
                    <a:pt x="434" y="1201"/>
                    <a:pt x="801" y="1701"/>
                  </a:cubicBezTo>
                  <a:cubicBezTo>
                    <a:pt x="834" y="1701"/>
                    <a:pt x="867" y="1668"/>
                    <a:pt x="901" y="1668"/>
                  </a:cubicBezTo>
                  <a:cubicBezTo>
                    <a:pt x="634" y="1101"/>
                    <a:pt x="367" y="5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3196625" y="775175"/>
              <a:ext cx="30050" cy="12925"/>
            </a:xfrm>
            <a:custGeom>
              <a:avLst/>
              <a:gdLst/>
              <a:ahLst/>
              <a:cxnLst/>
              <a:rect l="l" t="t" r="r" b="b"/>
              <a:pathLst>
                <a:path w="1202" h="517" extrusionOk="0">
                  <a:moveTo>
                    <a:pt x="0" y="0"/>
                  </a:moveTo>
                  <a:cubicBezTo>
                    <a:pt x="217" y="336"/>
                    <a:pt x="502" y="517"/>
                    <a:pt x="819" y="517"/>
                  </a:cubicBezTo>
                  <a:cubicBezTo>
                    <a:pt x="942" y="517"/>
                    <a:pt x="1070" y="490"/>
                    <a:pt x="1201" y="434"/>
                  </a:cubicBezTo>
                  <a:cubicBezTo>
                    <a:pt x="801" y="234"/>
                    <a:pt x="434" y="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2848050" y="818525"/>
              <a:ext cx="29200" cy="20875"/>
            </a:xfrm>
            <a:custGeom>
              <a:avLst/>
              <a:gdLst/>
              <a:ahLst/>
              <a:cxnLst/>
              <a:rect l="l" t="t" r="r" b="b"/>
              <a:pathLst>
                <a:path w="1168" h="835" extrusionOk="0">
                  <a:moveTo>
                    <a:pt x="1101" y="1"/>
                  </a:moveTo>
                  <a:cubicBezTo>
                    <a:pt x="667" y="167"/>
                    <a:pt x="300" y="434"/>
                    <a:pt x="0" y="734"/>
                  </a:cubicBezTo>
                  <a:lnTo>
                    <a:pt x="67" y="835"/>
                  </a:lnTo>
                  <a:cubicBezTo>
                    <a:pt x="434" y="601"/>
                    <a:pt x="801" y="368"/>
                    <a:pt x="1168" y="134"/>
                  </a:cubicBezTo>
                  <a:cubicBezTo>
                    <a:pt x="1134" y="101"/>
                    <a:pt x="1134" y="34"/>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2857200" y="840125"/>
              <a:ext cx="21725" cy="17625"/>
            </a:xfrm>
            <a:custGeom>
              <a:avLst/>
              <a:gdLst/>
              <a:ahLst/>
              <a:cxnLst/>
              <a:rect l="l" t="t" r="r" b="b"/>
              <a:pathLst>
                <a:path w="869" h="705" extrusionOk="0">
                  <a:moveTo>
                    <a:pt x="643" y="1"/>
                  </a:moveTo>
                  <a:cubicBezTo>
                    <a:pt x="330" y="1"/>
                    <a:pt x="110" y="241"/>
                    <a:pt x="1" y="704"/>
                  </a:cubicBezTo>
                  <a:cubicBezTo>
                    <a:pt x="301" y="471"/>
                    <a:pt x="568" y="271"/>
                    <a:pt x="868" y="37"/>
                  </a:cubicBezTo>
                  <a:cubicBezTo>
                    <a:pt x="789" y="13"/>
                    <a:pt x="714"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3113225" y="889400"/>
              <a:ext cx="16700" cy="24225"/>
            </a:xfrm>
            <a:custGeom>
              <a:avLst/>
              <a:gdLst/>
              <a:ahLst/>
              <a:cxnLst/>
              <a:rect l="l" t="t" r="r" b="b"/>
              <a:pathLst>
                <a:path w="668" h="969" extrusionOk="0">
                  <a:moveTo>
                    <a:pt x="1" y="1"/>
                  </a:moveTo>
                  <a:lnTo>
                    <a:pt x="1" y="1"/>
                  </a:lnTo>
                  <a:cubicBezTo>
                    <a:pt x="134" y="501"/>
                    <a:pt x="267" y="802"/>
                    <a:pt x="668" y="968"/>
                  </a:cubicBezTo>
                  <a:cubicBezTo>
                    <a:pt x="568" y="601"/>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3003150" y="540000"/>
              <a:ext cx="9200" cy="40050"/>
            </a:xfrm>
            <a:custGeom>
              <a:avLst/>
              <a:gdLst/>
              <a:ahLst/>
              <a:cxnLst/>
              <a:rect l="l" t="t" r="r" b="b"/>
              <a:pathLst>
                <a:path w="368" h="1602" extrusionOk="0">
                  <a:moveTo>
                    <a:pt x="101" y="0"/>
                  </a:moveTo>
                  <a:cubicBezTo>
                    <a:pt x="67" y="0"/>
                    <a:pt x="34" y="34"/>
                    <a:pt x="0" y="34"/>
                  </a:cubicBezTo>
                  <a:cubicBezTo>
                    <a:pt x="101" y="534"/>
                    <a:pt x="67" y="1101"/>
                    <a:pt x="267" y="1601"/>
                  </a:cubicBezTo>
                  <a:cubicBezTo>
                    <a:pt x="301" y="1568"/>
                    <a:pt x="334" y="1568"/>
                    <a:pt x="367" y="1568"/>
                  </a:cubicBezTo>
                  <a:cubicBezTo>
                    <a:pt x="301" y="1068"/>
                    <a:pt x="201" y="5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3038175" y="527475"/>
              <a:ext cx="3350" cy="39225"/>
            </a:xfrm>
            <a:custGeom>
              <a:avLst/>
              <a:gdLst/>
              <a:ahLst/>
              <a:cxnLst/>
              <a:rect l="l" t="t" r="r" b="b"/>
              <a:pathLst>
                <a:path w="134" h="1569" extrusionOk="0">
                  <a:moveTo>
                    <a:pt x="134" y="1"/>
                  </a:moveTo>
                  <a:cubicBezTo>
                    <a:pt x="0" y="568"/>
                    <a:pt x="0" y="1102"/>
                    <a:pt x="134" y="1569"/>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3121575" y="877500"/>
              <a:ext cx="18375" cy="16950"/>
            </a:xfrm>
            <a:custGeom>
              <a:avLst/>
              <a:gdLst/>
              <a:ahLst/>
              <a:cxnLst/>
              <a:rect l="l" t="t" r="r" b="b"/>
              <a:pathLst>
                <a:path w="735" h="678" extrusionOk="0">
                  <a:moveTo>
                    <a:pt x="173" y="1"/>
                  </a:moveTo>
                  <a:cubicBezTo>
                    <a:pt x="128" y="1"/>
                    <a:pt x="54" y="43"/>
                    <a:pt x="0" y="43"/>
                  </a:cubicBezTo>
                  <a:cubicBezTo>
                    <a:pt x="167" y="377"/>
                    <a:pt x="300" y="644"/>
                    <a:pt x="734" y="677"/>
                  </a:cubicBezTo>
                  <a:cubicBezTo>
                    <a:pt x="667" y="344"/>
                    <a:pt x="434" y="177"/>
                    <a:pt x="200" y="10"/>
                  </a:cubicBezTo>
                  <a:cubicBezTo>
                    <a:pt x="194" y="3"/>
                    <a:pt x="184"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2839700" y="735325"/>
              <a:ext cx="30050" cy="5750"/>
            </a:xfrm>
            <a:custGeom>
              <a:avLst/>
              <a:gdLst/>
              <a:ahLst/>
              <a:cxnLst/>
              <a:rect l="l" t="t" r="r" b="b"/>
              <a:pathLst>
                <a:path w="1202" h="230" extrusionOk="0">
                  <a:moveTo>
                    <a:pt x="193" y="0"/>
                  </a:moveTo>
                  <a:cubicBezTo>
                    <a:pt x="97" y="0"/>
                    <a:pt x="27" y="8"/>
                    <a:pt x="0" y="26"/>
                  </a:cubicBezTo>
                  <a:cubicBezTo>
                    <a:pt x="259" y="155"/>
                    <a:pt x="504" y="229"/>
                    <a:pt x="761" y="229"/>
                  </a:cubicBezTo>
                  <a:cubicBezTo>
                    <a:pt x="902" y="229"/>
                    <a:pt x="1048" y="207"/>
                    <a:pt x="1201" y="160"/>
                  </a:cubicBezTo>
                  <a:cubicBezTo>
                    <a:pt x="908" y="62"/>
                    <a:pt x="45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3035675" y="916925"/>
              <a:ext cx="5850" cy="35900"/>
            </a:xfrm>
            <a:custGeom>
              <a:avLst/>
              <a:gdLst/>
              <a:ahLst/>
              <a:cxnLst/>
              <a:rect l="l" t="t" r="r" b="b"/>
              <a:pathLst>
                <a:path w="234" h="1436" extrusionOk="0">
                  <a:moveTo>
                    <a:pt x="0" y="1"/>
                  </a:moveTo>
                  <a:cubicBezTo>
                    <a:pt x="34" y="501"/>
                    <a:pt x="67" y="968"/>
                    <a:pt x="134" y="1435"/>
                  </a:cubicBezTo>
                  <a:lnTo>
                    <a:pt x="234" y="1435"/>
                  </a:lnTo>
                  <a:cubicBezTo>
                    <a:pt x="201" y="935"/>
                    <a:pt x="167" y="468"/>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2980625" y="426575"/>
              <a:ext cx="8375" cy="42550"/>
            </a:xfrm>
            <a:custGeom>
              <a:avLst/>
              <a:gdLst/>
              <a:ahLst/>
              <a:cxnLst/>
              <a:rect l="l" t="t" r="r" b="b"/>
              <a:pathLst>
                <a:path w="335" h="1702" extrusionOk="0">
                  <a:moveTo>
                    <a:pt x="34" y="1"/>
                  </a:moveTo>
                  <a:lnTo>
                    <a:pt x="34" y="1"/>
                  </a:lnTo>
                  <a:cubicBezTo>
                    <a:pt x="1" y="434"/>
                    <a:pt x="101" y="1035"/>
                    <a:pt x="334" y="1702"/>
                  </a:cubicBezTo>
                  <a:cubicBezTo>
                    <a:pt x="334" y="1468"/>
                    <a:pt x="301" y="1235"/>
                    <a:pt x="268" y="1001"/>
                  </a:cubicBezTo>
                  <a:cubicBezTo>
                    <a:pt x="201" y="701"/>
                    <a:pt x="134" y="3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3064025" y="906925"/>
              <a:ext cx="12525" cy="24200"/>
            </a:xfrm>
            <a:custGeom>
              <a:avLst/>
              <a:gdLst/>
              <a:ahLst/>
              <a:cxnLst/>
              <a:rect l="l" t="t" r="r" b="b"/>
              <a:pathLst>
                <a:path w="501" h="968" extrusionOk="0">
                  <a:moveTo>
                    <a:pt x="34" y="0"/>
                  </a:moveTo>
                  <a:cubicBezTo>
                    <a:pt x="1" y="434"/>
                    <a:pt x="101" y="701"/>
                    <a:pt x="501" y="968"/>
                  </a:cubicBezTo>
                  <a:cubicBezTo>
                    <a:pt x="367" y="601"/>
                    <a:pt x="234" y="301"/>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3061525" y="535825"/>
              <a:ext cx="11700" cy="38375"/>
            </a:xfrm>
            <a:custGeom>
              <a:avLst/>
              <a:gdLst/>
              <a:ahLst/>
              <a:cxnLst/>
              <a:rect l="l" t="t" r="r" b="b"/>
              <a:pathLst>
                <a:path w="468" h="1535" extrusionOk="0">
                  <a:moveTo>
                    <a:pt x="334" y="1"/>
                  </a:moveTo>
                  <a:cubicBezTo>
                    <a:pt x="234" y="501"/>
                    <a:pt x="101" y="1001"/>
                    <a:pt x="0" y="1502"/>
                  </a:cubicBezTo>
                  <a:cubicBezTo>
                    <a:pt x="34" y="1502"/>
                    <a:pt x="67" y="1502"/>
                    <a:pt x="101" y="1535"/>
                  </a:cubicBezTo>
                  <a:cubicBezTo>
                    <a:pt x="234" y="1035"/>
                    <a:pt x="334" y="534"/>
                    <a:pt x="467" y="34"/>
                  </a:cubicBezTo>
                  <a:cubicBezTo>
                    <a:pt x="434" y="1"/>
                    <a:pt x="36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2853050" y="766025"/>
              <a:ext cx="29200" cy="7500"/>
            </a:xfrm>
            <a:custGeom>
              <a:avLst/>
              <a:gdLst/>
              <a:ahLst/>
              <a:cxnLst/>
              <a:rect l="l" t="t" r="r" b="b"/>
              <a:pathLst>
                <a:path w="1168" h="300" extrusionOk="0">
                  <a:moveTo>
                    <a:pt x="706" y="0"/>
                  </a:moveTo>
                  <a:cubicBezTo>
                    <a:pt x="421" y="0"/>
                    <a:pt x="203" y="97"/>
                    <a:pt x="0" y="299"/>
                  </a:cubicBezTo>
                  <a:cubicBezTo>
                    <a:pt x="434" y="299"/>
                    <a:pt x="767" y="233"/>
                    <a:pt x="1168" y="66"/>
                  </a:cubicBezTo>
                  <a:cubicBezTo>
                    <a:pt x="994" y="23"/>
                    <a:pt x="842"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3079025" y="541675"/>
              <a:ext cx="7550" cy="30025"/>
            </a:xfrm>
            <a:custGeom>
              <a:avLst/>
              <a:gdLst/>
              <a:ahLst/>
              <a:cxnLst/>
              <a:rect l="l" t="t" r="r" b="b"/>
              <a:pathLst>
                <a:path w="302" h="1201" extrusionOk="0">
                  <a:moveTo>
                    <a:pt x="201" y="0"/>
                  </a:moveTo>
                  <a:cubicBezTo>
                    <a:pt x="134" y="400"/>
                    <a:pt x="68" y="801"/>
                    <a:pt x="1" y="1201"/>
                  </a:cubicBezTo>
                  <a:lnTo>
                    <a:pt x="101" y="1201"/>
                  </a:lnTo>
                  <a:cubicBezTo>
                    <a:pt x="268" y="834"/>
                    <a:pt x="301" y="434"/>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3227475" y="643400"/>
              <a:ext cx="32550" cy="15875"/>
            </a:xfrm>
            <a:custGeom>
              <a:avLst/>
              <a:gdLst/>
              <a:ahLst/>
              <a:cxnLst/>
              <a:rect l="l" t="t" r="r" b="b"/>
              <a:pathLst>
                <a:path w="1302" h="635" extrusionOk="0">
                  <a:moveTo>
                    <a:pt x="1268" y="1"/>
                  </a:moveTo>
                  <a:cubicBezTo>
                    <a:pt x="834" y="167"/>
                    <a:pt x="434" y="368"/>
                    <a:pt x="1" y="501"/>
                  </a:cubicBezTo>
                  <a:cubicBezTo>
                    <a:pt x="34" y="568"/>
                    <a:pt x="67" y="601"/>
                    <a:pt x="67" y="634"/>
                  </a:cubicBezTo>
                  <a:cubicBezTo>
                    <a:pt x="501" y="468"/>
                    <a:pt x="901" y="301"/>
                    <a:pt x="1301" y="134"/>
                  </a:cubicBezTo>
                  <a:cubicBezTo>
                    <a:pt x="1301" y="101"/>
                    <a:pt x="1268" y="67"/>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2968125" y="570025"/>
              <a:ext cx="10875" cy="26700"/>
            </a:xfrm>
            <a:custGeom>
              <a:avLst/>
              <a:gdLst/>
              <a:ahLst/>
              <a:cxnLst/>
              <a:rect l="l" t="t" r="r" b="b"/>
              <a:pathLst>
                <a:path w="435" h="1068" extrusionOk="0">
                  <a:moveTo>
                    <a:pt x="0" y="0"/>
                  </a:moveTo>
                  <a:cubicBezTo>
                    <a:pt x="0" y="534"/>
                    <a:pt x="101" y="801"/>
                    <a:pt x="434" y="1068"/>
                  </a:cubicBezTo>
                  <a:cubicBezTo>
                    <a:pt x="267" y="701"/>
                    <a:pt x="134" y="3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3064025" y="430600"/>
              <a:ext cx="24200" cy="6025"/>
            </a:xfrm>
            <a:custGeom>
              <a:avLst/>
              <a:gdLst/>
              <a:ahLst/>
              <a:cxnLst/>
              <a:rect l="l" t="t" r="r" b="b"/>
              <a:pathLst>
                <a:path w="968" h="241" extrusionOk="0">
                  <a:moveTo>
                    <a:pt x="611" y="1"/>
                  </a:moveTo>
                  <a:cubicBezTo>
                    <a:pt x="413" y="1"/>
                    <a:pt x="207" y="57"/>
                    <a:pt x="1" y="140"/>
                  </a:cubicBezTo>
                  <a:cubicBezTo>
                    <a:pt x="334" y="173"/>
                    <a:pt x="634" y="207"/>
                    <a:pt x="968" y="240"/>
                  </a:cubicBezTo>
                  <a:cubicBezTo>
                    <a:pt x="968" y="173"/>
                    <a:pt x="968" y="140"/>
                    <a:pt x="968" y="73"/>
                  </a:cubicBezTo>
                  <a:cubicBezTo>
                    <a:pt x="853" y="22"/>
                    <a:pt x="734"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2921425" y="904425"/>
              <a:ext cx="12525" cy="20875"/>
            </a:xfrm>
            <a:custGeom>
              <a:avLst/>
              <a:gdLst/>
              <a:ahLst/>
              <a:cxnLst/>
              <a:rect l="l" t="t" r="r" b="b"/>
              <a:pathLst>
                <a:path w="501" h="835" extrusionOk="0">
                  <a:moveTo>
                    <a:pt x="367" y="0"/>
                  </a:moveTo>
                  <a:cubicBezTo>
                    <a:pt x="201" y="234"/>
                    <a:pt x="0" y="467"/>
                    <a:pt x="101" y="834"/>
                  </a:cubicBezTo>
                  <a:cubicBezTo>
                    <a:pt x="234" y="567"/>
                    <a:pt x="367" y="301"/>
                    <a:pt x="501" y="67"/>
                  </a:cubicBezTo>
                  <a:cubicBezTo>
                    <a:pt x="434" y="34"/>
                    <a:pt x="401" y="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3154925" y="580850"/>
              <a:ext cx="10875" cy="17550"/>
            </a:xfrm>
            <a:custGeom>
              <a:avLst/>
              <a:gdLst/>
              <a:ahLst/>
              <a:cxnLst/>
              <a:rect l="l" t="t" r="r" b="b"/>
              <a:pathLst>
                <a:path w="435" h="702" extrusionOk="0">
                  <a:moveTo>
                    <a:pt x="367" y="1"/>
                  </a:moveTo>
                  <a:cubicBezTo>
                    <a:pt x="0" y="301"/>
                    <a:pt x="0" y="334"/>
                    <a:pt x="67" y="701"/>
                  </a:cubicBezTo>
                  <a:cubicBezTo>
                    <a:pt x="301" y="535"/>
                    <a:pt x="434" y="334"/>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8"/>
            <p:cNvSpPr/>
            <p:nvPr/>
          </p:nvSpPr>
          <p:spPr>
            <a:xfrm>
              <a:off x="2858050" y="776000"/>
              <a:ext cx="22525" cy="9200"/>
            </a:xfrm>
            <a:custGeom>
              <a:avLst/>
              <a:gdLst/>
              <a:ahLst/>
              <a:cxnLst/>
              <a:rect l="l" t="t" r="r" b="b"/>
              <a:pathLst>
                <a:path w="901" h="368" extrusionOk="0">
                  <a:moveTo>
                    <a:pt x="868" y="0"/>
                  </a:moveTo>
                  <a:cubicBezTo>
                    <a:pt x="567" y="100"/>
                    <a:pt x="267" y="167"/>
                    <a:pt x="0" y="234"/>
                  </a:cubicBezTo>
                  <a:cubicBezTo>
                    <a:pt x="0" y="267"/>
                    <a:pt x="0" y="301"/>
                    <a:pt x="0" y="367"/>
                  </a:cubicBezTo>
                  <a:cubicBezTo>
                    <a:pt x="334" y="367"/>
                    <a:pt x="634" y="301"/>
                    <a:pt x="901" y="100"/>
                  </a:cubicBezTo>
                  <a:lnTo>
                    <a:pt x="8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2939775" y="597525"/>
              <a:ext cx="11700" cy="23375"/>
            </a:xfrm>
            <a:custGeom>
              <a:avLst/>
              <a:gdLst/>
              <a:ahLst/>
              <a:cxnLst/>
              <a:rect l="l" t="t" r="r" b="b"/>
              <a:pathLst>
                <a:path w="468" h="935" extrusionOk="0">
                  <a:moveTo>
                    <a:pt x="0" y="1"/>
                  </a:moveTo>
                  <a:lnTo>
                    <a:pt x="0" y="1"/>
                  </a:lnTo>
                  <a:cubicBezTo>
                    <a:pt x="67" y="201"/>
                    <a:pt x="100" y="335"/>
                    <a:pt x="167" y="501"/>
                  </a:cubicBezTo>
                  <a:cubicBezTo>
                    <a:pt x="167" y="535"/>
                    <a:pt x="167" y="568"/>
                    <a:pt x="167" y="601"/>
                  </a:cubicBezTo>
                  <a:cubicBezTo>
                    <a:pt x="267" y="701"/>
                    <a:pt x="334" y="802"/>
                    <a:pt x="467" y="935"/>
                  </a:cubicBezTo>
                  <a:cubicBezTo>
                    <a:pt x="401" y="468"/>
                    <a:pt x="267"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2861375" y="852725"/>
              <a:ext cx="14200" cy="12525"/>
            </a:xfrm>
            <a:custGeom>
              <a:avLst/>
              <a:gdLst/>
              <a:ahLst/>
              <a:cxnLst/>
              <a:rect l="l" t="t" r="r" b="b"/>
              <a:pathLst>
                <a:path w="568" h="501" extrusionOk="0">
                  <a:moveTo>
                    <a:pt x="568" y="0"/>
                  </a:moveTo>
                  <a:cubicBezTo>
                    <a:pt x="268" y="0"/>
                    <a:pt x="134" y="167"/>
                    <a:pt x="1" y="501"/>
                  </a:cubicBezTo>
                  <a:cubicBezTo>
                    <a:pt x="468" y="267"/>
                    <a:pt x="468" y="267"/>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3207450" y="757650"/>
              <a:ext cx="18375" cy="7050"/>
            </a:xfrm>
            <a:custGeom>
              <a:avLst/>
              <a:gdLst/>
              <a:ahLst/>
              <a:cxnLst/>
              <a:rect l="l" t="t" r="r" b="b"/>
              <a:pathLst>
                <a:path w="735" h="282" extrusionOk="0">
                  <a:moveTo>
                    <a:pt x="34" y="1"/>
                  </a:moveTo>
                  <a:cubicBezTo>
                    <a:pt x="1" y="67"/>
                    <a:pt x="1" y="101"/>
                    <a:pt x="1" y="167"/>
                  </a:cubicBezTo>
                  <a:cubicBezTo>
                    <a:pt x="152" y="210"/>
                    <a:pt x="302" y="281"/>
                    <a:pt x="462" y="281"/>
                  </a:cubicBezTo>
                  <a:cubicBezTo>
                    <a:pt x="550" y="281"/>
                    <a:pt x="640" y="260"/>
                    <a:pt x="735" y="201"/>
                  </a:cubicBez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2933925" y="914425"/>
              <a:ext cx="7550" cy="18375"/>
            </a:xfrm>
            <a:custGeom>
              <a:avLst/>
              <a:gdLst/>
              <a:ahLst/>
              <a:cxnLst/>
              <a:rect l="l" t="t" r="r" b="b"/>
              <a:pathLst>
                <a:path w="302" h="735" extrusionOk="0">
                  <a:moveTo>
                    <a:pt x="301" y="1"/>
                  </a:moveTo>
                  <a:cubicBezTo>
                    <a:pt x="1" y="268"/>
                    <a:pt x="1" y="301"/>
                    <a:pt x="134" y="735"/>
                  </a:cubicBezTo>
                  <a:cubicBezTo>
                    <a:pt x="201" y="434"/>
                    <a:pt x="268" y="234"/>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8"/>
            <p:cNvSpPr/>
            <p:nvPr/>
          </p:nvSpPr>
          <p:spPr>
            <a:xfrm>
              <a:off x="2884725" y="651750"/>
              <a:ext cx="14200" cy="14200"/>
            </a:xfrm>
            <a:custGeom>
              <a:avLst/>
              <a:gdLst/>
              <a:ahLst/>
              <a:cxnLst/>
              <a:rect l="l" t="t" r="r" b="b"/>
              <a:pathLst>
                <a:path w="568" h="568" extrusionOk="0">
                  <a:moveTo>
                    <a:pt x="1" y="0"/>
                  </a:moveTo>
                  <a:lnTo>
                    <a:pt x="1" y="0"/>
                  </a:lnTo>
                  <a:cubicBezTo>
                    <a:pt x="34" y="300"/>
                    <a:pt x="234" y="467"/>
                    <a:pt x="468" y="567"/>
                  </a:cubicBezTo>
                  <a:cubicBezTo>
                    <a:pt x="501" y="567"/>
                    <a:pt x="534" y="534"/>
                    <a:pt x="568" y="501"/>
                  </a:cubicBezTo>
                  <a:cubicBezTo>
                    <a:pt x="368" y="334"/>
                    <a:pt x="201" y="1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2989800" y="557500"/>
              <a:ext cx="8375" cy="23375"/>
            </a:xfrm>
            <a:custGeom>
              <a:avLst/>
              <a:gdLst/>
              <a:ahLst/>
              <a:cxnLst/>
              <a:rect l="l" t="t" r="r" b="b"/>
              <a:pathLst>
                <a:path w="335" h="935" extrusionOk="0">
                  <a:moveTo>
                    <a:pt x="101" y="1"/>
                  </a:moveTo>
                  <a:lnTo>
                    <a:pt x="1" y="34"/>
                  </a:lnTo>
                  <a:cubicBezTo>
                    <a:pt x="67" y="334"/>
                    <a:pt x="168" y="635"/>
                    <a:pt x="234" y="935"/>
                  </a:cubicBezTo>
                  <a:lnTo>
                    <a:pt x="334" y="901"/>
                  </a:lnTo>
                  <a:cubicBezTo>
                    <a:pt x="268" y="601"/>
                    <a:pt x="168" y="30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2924750" y="620875"/>
              <a:ext cx="11700" cy="12550"/>
            </a:xfrm>
            <a:custGeom>
              <a:avLst/>
              <a:gdLst/>
              <a:ahLst/>
              <a:cxnLst/>
              <a:rect l="l" t="t" r="r" b="b"/>
              <a:pathLst>
                <a:path w="468" h="502" extrusionOk="0">
                  <a:moveTo>
                    <a:pt x="101" y="1"/>
                  </a:moveTo>
                  <a:cubicBezTo>
                    <a:pt x="68" y="34"/>
                    <a:pt x="34" y="34"/>
                    <a:pt x="1" y="68"/>
                  </a:cubicBezTo>
                  <a:cubicBezTo>
                    <a:pt x="68" y="268"/>
                    <a:pt x="134" y="468"/>
                    <a:pt x="468" y="501"/>
                  </a:cubicBezTo>
                  <a:cubicBezTo>
                    <a:pt x="334" y="335"/>
                    <a:pt x="234" y="1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3015650" y="560850"/>
              <a:ext cx="6700" cy="16700"/>
            </a:xfrm>
            <a:custGeom>
              <a:avLst/>
              <a:gdLst/>
              <a:ahLst/>
              <a:cxnLst/>
              <a:rect l="l" t="t" r="r" b="b"/>
              <a:pathLst>
                <a:path w="268" h="668" extrusionOk="0">
                  <a:moveTo>
                    <a:pt x="34" y="0"/>
                  </a:moveTo>
                  <a:cubicBezTo>
                    <a:pt x="68" y="234"/>
                    <a:pt x="1" y="467"/>
                    <a:pt x="268" y="667"/>
                  </a:cubicBezTo>
                  <a:cubicBezTo>
                    <a:pt x="201" y="434"/>
                    <a:pt x="168" y="2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3024000" y="557500"/>
              <a:ext cx="5850" cy="15050"/>
            </a:xfrm>
            <a:custGeom>
              <a:avLst/>
              <a:gdLst/>
              <a:ahLst/>
              <a:cxnLst/>
              <a:rect l="l" t="t" r="r" b="b"/>
              <a:pathLst>
                <a:path w="234" h="602" extrusionOk="0">
                  <a:moveTo>
                    <a:pt x="0" y="1"/>
                  </a:moveTo>
                  <a:lnTo>
                    <a:pt x="67" y="601"/>
                  </a:lnTo>
                  <a:cubicBezTo>
                    <a:pt x="234" y="268"/>
                    <a:pt x="234" y="2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3193275" y="799350"/>
              <a:ext cx="15875" cy="9625"/>
            </a:xfrm>
            <a:custGeom>
              <a:avLst/>
              <a:gdLst/>
              <a:ahLst/>
              <a:cxnLst/>
              <a:rect l="l" t="t" r="r" b="b"/>
              <a:pathLst>
                <a:path w="635" h="385" extrusionOk="0">
                  <a:moveTo>
                    <a:pt x="68" y="0"/>
                  </a:moveTo>
                  <a:cubicBezTo>
                    <a:pt x="34" y="67"/>
                    <a:pt x="1" y="100"/>
                    <a:pt x="1" y="134"/>
                  </a:cubicBezTo>
                  <a:cubicBezTo>
                    <a:pt x="83" y="271"/>
                    <a:pt x="210" y="385"/>
                    <a:pt x="455" y="385"/>
                  </a:cubicBezTo>
                  <a:cubicBezTo>
                    <a:pt x="509" y="385"/>
                    <a:pt x="569" y="379"/>
                    <a:pt x="635" y="367"/>
                  </a:cubicBezTo>
                  <a:cubicBezTo>
                    <a:pt x="401" y="234"/>
                    <a:pt x="234" y="1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3178275" y="821875"/>
              <a:ext cx="15875" cy="8800"/>
            </a:xfrm>
            <a:custGeom>
              <a:avLst/>
              <a:gdLst/>
              <a:ahLst/>
              <a:cxnLst/>
              <a:rect l="l" t="t" r="r" b="b"/>
              <a:pathLst>
                <a:path w="635" h="352" extrusionOk="0">
                  <a:moveTo>
                    <a:pt x="67" y="0"/>
                  </a:moveTo>
                  <a:cubicBezTo>
                    <a:pt x="34" y="33"/>
                    <a:pt x="34" y="67"/>
                    <a:pt x="0" y="100"/>
                  </a:cubicBezTo>
                  <a:cubicBezTo>
                    <a:pt x="110" y="237"/>
                    <a:pt x="242" y="351"/>
                    <a:pt x="469" y="351"/>
                  </a:cubicBezTo>
                  <a:cubicBezTo>
                    <a:pt x="519" y="351"/>
                    <a:pt x="574" y="346"/>
                    <a:pt x="634" y="334"/>
                  </a:cubicBezTo>
                  <a:cubicBezTo>
                    <a:pt x="401" y="200"/>
                    <a:pt x="234"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2863050" y="792650"/>
              <a:ext cx="12525" cy="6725"/>
            </a:xfrm>
            <a:custGeom>
              <a:avLst/>
              <a:gdLst/>
              <a:ahLst/>
              <a:cxnLst/>
              <a:rect l="l" t="t" r="r" b="b"/>
              <a:pathLst>
                <a:path w="501" h="269" extrusionOk="0">
                  <a:moveTo>
                    <a:pt x="359" y="0"/>
                  </a:moveTo>
                  <a:cubicBezTo>
                    <a:pt x="199" y="0"/>
                    <a:pt x="55" y="23"/>
                    <a:pt x="0" y="268"/>
                  </a:cubicBezTo>
                  <a:cubicBezTo>
                    <a:pt x="167" y="202"/>
                    <a:pt x="334" y="135"/>
                    <a:pt x="501" y="102"/>
                  </a:cubicBezTo>
                  <a:cubicBezTo>
                    <a:pt x="467" y="68"/>
                    <a:pt x="467" y="35"/>
                    <a:pt x="467" y="2"/>
                  </a:cubicBezTo>
                  <a:cubicBezTo>
                    <a:pt x="431" y="2"/>
                    <a:pt x="395"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2995650" y="438250"/>
              <a:ext cx="4200" cy="11700"/>
            </a:xfrm>
            <a:custGeom>
              <a:avLst/>
              <a:gdLst/>
              <a:ahLst/>
              <a:cxnLst/>
              <a:rect l="l" t="t" r="r" b="b"/>
              <a:pathLst>
                <a:path w="168" h="468" extrusionOk="0">
                  <a:moveTo>
                    <a:pt x="0" y="1"/>
                  </a:moveTo>
                  <a:lnTo>
                    <a:pt x="67" y="468"/>
                  </a:lnTo>
                  <a:lnTo>
                    <a:pt x="167" y="468"/>
                  </a:lnTo>
                  <a:cubicBezTo>
                    <a:pt x="167" y="301"/>
                    <a:pt x="134" y="1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3121575" y="578350"/>
              <a:ext cx="9200" cy="13375"/>
            </a:xfrm>
            <a:custGeom>
              <a:avLst/>
              <a:gdLst/>
              <a:ahLst/>
              <a:cxnLst/>
              <a:rect l="l" t="t" r="r" b="b"/>
              <a:pathLst>
                <a:path w="368" h="535" extrusionOk="0">
                  <a:moveTo>
                    <a:pt x="300" y="1"/>
                  </a:moveTo>
                  <a:cubicBezTo>
                    <a:pt x="167" y="201"/>
                    <a:pt x="100" y="334"/>
                    <a:pt x="0" y="434"/>
                  </a:cubicBezTo>
                  <a:cubicBezTo>
                    <a:pt x="34" y="468"/>
                    <a:pt x="100" y="501"/>
                    <a:pt x="134" y="534"/>
                  </a:cubicBezTo>
                  <a:cubicBezTo>
                    <a:pt x="200" y="401"/>
                    <a:pt x="367" y="30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3148250" y="862725"/>
              <a:ext cx="10875" cy="10875"/>
            </a:xfrm>
            <a:custGeom>
              <a:avLst/>
              <a:gdLst/>
              <a:ahLst/>
              <a:cxnLst/>
              <a:rect l="l" t="t" r="r" b="b"/>
              <a:pathLst>
                <a:path w="435" h="435" extrusionOk="0">
                  <a:moveTo>
                    <a:pt x="1" y="1"/>
                  </a:moveTo>
                  <a:lnTo>
                    <a:pt x="1" y="1"/>
                  </a:lnTo>
                  <a:cubicBezTo>
                    <a:pt x="167" y="367"/>
                    <a:pt x="167" y="367"/>
                    <a:pt x="434" y="434"/>
                  </a:cubicBezTo>
                  <a:cubicBezTo>
                    <a:pt x="301" y="301"/>
                    <a:pt x="167"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3056525" y="913600"/>
              <a:ext cx="4200" cy="11700"/>
            </a:xfrm>
            <a:custGeom>
              <a:avLst/>
              <a:gdLst/>
              <a:ahLst/>
              <a:cxnLst/>
              <a:rect l="l" t="t" r="r" b="b"/>
              <a:pathLst>
                <a:path w="168" h="468" extrusionOk="0">
                  <a:moveTo>
                    <a:pt x="100" y="0"/>
                  </a:moveTo>
                  <a:cubicBezTo>
                    <a:pt x="67" y="0"/>
                    <a:pt x="34" y="34"/>
                    <a:pt x="0" y="34"/>
                  </a:cubicBezTo>
                  <a:cubicBezTo>
                    <a:pt x="34" y="167"/>
                    <a:pt x="34" y="301"/>
                    <a:pt x="67" y="467"/>
                  </a:cubicBezTo>
                  <a:lnTo>
                    <a:pt x="167" y="467"/>
                  </a:lnTo>
                  <a:cubicBezTo>
                    <a:pt x="134" y="301"/>
                    <a:pt x="134" y="1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2907250" y="884400"/>
              <a:ext cx="4200" cy="10875"/>
            </a:xfrm>
            <a:custGeom>
              <a:avLst/>
              <a:gdLst/>
              <a:ahLst/>
              <a:cxnLst/>
              <a:rect l="l" t="t" r="r" b="b"/>
              <a:pathLst>
                <a:path w="168" h="435" extrusionOk="0">
                  <a:moveTo>
                    <a:pt x="0" y="1"/>
                  </a:moveTo>
                  <a:lnTo>
                    <a:pt x="0" y="1"/>
                  </a:lnTo>
                  <a:cubicBezTo>
                    <a:pt x="34" y="168"/>
                    <a:pt x="34" y="268"/>
                    <a:pt x="67" y="434"/>
                  </a:cubicBezTo>
                  <a:cubicBezTo>
                    <a:pt x="167" y="201"/>
                    <a:pt x="1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2888900" y="875225"/>
              <a:ext cx="9200" cy="10050"/>
            </a:xfrm>
            <a:custGeom>
              <a:avLst/>
              <a:gdLst/>
              <a:ahLst/>
              <a:cxnLst/>
              <a:rect l="l" t="t" r="r" b="b"/>
              <a:pathLst>
                <a:path w="368" h="402" extrusionOk="0">
                  <a:moveTo>
                    <a:pt x="267" y="1"/>
                  </a:moveTo>
                  <a:cubicBezTo>
                    <a:pt x="167" y="134"/>
                    <a:pt x="101" y="234"/>
                    <a:pt x="1" y="368"/>
                  </a:cubicBezTo>
                  <a:cubicBezTo>
                    <a:pt x="34" y="368"/>
                    <a:pt x="67" y="401"/>
                    <a:pt x="67" y="401"/>
                  </a:cubicBezTo>
                  <a:cubicBezTo>
                    <a:pt x="167" y="301"/>
                    <a:pt x="267" y="201"/>
                    <a:pt x="367" y="68"/>
                  </a:cubicBez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2948100" y="924425"/>
              <a:ext cx="3375" cy="7550"/>
            </a:xfrm>
            <a:custGeom>
              <a:avLst/>
              <a:gdLst/>
              <a:ahLst/>
              <a:cxnLst/>
              <a:rect l="l" t="t" r="r" b="b"/>
              <a:pathLst>
                <a:path w="135" h="302" extrusionOk="0">
                  <a:moveTo>
                    <a:pt x="34" y="1"/>
                  </a:moveTo>
                  <a:cubicBezTo>
                    <a:pt x="34" y="101"/>
                    <a:pt x="1" y="168"/>
                    <a:pt x="1" y="268"/>
                  </a:cubicBezTo>
                  <a:cubicBezTo>
                    <a:pt x="34" y="268"/>
                    <a:pt x="68" y="268"/>
                    <a:pt x="101" y="301"/>
                  </a:cubicBezTo>
                  <a:lnTo>
                    <a:pt x="134" y="34"/>
                  </a:lnTo>
                  <a:cubicBezTo>
                    <a:pt x="101" y="1"/>
                    <a:pt x="68"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2952275" y="604200"/>
              <a:ext cx="4200" cy="7550"/>
            </a:xfrm>
            <a:custGeom>
              <a:avLst/>
              <a:gdLst/>
              <a:ahLst/>
              <a:cxnLst/>
              <a:rect l="l" t="t" r="r" b="b"/>
              <a:pathLst>
                <a:path w="168" h="302" extrusionOk="0">
                  <a:moveTo>
                    <a:pt x="67" y="1"/>
                  </a:moveTo>
                  <a:cubicBezTo>
                    <a:pt x="67" y="1"/>
                    <a:pt x="34" y="1"/>
                    <a:pt x="1" y="34"/>
                  </a:cubicBezTo>
                  <a:cubicBezTo>
                    <a:pt x="34" y="134"/>
                    <a:pt x="67" y="201"/>
                    <a:pt x="101" y="301"/>
                  </a:cubicBezTo>
                  <a:cubicBezTo>
                    <a:pt x="134" y="301"/>
                    <a:pt x="167" y="268"/>
                    <a:pt x="167" y="268"/>
                  </a:cubicBezTo>
                  <a:cubicBezTo>
                    <a:pt x="134" y="201"/>
                    <a:pt x="101" y="10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2942275" y="455775"/>
              <a:ext cx="4200" cy="8350"/>
            </a:xfrm>
            <a:custGeom>
              <a:avLst/>
              <a:gdLst/>
              <a:ahLst/>
              <a:cxnLst/>
              <a:rect l="l" t="t" r="r" b="b"/>
              <a:pathLst>
                <a:path w="168" h="334" extrusionOk="0">
                  <a:moveTo>
                    <a:pt x="34" y="0"/>
                  </a:moveTo>
                  <a:cubicBezTo>
                    <a:pt x="34" y="34"/>
                    <a:pt x="0" y="34"/>
                    <a:pt x="0" y="34"/>
                  </a:cubicBezTo>
                  <a:cubicBezTo>
                    <a:pt x="34" y="134"/>
                    <a:pt x="67" y="234"/>
                    <a:pt x="100" y="334"/>
                  </a:cubicBezTo>
                  <a:cubicBezTo>
                    <a:pt x="134" y="300"/>
                    <a:pt x="134" y="300"/>
                    <a:pt x="167" y="267"/>
                  </a:cubicBezTo>
                  <a:cubicBezTo>
                    <a:pt x="134" y="200"/>
                    <a:pt x="67"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8"/>
            <p:cNvSpPr/>
            <p:nvPr/>
          </p:nvSpPr>
          <p:spPr>
            <a:xfrm>
              <a:off x="3275000" y="946950"/>
              <a:ext cx="5050" cy="5875"/>
            </a:xfrm>
            <a:custGeom>
              <a:avLst/>
              <a:gdLst/>
              <a:ahLst/>
              <a:cxnLst/>
              <a:rect l="l" t="t" r="r" b="b"/>
              <a:pathLst>
                <a:path w="202" h="235" extrusionOk="0">
                  <a:moveTo>
                    <a:pt x="134" y="1"/>
                  </a:moveTo>
                  <a:cubicBezTo>
                    <a:pt x="101" y="67"/>
                    <a:pt x="34" y="134"/>
                    <a:pt x="1" y="201"/>
                  </a:cubicBezTo>
                  <a:lnTo>
                    <a:pt x="34" y="234"/>
                  </a:lnTo>
                  <a:cubicBezTo>
                    <a:pt x="101" y="167"/>
                    <a:pt x="134" y="101"/>
                    <a:pt x="201" y="34"/>
                  </a:cubicBezTo>
                  <a:cubicBezTo>
                    <a:pt x="168" y="1"/>
                    <a:pt x="16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8"/>
            <p:cNvSpPr/>
            <p:nvPr/>
          </p:nvSpPr>
          <p:spPr>
            <a:xfrm>
              <a:off x="2968950" y="871900"/>
              <a:ext cx="115950" cy="22850"/>
            </a:xfrm>
            <a:custGeom>
              <a:avLst/>
              <a:gdLst/>
              <a:ahLst/>
              <a:cxnLst/>
              <a:rect l="l" t="t" r="r" b="b"/>
              <a:pathLst>
                <a:path w="4638" h="914" extrusionOk="0">
                  <a:moveTo>
                    <a:pt x="4637" y="0"/>
                  </a:moveTo>
                  <a:lnTo>
                    <a:pt x="4637" y="0"/>
                  </a:lnTo>
                  <a:cubicBezTo>
                    <a:pt x="3103" y="334"/>
                    <a:pt x="1602" y="734"/>
                    <a:pt x="1" y="768"/>
                  </a:cubicBezTo>
                  <a:cubicBezTo>
                    <a:pt x="338" y="864"/>
                    <a:pt x="779" y="913"/>
                    <a:pt x="1261" y="913"/>
                  </a:cubicBezTo>
                  <a:cubicBezTo>
                    <a:pt x="2446" y="913"/>
                    <a:pt x="3879" y="617"/>
                    <a:pt x="4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3144075" y="783500"/>
              <a:ext cx="25875" cy="40900"/>
            </a:xfrm>
            <a:custGeom>
              <a:avLst/>
              <a:gdLst/>
              <a:ahLst/>
              <a:cxnLst/>
              <a:rect l="l" t="t" r="r" b="b"/>
              <a:pathLst>
                <a:path w="1035" h="1636" extrusionOk="0">
                  <a:moveTo>
                    <a:pt x="1035" y="1"/>
                  </a:moveTo>
                  <a:lnTo>
                    <a:pt x="1035" y="1"/>
                  </a:lnTo>
                  <a:cubicBezTo>
                    <a:pt x="535" y="468"/>
                    <a:pt x="134" y="968"/>
                    <a:pt x="1" y="1635"/>
                  </a:cubicBezTo>
                  <a:cubicBezTo>
                    <a:pt x="635" y="935"/>
                    <a:pt x="1002" y="368"/>
                    <a:pt x="1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2973125" y="815200"/>
              <a:ext cx="40900" cy="38375"/>
            </a:xfrm>
            <a:custGeom>
              <a:avLst/>
              <a:gdLst/>
              <a:ahLst/>
              <a:cxnLst/>
              <a:rect l="l" t="t" r="r" b="b"/>
              <a:pathLst>
                <a:path w="1636" h="1535" extrusionOk="0">
                  <a:moveTo>
                    <a:pt x="1368" y="0"/>
                  </a:moveTo>
                  <a:cubicBezTo>
                    <a:pt x="935" y="467"/>
                    <a:pt x="468" y="934"/>
                    <a:pt x="1" y="1435"/>
                  </a:cubicBezTo>
                  <a:cubicBezTo>
                    <a:pt x="66" y="1456"/>
                    <a:pt x="121" y="1465"/>
                    <a:pt x="170" y="1465"/>
                  </a:cubicBezTo>
                  <a:cubicBezTo>
                    <a:pt x="347" y="1465"/>
                    <a:pt x="437" y="1346"/>
                    <a:pt x="568" y="1268"/>
                  </a:cubicBezTo>
                  <a:cubicBezTo>
                    <a:pt x="661" y="1193"/>
                    <a:pt x="797" y="1149"/>
                    <a:pt x="928" y="1149"/>
                  </a:cubicBezTo>
                  <a:cubicBezTo>
                    <a:pt x="1030" y="1149"/>
                    <a:pt x="1128" y="1176"/>
                    <a:pt x="1201" y="1234"/>
                  </a:cubicBezTo>
                  <a:cubicBezTo>
                    <a:pt x="1268" y="1301"/>
                    <a:pt x="1302" y="1368"/>
                    <a:pt x="1435" y="1535"/>
                  </a:cubicBezTo>
                  <a:cubicBezTo>
                    <a:pt x="1535" y="1101"/>
                    <a:pt x="1568" y="734"/>
                    <a:pt x="1635" y="367"/>
                  </a:cubicBezTo>
                  <a:cubicBezTo>
                    <a:pt x="1568" y="367"/>
                    <a:pt x="1468" y="400"/>
                    <a:pt x="1368" y="400"/>
                  </a:cubicBezTo>
                  <a:cubicBezTo>
                    <a:pt x="1402" y="267"/>
                    <a:pt x="1435" y="167"/>
                    <a:pt x="1468" y="67"/>
                  </a:cubicBezTo>
                  <a:cubicBezTo>
                    <a:pt x="1435" y="67"/>
                    <a:pt x="1402" y="34"/>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3025675" y="801850"/>
              <a:ext cx="31700" cy="30050"/>
            </a:xfrm>
            <a:custGeom>
              <a:avLst/>
              <a:gdLst/>
              <a:ahLst/>
              <a:cxnLst/>
              <a:rect l="l" t="t" r="r" b="b"/>
              <a:pathLst>
                <a:path w="1268" h="1202" extrusionOk="0">
                  <a:moveTo>
                    <a:pt x="1268" y="0"/>
                  </a:moveTo>
                  <a:lnTo>
                    <a:pt x="1268" y="0"/>
                  </a:lnTo>
                  <a:cubicBezTo>
                    <a:pt x="834" y="101"/>
                    <a:pt x="234" y="634"/>
                    <a:pt x="0" y="1201"/>
                  </a:cubicBezTo>
                  <a:cubicBezTo>
                    <a:pt x="601" y="1035"/>
                    <a:pt x="1234" y="43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3131575" y="744300"/>
              <a:ext cx="20050" cy="35900"/>
            </a:xfrm>
            <a:custGeom>
              <a:avLst/>
              <a:gdLst/>
              <a:ahLst/>
              <a:cxnLst/>
              <a:rect l="l" t="t" r="r" b="b"/>
              <a:pathLst>
                <a:path w="802" h="1436" extrusionOk="0">
                  <a:moveTo>
                    <a:pt x="701" y="1"/>
                  </a:moveTo>
                  <a:cubicBezTo>
                    <a:pt x="467" y="468"/>
                    <a:pt x="234" y="901"/>
                    <a:pt x="0" y="1368"/>
                  </a:cubicBezTo>
                  <a:cubicBezTo>
                    <a:pt x="34" y="1368"/>
                    <a:pt x="67" y="1402"/>
                    <a:pt x="101" y="1435"/>
                  </a:cubicBezTo>
                  <a:cubicBezTo>
                    <a:pt x="568" y="1102"/>
                    <a:pt x="701" y="601"/>
                    <a:pt x="801" y="68"/>
                  </a:cubicBezTo>
                  <a:cubicBezTo>
                    <a:pt x="768" y="34"/>
                    <a:pt x="734"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2927250" y="682600"/>
              <a:ext cx="26725" cy="26700"/>
            </a:xfrm>
            <a:custGeom>
              <a:avLst/>
              <a:gdLst/>
              <a:ahLst/>
              <a:cxnLst/>
              <a:rect l="l" t="t" r="r" b="b"/>
              <a:pathLst>
                <a:path w="1069" h="1068" extrusionOk="0">
                  <a:moveTo>
                    <a:pt x="1068" y="0"/>
                  </a:moveTo>
                  <a:lnTo>
                    <a:pt x="1068" y="0"/>
                  </a:lnTo>
                  <a:cubicBezTo>
                    <a:pt x="635" y="167"/>
                    <a:pt x="268" y="401"/>
                    <a:pt x="34" y="801"/>
                  </a:cubicBezTo>
                  <a:cubicBezTo>
                    <a:pt x="1" y="834"/>
                    <a:pt x="34" y="934"/>
                    <a:pt x="34" y="1068"/>
                  </a:cubicBezTo>
                  <a:cubicBezTo>
                    <a:pt x="535" y="801"/>
                    <a:pt x="735" y="334"/>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2988150" y="613375"/>
              <a:ext cx="37550" cy="24225"/>
            </a:xfrm>
            <a:custGeom>
              <a:avLst/>
              <a:gdLst/>
              <a:ahLst/>
              <a:cxnLst/>
              <a:rect l="l" t="t" r="r" b="b"/>
              <a:pathLst>
                <a:path w="1502" h="969" extrusionOk="0">
                  <a:moveTo>
                    <a:pt x="1501" y="1"/>
                  </a:moveTo>
                  <a:lnTo>
                    <a:pt x="1501" y="1"/>
                  </a:lnTo>
                  <a:cubicBezTo>
                    <a:pt x="1034" y="34"/>
                    <a:pt x="400" y="468"/>
                    <a:pt x="0" y="968"/>
                  </a:cubicBezTo>
                  <a:cubicBezTo>
                    <a:pt x="567" y="801"/>
                    <a:pt x="1001" y="40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3154100" y="685100"/>
              <a:ext cx="13350" cy="30875"/>
            </a:xfrm>
            <a:custGeom>
              <a:avLst/>
              <a:gdLst/>
              <a:ahLst/>
              <a:cxnLst/>
              <a:rect l="l" t="t" r="r" b="b"/>
              <a:pathLst>
                <a:path w="534" h="1235" extrusionOk="0">
                  <a:moveTo>
                    <a:pt x="367" y="0"/>
                  </a:moveTo>
                  <a:lnTo>
                    <a:pt x="367" y="0"/>
                  </a:lnTo>
                  <a:cubicBezTo>
                    <a:pt x="234" y="401"/>
                    <a:pt x="134" y="768"/>
                    <a:pt x="0" y="1235"/>
                  </a:cubicBezTo>
                  <a:cubicBezTo>
                    <a:pt x="400" y="901"/>
                    <a:pt x="534" y="5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2923925" y="733475"/>
              <a:ext cx="17550" cy="30875"/>
            </a:xfrm>
            <a:custGeom>
              <a:avLst/>
              <a:gdLst/>
              <a:ahLst/>
              <a:cxnLst/>
              <a:rect l="l" t="t" r="r" b="b"/>
              <a:pathLst>
                <a:path w="702" h="1235" extrusionOk="0">
                  <a:moveTo>
                    <a:pt x="701" y="0"/>
                  </a:moveTo>
                  <a:lnTo>
                    <a:pt x="701" y="0"/>
                  </a:lnTo>
                  <a:cubicBezTo>
                    <a:pt x="234" y="267"/>
                    <a:pt x="1" y="734"/>
                    <a:pt x="67" y="1234"/>
                  </a:cubicBezTo>
                  <a:cubicBezTo>
                    <a:pt x="301" y="767"/>
                    <a:pt x="501" y="40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3096550" y="661750"/>
              <a:ext cx="15025" cy="23375"/>
            </a:xfrm>
            <a:custGeom>
              <a:avLst/>
              <a:gdLst/>
              <a:ahLst/>
              <a:cxnLst/>
              <a:rect l="l" t="t" r="r" b="b"/>
              <a:pathLst>
                <a:path w="601" h="935" extrusionOk="0">
                  <a:moveTo>
                    <a:pt x="601" y="0"/>
                  </a:moveTo>
                  <a:lnTo>
                    <a:pt x="601" y="0"/>
                  </a:lnTo>
                  <a:cubicBezTo>
                    <a:pt x="201" y="267"/>
                    <a:pt x="101" y="601"/>
                    <a:pt x="0" y="934"/>
                  </a:cubicBezTo>
                  <a:cubicBezTo>
                    <a:pt x="334" y="734"/>
                    <a:pt x="534" y="467"/>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3014825" y="844375"/>
              <a:ext cx="21700" cy="12550"/>
            </a:xfrm>
            <a:custGeom>
              <a:avLst/>
              <a:gdLst/>
              <a:ahLst/>
              <a:cxnLst/>
              <a:rect l="l" t="t" r="r" b="b"/>
              <a:pathLst>
                <a:path w="868" h="502" extrusionOk="0">
                  <a:moveTo>
                    <a:pt x="868" y="1"/>
                  </a:moveTo>
                  <a:lnTo>
                    <a:pt x="868" y="1"/>
                  </a:lnTo>
                  <a:cubicBezTo>
                    <a:pt x="501" y="34"/>
                    <a:pt x="167" y="234"/>
                    <a:pt x="0" y="501"/>
                  </a:cubicBezTo>
                  <a:cubicBezTo>
                    <a:pt x="434" y="434"/>
                    <a:pt x="6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3063200" y="734300"/>
              <a:ext cx="25875" cy="25875"/>
            </a:xfrm>
            <a:custGeom>
              <a:avLst/>
              <a:gdLst/>
              <a:ahLst/>
              <a:cxnLst/>
              <a:rect l="l" t="t" r="r" b="b"/>
              <a:pathLst>
                <a:path w="1035" h="1035" extrusionOk="0">
                  <a:moveTo>
                    <a:pt x="968" y="1"/>
                  </a:moveTo>
                  <a:cubicBezTo>
                    <a:pt x="634" y="334"/>
                    <a:pt x="300" y="701"/>
                    <a:pt x="0" y="1035"/>
                  </a:cubicBezTo>
                  <a:cubicBezTo>
                    <a:pt x="434" y="801"/>
                    <a:pt x="801" y="501"/>
                    <a:pt x="1034" y="67"/>
                  </a:cubicBezTo>
                  <a:cubicBezTo>
                    <a:pt x="1034" y="34"/>
                    <a:pt x="1001"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3067350" y="830200"/>
              <a:ext cx="21725" cy="13375"/>
            </a:xfrm>
            <a:custGeom>
              <a:avLst/>
              <a:gdLst/>
              <a:ahLst/>
              <a:cxnLst/>
              <a:rect l="l" t="t" r="r" b="b"/>
              <a:pathLst>
                <a:path w="869" h="535" extrusionOk="0">
                  <a:moveTo>
                    <a:pt x="868" y="1"/>
                  </a:moveTo>
                  <a:lnTo>
                    <a:pt x="868" y="1"/>
                  </a:lnTo>
                  <a:cubicBezTo>
                    <a:pt x="535" y="201"/>
                    <a:pt x="268" y="368"/>
                    <a:pt x="1" y="534"/>
                  </a:cubicBezTo>
                  <a:cubicBezTo>
                    <a:pt x="701" y="368"/>
                    <a:pt x="7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8"/>
            <p:cNvSpPr/>
            <p:nvPr/>
          </p:nvSpPr>
          <p:spPr>
            <a:xfrm>
              <a:off x="2908925" y="715125"/>
              <a:ext cx="11700" cy="18375"/>
            </a:xfrm>
            <a:custGeom>
              <a:avLst/>
              <a:gdLst/>
              <a:ahLst/>
              <a:cxnLst/>
              <a:rect l="l" t="t" r="r" b="b"/>
              <a:pathLst>
                <a:path w="468" h="735" extrusionOk="0">
                  <a:moveTo>
                    <a:pt x="334" y="0"/>
                  </a:moveTo>
                  <a:cubicBezTo>
                    <a:pt x="234" y="234"/>
                    <a:pt x="100" y="467"/>
                    <a:pt x="0" y="667"/>
                  </a:cubicBezTo>
                  <a:cubicBezTo>
                    <a:pt x="33" y="701"/>
                    <a:pt x="67" y="734"/>
                    <a:pt x="134" y="734"/>
                  </a:cubicBezTo>
                  <a:cubicBezTo>
                    <a:pt x="234" y="534"/>
                    <a:pt x="400" y="334"/>
                    <a:pt x="467" y="67"/>
                  </a:cubicBezTo>
                  <a:cubicBezTo>
                    <a:pt x="400" y="34"/>
                    <a:pt x="367" y="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8"/>
            <p:cNvSpPr/>
            <p:nvPr/>
          </p:nvSpPr>
          <p:spPr>
            <a:xfrm>
              <a:off x="3100725" y="754325"/>
              <a:ext cx="15875" cy="18350"/>
            </a:xfrm>
            <a:custGeom>
              <a:avLst/>
              <a:gdLst/>
              <a:ahLst/>
              <a:cxnLst/>
              <a:rect l="l" t="t" r="r" b="b"/>
              <a:pathLst>
                <a:path w="635" h="734" extrusionOk="0">
                  <a:moveTo>
                    <a:pt x="534" y="0"/>
                  </a:moveTo>
                  <a:cubicBezTo>
                    <a:pt x="367" y="234"/>
                    <a:pt x="167" y="467"/>
                    <a:pt x="0" y="667"/>
                  </a:cubicBezTo>
                  <a:cubicBezTo>
                    <a:pt x="34" y="701"/>
                    <a:pt x="67" y="734"/>
                    <a:pt x="100" y="734"/>
                  </a:cubicBezTo>
                  <a:cubicBezTo>
                    <a:pt x="267" y="534"/>
                    <a:pt x="467" y="334"/>
                    <a:pt x="634" y="134"/>
                  </a:cubicBezTo>
                  <a:cubicBezTo>
                    <a:pt x="601" y="100"/>
                    <a:pt x="567"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8"/>
            <p:cNvSpPr/>
            <p:nvPr/>
          </p:nvSpPr>
          <p:spPr>
            <a:xfrm>
              <a:off x="2946450" y="812700"/>
              <a:ext cx="13350" cy="20875"/>
            </a:xfrm>
            <a:custGeom>
              <a:avLst/>
              <a:gdLst/>
              <a:ahLst/>
              <a:cxnLst/>
              <a:rect l="l" t="t" r="r" b="b"/>
              <a:pathLst>
                <a:path w="534" h="835" extrusionOk="0">
                  <a:moveTo>
                    <a:pt x="534" y="0"/>
                  </a:moveTo>
                  <a:cubicBezTo>
                    <a:pt x="300" y="300"/>
                    <a:pt x="167" y="534"/>
                    <a:pt x="0" y="767"/>
                  </a:cubicBezTo>
                  <a:cubicBezTo>
                    <a:pt x="34" y="801"/>
                    <a:pt x="67" y="801"/>
                    <a:pt x="100" y="834"/>
                  </a:cubicBezTo>
                  <a:cubicBezTo>
                    <a:pt x="501" y="467"/>
                    <a:pt x="534" y="4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3084875" y="793750"/>
              <a:ext cx="15025" cy="7650"/>
            </a:xfrm>
            <a:custGeom>
              <a:avLst/>
              <a:gdLst/>
              <a:ahLst/>
              <a:cxnLst/>
              <a:rect l="l" t="t" r="r" b="b"/>
              <a:pathLst>
                <a:path w="601" h="306" extrusionOk="0">
                  <a:moveTo>
                    <a:pt x="391" y="0"/>
                  </a:moveTo>
                  <a:cubicBezTo>
                    <a:pt x="192" y="0"/>
                    <a:pt x="77" y="87"/>
                    <a:pt x="0" y="291"/>
                  </a:cubicBezTo>
                  <a:cubicBezTo>
                    <a:pt x="76" y="299"/>
                    <a:pt x="132" y="306"/>
                    <a:pt x="179" y="306"/>
                  </a:cubicBezTo>
                  <a:cubicBezTo>
                    <a:pt x="319" y="306"/>
                    <a:pt x="376" y="249"/>
                    <a:pt x="601" y="24"/>
                  </a:cubicBezTo>
                  <a:cubicBezTo>
                    <a:pt x="522" y="9"/>
                    <a:pt x="453"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3119075" y="691775"/>
              <a:ext cx="15025" cy="20875"/>
            </a:xfrm>
            <a:custGeom>
              <a:avLst/>
              <a:gdLst/>
              <a:ahLst/>
              <a:cxnLst/>
              <a:rect l="l" t="t" r="r" b="b"/>
              <a:pathLst>
                <a:path w="601" h="835" extrusionOk="0">
                  <a:moveTo>
                    <a:pt x="500" y="0"/>
                  </a:moveTo>
                  <a:cubicBezTo>
                    <a:pt x="334" y="267"/>
                    <a:pt x="167" y="534"/>
                    <a:pt x="0" y="801"/>
                  </a:cubicBezTo>
                  <a:cubicBezTo>
                    <a:pt x="33" y="801"/>
                    <a:pt x="67" y="834"/>
                    <a:pt x="100" y="834"/>
                  </a:cubicBezTo>
                  <a:cubicBezTo>
                    <a:pt x="267" y="601"/>
                    <a:pt x="434" y="334"/>
                    <a:pt x="601" y="100"/>
                  </a:cubicBezTo>
                  <a:cubicBezTo>
                    <a:pt x="567" y="67"/>
                    <a:pt x="534" y="34"/>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2932275" y="809350"/>
              <a:ext cx="14200" cy="23375"/>
            </a:xfrm>
            <a:custGeom>
              <a:avLst/>
              <a:gdLst/>
              <a:ahLst/>
              <a:cxnLst/>
              <a:rect l="l" t="t" r="r" b="b"/>
              <a:pathLst>
                <a:path w="568" h="935" extrusionOk="0">
                  <a:moveTo>
                    <a:pt x="467" y="1"/>
                  </a:moveTo>
                  <a:cubicBezTo>
                    <a:pt x="300" y="301"/>
                    <a:pt x="134" y="601"/>
                    <a:pt x="0" y="868"/>
                  </a:cubicBezTo>
                  <a:cubicBezTo>
                    <a:pt x="33" y="901"/>
                    <a:pt x="67" y="935"/>
                    <a:pt x="100" y="935"/>
                  </a:cubicBezTo>
                  <a:cubicBezTo>
                    <a:pt x="234" y="634"/>
                    <a:pt x="400" y="334"/>
                    <a:pt x="567" y="34"/>
                  </a:cubicBezTo>
                  <a:cubicBezTo>
                    <a:pt x="534" y="34"/>
                    <a:pt x="500"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3049025" y="628400"/>
              <a:ext cx="15025" cy="14200"/>
            </a:xfrm>
            <a:custGeom>
              <a:avLst/>
              <a:gdLst/>
              <a:ahLst/>
              <a:cxnLst/>
              <a:rect l="l" t="t" r="r" b="b"/>
              <a:pathLst>
                <a:path w="601" h="568" extrusionOk="0">
                  <a:moveTo>
                    <a:pt x="534" y="0"/>
                  </a:moveTo>
                  <a:cubicBezTo>
                    <a:pt x="367" y="167"/>
                    <a:pt x="167" y="300"/>
                    <a:pt x="0" y="467"/>
                  </a:cubicBezTo>
                  <a:cubicBezTo>
                    <a:pt x="0" y="501"/>
                    <a:pt x="33" y="534"/>
                    <a:pt x="67" y="567"/>
                  </a:cubicBezTo>
                  <a:cubicBezTo>
                    <a:pt x="334" y="501"/>
                    <a:pt x="500" y="334"/>
                    <a:pt x="601" y="100"/>
                  </a:cubicBezTo>
                  <a:cubicBezTo>
                    <a:pt x="601" y="67"/>
                    <a:pt x="567" y="34"/>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2970625" y="753475"/>
              <a:ext cx="5875" cy="11700"/>
            </a:xfrm>
            <a:custGeom>
              <a:avLst/>
              <a:gdLst/>
              <a:ahLst/>
              <a:cxnLst/>
              <a:rect l="l" t="t" r="r" b="b"/>
              <a:pathLst>
                <a:path w="235" h="468" extrusionOk="0">
                  <a:moveTo>
                    <a:pt x="201" y="1"/>
                  </a:moveTo>
                  <a:lnTo>
                    <a:pt x="201" y="1"/>
                  </a:lnTo>
                  <a:cubicBezTo>
                    <a:pt x="1" y="201"/>
                    <a:pt x="1" y="201"/>
                    <a:pt x="1" y="468"/>
                  </a:cubicBezTo>
                  <a:cubicBezTo>
                    <a:pt x="234" y="234"/>
                    <a:pt x="234" y="2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3010650" y="640075"/>
              <a:ext cx="13375" cy="11700"/>
            </a:xfrm>
            <a:custGeom>
              <a:avLst/>
              <a:gdLst/>
              <a:ahLst/>
              <a:cxnLst/>
              <a:rect l="l" t="t" r="r" b="b"/>
              <a:pathLst>
                <a:path w="535" h="468" extrusionOk="0">
                  <a:moveTo>
                    <a:pt x="534" y="0"/>
                  </a:moveTo>
                  <a:lnTo>
                    <a:pt x="534" y="0"/>
                  </a:lnTo>
                  <a:cubicBezTo>
                    <a:pt x="67" y="100"/>
                    <a:pt x="34" y="167"/>
                    <a:pt x="1" y="467"/>
                  </a:cubicBezTo>
                  <a:cubicBezTo>
                    <a:pt x="167" y="334"/>
                    <a:pt x="3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059850" y="720125"/>
              <a:ext cx="10875" cy="11700"/>
            </a:xfrm>
            <a:custGeom>
              <a:avLst/>
              <a:gdLst/>
              <a:ahLst/>
              <a:cxnLst/>
              <a:rect l="l" t="t" r="r" b="b"/>
              <a:pathLst>
                <a:path w="435" h="468" extrusionOk="0">
                  <a:moveTo>
                    <a:pt x="434" y="0"/>
                  </a:moveTo>
                  <a:cubicBezTo>
                    <a:pt x="67" y="134"/>
                    <a:pt x="67" y="134"/>
                    <a:pt x="1" y="467"/>
                  </a:cubicBezTo>
                  <a:cubicBezTo>
                    <a:pt x="168" y="301"/>
                    <a:pt x="301" y="1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162425" y="740975"/>
              <a:ext cx="10025" cy="12525"/>
            </a:xfrm>
            <a:custGeom>
              <a:avLst/>
              <a:gdLst/>
              <a:ahLst/>
              <a:cxnLst/>
              <a:rect l="l" t="t" r="r" b="b"/>
              <a:pathLst>
                <a:path w="401" h="501" extrusionOk="0">
                  <a:moveTo>
                    <a:pt x="268" y="0"/>
                  </a:moveTo>
                  <a:cubicBezTo>
                    <a:pt x="101" y="67"/>
                    <a:pt x="1" y="167"/>
                    <a:pt x="101" y="501"/>
                  </a:cubicBezTo>
                  <a:cubicBezTo>
                    <a:pt x="234" y="334"/>
                    <a:pt x="334" y="234"/>
                    <a:pt x="401" y="100"/>
                  </a:cubicBezTo>
                  <a:cubicBezTo>
                    <a:pt x="368" y="67"/>
                    <a:pt x="334" y="67"/>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3126575" y="635075"/>
              <a:ext cx="8350" cy="9175"/>
            </a:xfrm>
            <a:custGeom>
              <a:avLst/>
              <a:gdLst/>
              <a:ahLst/>
              <a:cxnLst/>
              <a:rect l="l" t="t" r="r" b="b"/>
              <a:pathLst>
                <a:path w="334" h="367" extrusionOk="0">
                  <a:moveTo>
                    <a:pt x="234" y="0"/>
                  </a:moveTo>
                  <a:cubicBezTo>
                    <a:pt x="167" y="33"/>
                    <a:pt x="67" y="67"/>
                    <a:pt x="34" y="133"/>
                  </a:cubicBezTo>
                  <a:cubicBezTo>
                    <a:pt x="0" y="167"/>
                    <a:pt x="100" y="267"/>
                    <a:pt x="167" y="367"/>
                  </a:cubicBezTo>
                  <a:cubicBezTo>
                    <a:pt x="234" y="267"/>
                    <a:pt x="334" y="234"/>
                    <a:pt x="334" y="167"/>
                  </a:cubicBezTo>
                  <a:cubicBezTo>
                    <a:pt x="334" y="100"/>
                    <a:pt x="267" y="33"/>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2964800" y="831025"/>
              <a:ext cx="9175" cy="9200"/>
            </a:xfrm>
            <a:custGeom>
              <a:avLst/>
              <a:gdLst/>
              <a:ahLst/>
              <a:cxnLst/>
              <a:rect l="l" t="t" r="r" b="b"/>
              <a:pathLst>
                <a:path w="367" h="368" extrusionOk="0">
                  <a:moveTo>
                    <a:pt x="367" y="1"/>
                  </a:moveTo>
                  <a:cubicBezTo>
                    <a:pt x="167" y="1"/>
                    <a:pt x="0" y="68"/>
                    <a:pt x="33" y="368"/>
                  </a:cubicBezTo>
                  <a:cubicBezTo>
                    <a:pt x="167" y="201"/>
                    <a:pt x="267" y="10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959775" y="821875"/>
              <a:ext cx="7550" cy="7525"/>
            </a:xfrm>
            <a:custGeom>
              <a:avLst/>
              <a:gdLst/>
              <a:ahLst/>
              <a:cxnLst/>
              <a:rect l="l" t="t" r="r" b="b"/>
              <a:pathLst>
                <a:path w="302" h="301" extrusionOk="0">
                  <a:moveTo>
                    <a:pt x="234" y="0"/>
                  </a:moveTo>
                  <a:lnTo>
                    <a:pt x="234" y="0"/>
                  </a:lnTo>
                  <a:cubicBezTo>
                    <a:pt x="134" y="100"/>
                    <a:pt x="68" y="200"/>
                    <a:pt x="1" y="300"/>
                  </a:cubicBezTo>
                  <a:cubicBezTo>
                    <a:pt x="234" y="300"/>
                    <a:pt x="301" y="20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3061525" y="828525"/>
              <a:ext cx="10025" cy="7550"/>
            </a:xfrm>
            <a:custGeom>
              <a:avLst/>
              <a:gdLst/>
              <a:ahLst/>
              <a:cxnLst/>
              <a:rect l="l" t="t" r="r" b="b"/>
              <a:pathLst>
                <a:path w="401" h="302" extrusionOk="0">
                  <a:moveTo>
                    <a:pt x="334" y="1"/>
                  </a:moveTo>
                  <a:cubicBezTo>
                    <a:pt x="234" y="68"/>
                    <a:pt x="101" y="134"/>
                    <a:pt x="0" y="201"/>
                  </a:cubicBezTo>
                  <a:cubicBezTo>
                    <a:pt x="0" y="234"/>
                    <a:pt x="34" y="301"/>
                    <a:pt x="67" y="301"/>
                  </a:cubicBezTo>
                  <a:cubicBezTo>
                    <a:pt x="167" y="234"/>
                    <a:pt x="267" y="168"/>
                    <a:pt x="401" y="101"/>
                  </a:cubicBezTo>
                  <a:cubicBezTo>
                    <a:pt x="367" y="68"/>
                    <a:pt x="367" y="34"/>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3136575" y="667575"/>
              <a:ext cx="7525" cy="6700"/>
            </a:xfrm>
            <a:custGeom>
              <a:avLst/>
              <a:gdLst/>
              <a:ahLst/>
              <a:cxnLst/>
              <a:rect l="l" t="t" r="r" b="b"/>
              <a:pathLst>
                <a:path w="301" h="268" extrusionOk="0">
                  <a:moveTo>
                    <a:pt x="101" y="1"/>
                  </a:moveTo>
                  <a:cubicBezTo>
                    <a:pt x="67" y="1"/>
                    <a:pt x="1" y="101"/>
                    <a:pt x="1" y="134"/>
                  </a:cubicBezTo>
                  <a:cubicBezTo>
                    <a:pt x="1" y="168"/>
                    <a:pt x="34" y="234"/>
                    <a:pt x="101" y="268"/>
                  </a:cubicBezTo>
                  <a:cubicBezTo>
                    <a:pt x="134" y="268"/>
                    <a:pt x="167" y="201"/>
                    <a:pt x="301" y="134"/>
                  </a:cubicBezTo>
                  <a:cubicBezTo>
                    <a:pt x="201" y="68"/>
                    <a:pt x="134"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3129900" y="744300"/>
              <a:ext cx="9200" cy="8375"/>
            </a:xfrm>
            <a:custGeom>
              <a:avLst/>
              <a:gdLst/>
              <a:ahLst/>
              <a:cxnLst/>
              <a:rect l="l" t="t" r="r" b="b"/>
              <a:pathLst>
                <a:path w="368" h="335" extrusionOk="0">
                  <a:moveTo>
                    <a:pt x="268" y="1"/>
                  </a:moveTo>
                  <a:lnTo>
                    <a:pt x="268" y="1"/>
                  </a:lnTo>
                  <a:cubicBezTo>
                    <a:pt x="201" y="34"/>
                    <a:pt x="134" y="34"/>
                    <a:pt x="101" y="68"/>
                  </a:cubicBezTo>
                  <a:cubicBezTo>
                    <a:pt x="67" y="134"/>
                    <a:pt x="67" y="201"/>
                    <a:pt x="1" y="334"/>
                  </a:cubicBezTo>
                  <a:cubicBezTo>
                    <a:pt x="234" y="234"/>
                    <a:pt x="368" y="20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8"/>
            <p:cNvSpPr/>
            <p:nvPr/>
          </p:nvSpPr>
          <p:spPr>
            <a:xfrm>
              <a:off x="3110725" y="806025"/>
              <a:ext cx="5875" cy="7525"/>
            </a:xfrm>
            <a:custGeom>
              <a:avLst/>
              <a:gdLst/>
              <a:ahLst/>
              <a:cxnLst/>
              <a:rect l="l" t="t" r="r" b="b"/>
              <a:pathLst>
                <a:path w="235" h="301" extrusionOk="0">
                  <a:moveTo>
                    <a:pt x="134" y="0"/>
                  </a:moveTo>
                  <a:cubicBezTo>
                    <a:pt x="101" y="67"/>
                    <a:pt x="34" y="167"/>
                    <a:pt x="1" y="267"/>
                  </a:cubicBezTo>
                  <a:lnTo>
                    <a:pt x="67" y="300"/>
                  </a:lnTo>
                  <a:cubicBezTo>
                    <a:pt x="101" y="267"/>
                    <a:pt x="167" y="234"/>
                    <a:pt x="201" y="200"/>
                  </a:cubicBezTo>
                  <a:cubicBezTo>
                    <a:pt x="201" y="167"/>
                    <a:pt x="201" y="100"/>
                    <a:pt x="234" y="34"/>
                  </a:cubicBezTo>
                  <a:cubicBezTo>
                    <a:pt x="201" y="34"/>
                    <a:pt x="167"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2910575" y="763500"/>
              <a:ext cx="3375" cy="7525"/>
            </a:xfrm>
            <a:custGeom>
              <a:avLst/>
              <a:gdLst/>
              <a:ahLst/>
              <a:cxnLst/>
              <a:rect l="l" t="t" r="r" b="b"/>
              <a:pathLst>
                <a:path w="135" h="301" extrusionOk="0">
                  <a:moveTo>
                    <a:pt x="68" y="0"/>
                  </a:moveTo>
                  <a:cubicBezTo>
                    <a:pt x="34" y="67"/>
                    <a:pt x="1" y="167"/>
                    <a:pt x="1" y="267"/>
                  </a:cubicBezTo>
                  <a:cubicBezTo>
                    <a:pt x="1" y="267"/>
                    <a:pt x="34" y="267"/>
                    <a:pt x="68" y="300"/>
                  </a:cubicBezTo>
                  <a:cubicBezTo>
                    <a:pt x="68" y="200"/>
                    <a:pt x="101"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3119900" y="758475"/>
              <a:ext cx="6700" cy="5050"/>
            </a:xfrm>
            <a:custGeom>
              <a:avLst/>
              <a:gdLst/>
              <a:ahLst/>
              <a:cxnLst/>
              <a:rect l="l" t="t" r="r" b="b"/>
              <a:pathLst>
                <a:path w="268" h="202" extrusionOk="0">
                  <a:moveTo>
                    <a:pt x="201" y="1"/>
                  </a:moveTo>
                  <a:cubicBezTo>
                    <a:pt x="134" y="34"/>
                    <a:pt x="67" y="101"/>
                    <a:pt x="0" y="134"/>
                  </a:cubicBezTo>
                  <a:cubicBezTo>
                    <a:pt x="0" y="134"/>
                    <a:pt x="34" y="168"/>
                    <a:pt x="67" y="201"/>
                  </a:cubicBezTo>
                  <a:cubicBezTo>
                    <a:pt x="134" y="168"/>
                    <a:pt x="201" y="134"/>
                    <a:pt x="267" y="101"/>
                  </a:cubicBezTo>
                  <a:cubicBezTo>
                    <a:pt x="234" y="68"/>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133250" y="716800"/>
              <a:ext cx="4175" cy="10850"/>
            </a:xfrm>
            <a:custGeom>
              <a:avLst/>
              <a:gdLst/>
              <a:ahLst/>
              <a:cxnLst/>
              <a:rect l="l" t="t" r="r" b="b"/>
              <a:pathLst>
                <a:path w="167" h="434" extrusionOk="0">
                  <a:moveTo>
                    <a:pt x="134" y="0"/>
                  </a:moveTo>
                  <a:cubicBezTo>
                    <a:pt x="100" y="67"/>
                    <a:pt x="34" y="167"/>
                    <a:pt x="0" y="267"/>
                  </a:cubicBezTo>
                  <a:cubicBezTo>
                    <a:pt x="0" y="300"/>
                    <a:pt x="34" y="334"/>
                    <a:pt x="67" y="434"/>
                  </a:cubicBezTo>
                  <a:cubicBezTo>
                    <a:pt x="134" y="234"/>
                    <a:pt x="167" y="13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148250" y="695100"/>
              <a:ext cx="5875" cy="6700"/>
            </a:xfrm>
            <a:custGeom>
              <a:avLst/>
              <a:gdLst/>
              <a:ahLst/>
              <a:cxnLst/>
              <a:rect l="l" t="t" r="r" b="b"/>
              <a:pathLst>
                <a:path w="235" h="268" extrusionOk="0">
                  <a:moveTo>
                    <a:pt x="134" y="1"/>
                  </a:moveTo>
                  <a:cubicBezTo>
                    <a:pt x="67" y="67"/>
                    <a:pt x="34" y="134"/>
                    <a:pt x="1" y="234"/>
                  </a:cubicBezTo>
                  <a:cubicBezTo>
                    <a:pt x="1" y="234"/>
                    <a:pt x="34" y="268"/>
                    <a:pt x="67" y="268"/>
                  </a:cubicBezTo>
                  <a:cubicBezTo>
                    <a:pt x="101" y="234"/>
                    <a:pt x="167" y="168"/>
                    <a:pt x="234" y="101"/>
                  </a:cubicBezTo>
                  <a:cubicBezTo>
                    <a:pt x="201" y="67"/>
                    <a:pt x="167"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151600" y="720950"/>
              <a:ext cx="4175" cy="5875"/>
            </a:xfrm>
            <a:custGeom>
              <a:avLst/>
              <a:gdLst/>
              <a:ahLst/>
              <a:cxnLst/>
              <a:rect l="l" t="t" r="r" b="b"/>
              <a:pathLst>
                <a:path w="167" h="235" extrusionOk="0">
                  <a:moveTo>
                    <a:pt x="100" y="1"/>
                  </a:moveTo>
                  <a:cubicBezTo>
                    <a:pt x="67" y="68"/>
                    <a:pt x="33" y="134"/>
                    <a:pt x="0" y="201"/>
                  </a:cubicBezTo>
                  <a:cubicBezTo>
                    <a:pt x="33" y="201"/>
                    <a:pt x="67" y="234"/>
                    <a:pt x="100" y="234"/>
                  </a:cubicBezTo>
                  <a:lnTo>
                    <a:pt x="167" y="34"/>
                  </a:lnTo>
                  <a:cubicBezTo>
                    <a:pt x="133" y="1"/>
                    <a:pt x="100"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630380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01"/>
        <p:cNvGrpSpPr/>
        <p:nvPr/>
      </p:nvGrpSpPr>
      <p:grpSpPr>
        <a:xfrm>
          <a:off x="0" y="0"/>
          <a:ext cx="0" cy="0"/>
          <a:chOff x="0" y="0"/>
          <a:chExt cx="0" cy="0"/>
        </a:xfrm>
      </p:grpSpPr>
      <p:sp>
        <p:nvSpPr>
          <p:cNvPr id="4002" name="Google Shape;4002;p56"/>
          <p:cNvSpPr/>
          <p:nvPr/>
        </p:nvSpPr>
        <p:spPr>
          <a:xfrm>
            <a:off x="6843625" y="1690175"/>
            <a:ext cx="2008500" cy="3030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txBox="1">
            <a:spLocks noGrp="1"/>
          </p:cNvSpPr>
          <p:nvPr>
            <p:ph type="title"/>
          </p:nvPr>
        </p:nvSpPr>
        <p:spPr>
          <a:xfrm>
            <a:off x="713250" y="48757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Challenges &amp; Risks</a:t>
            </a:r>
            <a:endParaRPr dirty="0"/>
          </a:p>
        </p:txBody>
      </p:sp>
      <p:sp>
        <p:nvSpPr>
          <p:cNvPr id="4005" name="Google Shape;4005;p56"/>
          <p:cNvSpPr txBox="1">
            <a:spLocks noGrp="1"/>
          </p:cNvSpPr>
          <p:nvPr>
            <p:ph type="subTitle" idx="1"/>
          </p:nvPr>
        </p:nvSpPr>
        <p:spPr>
          <a:xfrm rot="-8736">
            <a:off x="715237" y="2039400"/>
            <a:ext cx="2361008" cy="10981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Challenges :-</a:t>
            </a:r>
          </a:p>
          <a:p>
            <a:pPr marL="0" lvl="0" indent="0" algn="l" rtl="0">
              <a:spcBef>
                <a:spcPts val="0"/>
              </a:spcBef>
              <a:spcAft>
                <a:spcPts val="0"/>
              </a:spcAft>
              <a:buNone/>
            </a:pPr>
            <a:r>
              <a:rPr lang="en-US" dirty="0" err="1"/>
              <a:t>ClimateChange,Resource</a:t>
            </a:r>
            <a:r>
              <a:rPr lang="en-US" dirty="0"/>
              <a:t> Scarcity, Investment &amp; Funding Challenges.</a:t>
            </a:r>
            <a:endParaRPr dirty="0"/>
          </a:p>
        </p:txBody>
      </p:sp>
      <p:sp>
        <p:nvSpPr>
          <p:cNvPr id="4006" name="Google Shape;4006;p56"/>
          <p:cNvSpPr txBox="1">
            <a:spLocks noGrp="1"/>
          </p:cNvSpPr>
          <p:nvPr>
            <p:ph type="title" idx="3"/>
          </p:nvPr>
        </p:nvSpPr>
        <p:spPr>
          <a:xfrm rot="-18311">
            <a:off x="712958" y="3044200"/>
            <a:ext cx="2365534" cy="40710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Risks</a:t>
            </a:r>
            <a:endParaRPr dirty="0"/>
          </a:p>
        </p:txBody>
      </p:sp>
      <p:sp>
        <p:nvSpPr>
          <p:cNvPr id="4007" name="Google Shape;4007;p56"/>
          <p:cNvSpPr txBox="1">
            <a:spLocks noGrp="1"/>
          </p:cNvSpPr>
          <p:nvPr>
            <p:ph type="subTitle" idx="4"/>
          </p:nvPr>
        </p:nvSpPr>
        <p:spPr>
          <a:xfrm rot="-8736">
            <a:off x="712922" y="3460601"/>
            <a:ext cx="2361008" cy="69240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Crop </a:t>
            </a:r>
            <a:r>
              <a:rPr lang="en-US" dirty="0" err="1"/>
              <a:t>Failure,Operational</a:t>
            </a:r>
            <a:r>
              <a:rPr lang="en-US" dirty="0"/>
              <a:t> Risks, production Risk.</a:t>
            </a:r>
            <a:endParaRPr dirty="0"/>
          </a:p>
        </p:txBody>
      </p:sp>
      <p:pic>
        <p:nvPicPr>
          <p:cNvPr id="4008" name="Google Shape;4008;p56"/>
          <p:cNvPicPr preferRelativeResize="0"/>
          <p:nvPr/>
        </p:nvPicPr>
        <p:blipFill rotWithShape="1">
          <a:blip r:embed="rId3">
            <a:alphaModFix/>
          </a:blip>
          <a:srcRect l="34079" r="8100"/>
          <a:stretch/>
        </p:blipFill>
        <p:spPr>
          <a:xfrm>
            <a:off x="6845425" y="1690174"/>
            <a:ext cx="1997303" cy="3030900"/>
          </a:xfrm>
          <a:prstGeom prst="rect">
            <a:avLst/>
          </a:prstGeom>
          <a:noFill/>
          <a:ln>
            <a:noFill/>
          </a:ln>
        </p:spPr>
      </p:pic>
      <p:grpSp>
        <p:nvGrpSpPr>
          <p:cNvPr id="4009" name="Google Shape;4009;p56"/>
          <p:cNvGrpSpPr/>
          <p:nvPr/>
        </p:nvGrpSpPr>
        <p:grpSpPr>
          <a:xfrm>
            <a:off x="3968036" y="1879959"/>
            <a:ext cx="965444" cy="1198832"/>
            <a:chOff x="7347925" y="1220938"/>
            <a:chExt cx="1422700" cy="1766625"/>
          </a:xfrm>
        </p:grpSpPr>
        <p:sp>
          <p:nvSpPr>
            <p:cNvPr id="4010" name="Google Shape;4010;p56"/>
            <p:cNvSpPr/>
            <p:nvPr/>
          </p:nvSpPr>
          <p:spPr>
            <a:xfrm>
              <a:off x="7347925" y="1220938"/>
              <a:ext cx="1422700" cy="1766625"/>
            </a:xfrm>
            <a:custGeom>
              <a:avLst/>
              <a:gdLst/>
              <a:ahLst/>
              <a:cxnLst/>
              <a:rect l="l" t="t" r="r" b="b"/>
              <a:pathLst>
                <a:path w="56908" h="70665" extrusionOk="0">
                  <a:moveTo>
                    <a:pt x="13210" y="2576"/>
                  </a:moveTo>
                  <a:cubicBezTo>
                    <a:pt x="13243" y="2743"/>
                    <a:pt x="13277" y="2843"/>
                    <a:pt x="13277" y="2943"/>
                  </a:cubicBezTo>
                  <a:cubicBezTo>
                    <a:pt x="13310" y="3543"/>
                    <a:pt x="13343" y="4177"/>
                    <a:pt x="13343" y="4811"/>
                  </a:cubicBezTo>
                  <a:cubicBezTo>
                    <a:pt x="13343" y="5111"/>
                    <a:pt x="13277" y="5211"/>
                    <a:pt x="13043" y="5244"/>
                  </a:cubicBezTo>
                  <a:cubicBezTo>
                    <a:pt x="12882" y="5260"/>
                    <a:pt x="12721" y="5268"/>
                    <a:pt x="12560" y="5268"/>
                  </a:cubicBezTo>
                  <a:cubicBezTo>
                    <a:pt x="12024" y="5268"/>
                    <a:pt x="11496" y="5175"/>
                    <a:pt x="11008" y="4944"/>
                  </a:cubicBezTo>
                  <a:cubicBezTo>
                    <a:pt x="10975" y="4911"/>
                    <a:pt x="10942" y="4877"/>
                    <a:pt x="10808" y="4811"/>
                  </a:cubicBezTo>
                  <a:cubicBezTo>
                    <a:pt x="11042" y="4777"/>
                    <a:pt x="11142" y="4711"/>
                    <a:pt x="11275" y="4711"/>
                  </a:cubicBezTo>
                  <a:cubicBezTo>
                    <a:pt x="11976" y="4611"/>
                    <a:pt x="12443" y="4210"/>
                    <a:pt x="12743" y="3610"/>
                  </a:cubicBezTo>
                  <a:cubicBezTo>
                    <a:pt x="12843" y="3443"/>
                    <a:pt x="12910" y="3243"/>
                    <a:pt x="12977" y="3076"/>
                  </a:cubicBezTo>
                  <a:cubicBezTo>
                    <a:pt x="13043" y="2943"/>
                    <a:pt x="13110" y="2809"/>
                    <a:pt x="13210" y="2576"/>
                  </a:cubicBezTo>
                  <a:close/>
                  <a:moveTo>
                    <a:pt x="13277" y="5678"/>
                  </a:moveTo>
                  <a:cubicBezTo>
                    <a:pt x="13177" y="6112"/>
                    <a:pt x="13077" y="6545"/>
                    <a:pt x="13010" y="6979"/>
                  </a:cubicBezTo>
                  <a:cubicBezTo>
                    <a:pt x="12710" y="6679"/>
                    <a:pt x="12409" y="6412"/>
                    <a:pt x="11942" y="6345"/>
                  </a:cubicBezTo>
                  <a:cubicBezTo>
                    <a:pt x="12409" y="6112"/>
                    <a:pt x="12810" y="5911"/>
                    <a:pt x="13277" y="5678"/>
                  </a:cubicBezTo>
                  <a:close/>
                  <a:moveTo>
                    <a:pt x="29589" y="7531"/>
                  </a:moveTo>
                  <a:cubicBezTo>
                    <a:pt x="30000" y="7531"/>
                    <a:pt x="30504" y="7695"/>
                    <a:pt x="30789" y="7980"/>
                  </a:cubicBezTo>
                  <a:cubicBezTo>
                    <a:pt x="30322" y="7846"/>
                    <a:pt x="29822" y="7813"/>
                    <a:pt x="29388" y="7546"/>
                  </a:cubicBezTo>
                  <a:cubicBezTo>
                    <a:pt x="29452" y="7536"/>
                    <a:pt x="29519" y="7531"/>
                    <a:pt x="29589" y="7531"/>
                  </a:cubicBezTo>
                  <a:close/>
                  <a:moveTo>
                    <a:pt x="43532" y="9814"/>
                  </a:moveTo>
                  <a:lnTo>
                    <a:pt x="43532" y="9814"/>
                  </a:lnTo>
                  <a:cubicBezTo>
                    <a:pt x="43432" y="10148"/>
                    <a:pt x="43232" y="10348"/>
                    <a:pt x="42965" y="10481"/>
                  </a:cubicBezTo>
                  <a:cubicBezTo>
                    <a:pt x="42498" y="10682"/>
                    <a:pt x="42164" y="11015"/>
                    <a:pt x="41897" y="11449"/>
                  </a:cubicBezTo>
                  <a:cubicBezTo>
                    <a:pt x="41564" y="11949"/>
                    <a:pt x="41130" y="12316"/>
                    <a:pt x="40530" y="12516"/>
                  </a:cubicBezTo>
                  <a:lnTo>
                    <a:pt x="40396" y="12516"/>
                  </a:lnTo>
                  <a:cubicBezTo>
                    <a:pt x="40263" y="12583"/>
                    <a:pt x="40096" y="12683"/>
                    <a:pt x="39963" y="12750"/>
                  </a:cubicBezTo>
                  <a:cubicBezTo>
                    <a:pt x="39496" y="12950"/>
                    <a:pt x="38995" y="13117"/>
                    <a:pt x="38628" y="13517"/>
                  </a:cubicBezTo>
                  <a:cubicBezTo>
                    <a:pt x="38361" y="13250"/>
                    <a:pt x="38261" y="12950"/>
                    <a:pt x="38328" y="12550"/>
                  </a:cubicBezTo>
                  <a:cubicBezTo>
                    <a:pt x="38828" y="12449"/>
                    <a:pt x="39329" y="12249"/>
                    <a:pt x="39729" y="11916"/>
                  </a:cubicBezTo>
                  <a:cubicBezTo>
                    <a:pt x="39896" y="11816"/>
                    <a:pt x="40063" y="11716"/>
                    <a:pt x="40196" y="11582"/>
                  </a:cubicBezTo>
                  <a:cubicBezTo>
                    <a:pt x="40730" y="11082"/>
                    <a:pt x="41297" y="10715"/>
                    <a:pt x="41931" y="10448"/>
                  </a:cubicBezTo>
                  <a:cubicBezTo>
                    <a:pt x="42364" y="10281"/>
                    <a:pt x="42765" y="10081"/>
                    <a:pt x="43198" y="9914"/>
                  </a:cubicBezTo>
                  <a:cubicBezTo>
                    <a:pt x="43298" y="9881"/>
                    <a:pt x="43398" y="9848"/>
                    <a:pt x="43532" y="9814"/>
                  </a:cubicBezTo>
                  <a:close/>
                  <a:moveTo>
                    <a:pt x="23684" y="13850"/>
                  </a:moveTo>
                  <a:cubicBezTo>
                    <a:pt x="23684" y="13951"/>
                    <a:pt x="23651" y="14017"/>
                    <a:pt x="23651" y="14117"/>
                  </a:cubicBezTo>
                  <a:cubicBezTo>
                    <a:pt x="23617" y="14117"/>
                    <a:pt x="23584" y="14084"/>
                    <a:pt x="23551" y="14084"/>
                  </a:cubicBezTo>
                  <a:cubicBezTo>
                    <a:pt x="23584" y="14017"/>
                    <a:pt x="23617" y="13917"/>
                    <a:pt x="23651" y="13850"/>
                  </a:cubicBezTo>
                  <a:close/>
                  <a:moveTo>
                    <a:pt x="12476" y="14151"/>
                  </a:moveTo>
                  <a:cubicBezTo>
                    <a:pt x="12426" y="14217"/>
                    <a:pt x="12376" y="14242"/>
                    <a:pt x="12326" y="14242"/>
                  </a:cubicBezTo>
                  <a:cubicBezTo>
                    <a:pt x="12276" y="14242"/>
                    <a:pt x="12226" y="14217"/>
                    <a:pt x="12176" y="14184"/>
                  </a:cubicBezTo>
                  <a:cubicBezTo>
                    <a:pt x="12276" y="14151"/>
                    <a:pt x="12343" y="14151"/>
                    <a:pt x="12476" y="14151"/>
                  </a:cubicBezTo>
                  <a:close/>
                  <a:moveTo>
                    <a:pt x="7673" y="13350"/>
                  </a:moveTo>
                  <a:cubicBezTo>
                    <a:pt x="8073" y="13617"/>
                    <a:pt x="8307" y="14618"/>
                    <a:pt x="8173" y="15385"/>
                  </a:cubicBezTo>
                  <a:cubicBezTo>
                    <a:pt x="7739" y="14951"/>
                    <a:pt x="7473" y="13850"/>
                    <a:pt x="7673" y="13350"/>
                  </a:cubicBezTo>
                  <a:close/>
                  <a:moveTo>
                    <a:pt x="15468" y="1107"/>
                  </a:moveTo>
                  <a:cubicBezTo>
                    <a:pt x="16046" y="1107"/>
                    <a:pt x="18460" y="2286"/>
                    <a:pt x="19414" y="3076"/>
                  </a:cubicBezTo>
                  <a:cubicBezTo>
                    <a:pt x="21416" y="4777"/>
                    <a:pt x="22884" y="6779"/>
                    <a:pt x="23451" y="9381"/>
                  </a:cubicBezTo>
                  <a:cubicBezTo>
                    <a:pt x="23317" y="9147"/>
                    <a:pt x="23184" y="8880"/>
                    <a:pt x="23050" y="8647"/>
                  </a:cubicBezTo>
                  <a:cubicBezTo>
                    <a:pt x="22950" y="8413"/>
                    <a:pt x="22784" y="8180"/>
                    <a:pt x="22583" y="7980"/>
                  </a:cubicBezTo>
                  <a:lnTo>
                    <a:pt x="22583" y="7980"/>
                  </a:lnTo>
                  <a:cubicBezTo>
                    <a:pt x="22683" y="8146"/>
                    <a:pt x="22784" y="8313"/>
                    <a:pt x="22884" y="8480"/>
                  </a:cubicBezTo>
                  <a:cubicBezTo>
                    <a:pt x="23150" y="9014"/>
                    <a:pt x="23384" y="9547"/>
                    <a:pt x="23417" y="10148"/>
                  </a:cubicBezTo>
                  <a:lnTo>
                    <a:pt x="23484" y="10148"/>
                  </a:lnTo>
                  <a:cubicBezTo>
                    <a:pt x="23617" y="10381"/>
                    <a:pt x="23684" y="11149"/>
                    <a:pt x="23617" y="11482"/>
                  </a:cubicBezTo>
                  <a:cubicBezTo>
                    <a:pt x="23551" y="11048"/>
                    <a:pt x="23484" y="10648"/>
                    <a:pt x="23417" y="10248"/>
                  </a:cubicBezTo>
                  <a:cubicBezTo>
                    <a:pt x="23384" y="10381"/>
                    <a:pt x="23351" y="10481"/>
                    <a:pt x="23351" y="10615"/>
                  </a:cubicBezTo>
                  <a:cubicBezTo>
                    <a:pt x="23384" y="11015"/>
                    <a:pt x="23417" y="11415"/>
                    <a:pt x="23451" y="11782"/>
                  </a:cubicBezTo>
                  <a:cubicBezTo>
                    <a:pt x="23517" y="12149"/>
                    <a:pt x="23351" y="12449"/>
                    <a:pt x="23251" y="12816"/>
                  </a:cubicBezTo>
                  <a:cubicBezTo>
                    <a:pt x="23184" y="12750"/>
                    <a:pt x="23184" y="12750"/>
                    <a:pt x="23150" y="12716"/>
                  </a:cubicBezTo>
                  <a:cubicBezTo>
                    <a:pt x="23050" y="11982"/>
                    <a:pt x="22950" y="11215"/>
                    <a:pt x="22850" y="10481"/>
                  </a:cubicBezTo>
                  <a:cubicBezTo>
                    <a:pt x="22784" y="9948"/>
                    <a:pt x="22750" y="9414"/>
                    <a:pt x="22517" y="8947"/>
                  </a:cubicBezTo>
                  <a:cubicBezTo>
                    <a:pt x="22383" y="8713"/>
                    <a:pt x="22317" y="8447"/>
                    <a:pt x="22216" y="8213"/>
                  </a:cubicBezTo>
                  <a:cubicBezTo>
                    <a:pt x="21850" y="7279"/>
                    <a:pt x="21282" y="6445"/>
                    <a:pt x="20615" y="5678"/>
                  </a:cubicBezTo>
                  <a:cubicBezTo>
                    <a:pt x="19681" y="4677"/>
                    <a:pt x="18614" y="3777"/>
                    <a:pt x="17413" y="3076"/>
                  </a:cubicBezTo>
                  <a:cubicBezTo>
                    <a:pt x="17280" y="2976"/>
                    <a:pt x="17079" y="2909"/>
                    <a:pt x="16879" y="2876"/>
                  </a:cubicBezTo>
                  <a:lnTo>
                    <a:pt x="16879" y="2876"/>
                  </a:lnTo>
                  <a:cubicBezTo>
                    <a:pt x="17313" y="3176"/>
                    <a:pt x="17747" y="3510"/>
                    <a:pt x="18180" y="3810"/>
                  </a:cubicBezTo>
                  <a:cubicBezTo>
                    <a:pt x="19248" y="4611"/>
                    <a:pt x="20182" y="5545"/>
                    <a:pt x="20982" y="6612"/>
                  </a:cubicBezTo>
                  <a:cubicBezTo>
                    <a:pt x="21583" y="7446"/>
                    <a:pt x="21983" y="8380"/>
                    <a:pt x="22350" y="9347"/>
                  </a:cubicBezTo>
                  <a:cubicBezTo>
                    <a:pt x="22417" y="9581"/>
                    <a:pt x="22483" y="9781"/>
                    <a:pt x="22583" y="10014"/>
                  </a:cubicBezTo>
                  <a:cubicBezTo>
                    <a:pt x="22750" y="10315"/>
                    <a:pt x="22750" y="10648"/>
                    <a:pt x="22750" y="10982"/>
                  </a:cubicBezTo>
                  <a:cubicBezTo>
                    <a:pt x="22750" y="11082"/>
                    <a:pt x="22750" y="11182"/>
                    <a:pt x="22750" y="11282"/>
                  </a:cubicBezTo>
                  <a:cubicBezTo>
                    <a:pt x="22817" y="12149"/>
                    <a:pt x="22617" y="12983"/>
                    <a:pt x="22283" y="13817"/>
                  </a:cubicBezTo>
                  <a:cubicBezTo>
                    <a:pt x="22250" y="13717"/>
                    <a:pt x="22216" y="13650"/>
                    <a:pt x="22216" y="13550"/>
                  </a:cubicBezTo>
                  <a:cubicBezTo>
                    <a:pt x="22083" y="12583"/>
                    <a:pt x="21950" y="11582"/>
                    <a:pt x="21783" y="10581"/>
                  </a:cubicBezTo>
                  <a:cubicBezTo>
                    <a:pt x="21749" y="10448"/>
                    <a:pt x="21683" y="10315"/>
                    <a:pt x="21649" y="10181"/>
                  </a:cubicBezTo>
                  <a:cubicBezTo>
                    <a:pt x="21616" y="10081"/>
                    <a:pt x="21549" y="9981"/>
                    <a:pt x="21516" y="9881"/>
                  </a:cubicBezTo>
                  <a:cubicBezTo>
                    <a:pt x="21316" y="8980"/>
                    <a:pt x="20982" y="8113"/>
                    <a:pt x="20382" y="7379"/>
                  </a:cubicBezTo>
                  <a:cubicBezTo>
                    <a:pt x="19915" y="6779"/>
                    <a:pt x="19381" y="6245"/>
                    <a:pt x="18847" y="5678"/>
                  </a:cubicBezTo>
                  <a:cubicBezTo>
                    <a:pt x="18814" y="5611"/>
                    <a:pt x="18781" y="5578"/>
                    <a:pt x="18681" y="5578"/>
                  </a:cubicBezTo>
                  <a:cubicBezTo>
                    <a:pt x="18747" y="5645"/>
                    <a:pt x="18781" y="5678"/>
                    <a:pt x="18814" y="5745"/>
                  </a:cubicBezTo>
                  <a:cubicBezTo>
                    <a:pt x="19281" y="6278"/>
                    <a:pt x="19715" y="6812"/>
                    <a:pt x="20148" y="7379"/>
                  </a:cubicBezTo>
                  <a:cubicBezTo>
                    <a:pt x="20749" y="8146"/>
                    <a:pt x="21149" y="9014"/>
                    <a:pt x="21383" y="9981"/>
                  </a:cubicBezTo>
                  <a:cubicBezTo>
                    <a:pt x="21583" y="10682"/>
                    <a:pt x="21783" y="11382"/>
                    <a:pt x="21816" y="12149"/>
                  </a:cubicBezTo>
                  <a:cubicBezTo>
                    <a:pt x="21816" y="12383"/>
                    <a:pt x="21850" y="12616"/>
                    <a:pt x="21850" y="12850"/>
                  </a:cubicBezTo>
                  <a:cubicBezTo>
                    <a:pt x="21850" y="12816"/>
                    <a:pt x="21883" y="12783"/>
                    <a:pt x="21916" y="12716"/>
                  </a:cubicBezTo>
                  <a:cubicBezTo>
                    <a:pt x="21950" y="12750"/>
                    <a:pt x="21983" y="12783"/>
                    <a:pt x="21983" y="12783"/>
                  </a:cubicBezTo>
                  <a:cubicBezTo>
                    <a:pt x="22016" y="13283"/>
                    <a:pt x="22216" y="13750"/>
                    <a:pt x="22150" y="14284"/>
                  </a:cubicBezTo>
                  <a:cubicBezTo>
                    <a:pt x="22150" y="14351"/>
                    <a:pt x="22250" y="14418"/>
                    <a:pt x="22283" y="14484"/>
                  </a:cubicBezTo>
                  <a:cubicBezTo>
                    <a:pt x="22283" y="14217"/>
                    <a:pt x="22383" y="13984"/>
                    <a:pt x="22483" y="13750"/>
                  </a:cubicBezTo>
                  <a:cubicBezTo>
                    <a:pt x="22650" y="13283"/>
                    <a:pt x="22784" y="12816"/>
                    <a:pt x="22950" y="12283"/>
                  </a:cubicBezTo>
                  <a:cubicBezTo>
                    <a:pt x="23084" y="12783"/>
                    <a:pt x="23251" y="13217"/>
                    <a:pt x="22984" y="13684"/>
                  </a:cubicBezTo>
                  <a:cubicBezTo>
                    <a:pt x="22850" y="13951"/>
                    <a:pt x="22683" y="14251"/>
                    <a:pt x="22517" y="14551"/>
                  </a:cubicBezTo>
                  <a:cubicBezTo>
                    <a:pt x="22483" y="14584"/>
                    <a:pt x="22383" y="14618"/>
                    <a:pt x="22350" y="14618"/>
                  </a:cubicBezTo>
                  <a:cubicBezTo>
                    <a:pt x="22250" y="14918"/>
                    <a:pt x="22150" y="15218"/>
                    <a:pt x="22016" y="15552"/>
                  </a:cubicBezTo>
                  <a:cubicBezTo>
                    <a:pt x="21649" y="15385"/>
                    <a:pt x="21316" y="15251"/>
                    <a:pt x="20949" y="15118"/>
                  </a:cubicBezTo>
                  <a:cubicBezTo>
                    <a:pt x="20649" y="14985"/>
                    <a:pt x="20348" y="14851"/>
                    <a:pt x="20048" y="14751"/>
                  </a:cubicBezTo>
                  <a:cubicBezTo>
                    <a:pt x="19915" y="14684"/>
                    <a:pt x="19848" y="14618"/>
                    <a:pt x="19815" y="14484"/>
                  </a:cubicBezTo>
                  <a:cubicBezTo>
                    <a:pt x="19748" y="13951"/>
                    <a:pt x="19681" y="13417"/>
                    <a:pt x="19581" y="12883"/>
                  </a:cubicBezTo>
                  <a:cubicBezTo>
                    <a:pt x="19581" y="12783"/>
                    <a:pt x="19615" y="12683"/>
                    <a:pt x="19615" y="12583"/>
                  </a:cubicBezTo>
                  <a:cubicBezTo>
                    <a:pt x="19815" y="11349"/>
                    <a:pt x="19748" y="10181"/>
                    <a:pt x="19348" y="9014"/>
                  </a:cubicBezTo>
                  <a:cubicBezTo>
                    <a:pt x="19281" y="8747"/>
                    <a:pt x="19148" y="8480"/>
                    <a:pt x="18981" y="8246"/>
                  </a:cubicBezTo>
                  <a:lnTo>
                    <a:pt x="18981" y="8246"/>
                  </a:lnTo>
                  <a:cubicBezTo>
                    <a:pt x="19381" y="9381"/>
                    <a:pt x="19548" y="10515"/>
                    <a:pt x="19414" y="11716"/>
                  </a:cubicBezTo>
                  <a:lnTo>
                    <a:pt x="19381" y="11616"/>
                  </a:lnTo>
                  <a:cubicBezTo>
                    <a:pt x="19348" y="11549"/>
                    <a:pt x="19348" y="11515"/>
                    <a:pt x="19314" y="11382"/>
                  </a:cubicBezTo>
                  <a:lnTo>
                    <a:pt x="19314" y="11382"/>
                  </a:lnTo>
                  <a:cubicBezTo>
                    <a:pt x="19348" y="12083"/>
                    <a:pt x="19381" y="12683"/>
                    <a:pt x="19414" y="13283"/>
                  </a:cubicBezTo>
                  <a:lnTo>
                    <a:pt x="19481" y="13283"/>
                  </a:lnTo>
                  <a:cubicBezTo>
                    <a:pt x="19581" y="13684"/>
                    <a:pt x="19648" y="14117"/>
                    <a:pt x="19715" y="14551"/>
                  </a:cubicBezTo>
                  <a:cubicBezTo>
                    <a:pt x="19248" y="14518"/>
                    <a:pt x="19181" y="14451"/>
                    <a:pt x="19081" y="14051"/>
                  </a:cubicBezTo>
                  <a:lnTo>
                    <a:pt x="18847" y="12683"/>
                  </a:lnTo>
                  <a:cubicBezTo>
                    <a:pt x="18814" y="12616"/>
                    <a:pt x="18814" y="12550"/>
                    <a:pt x="18714" y="12483"/>
                  </a:cubicBezTo>
                  <a:lnTo>
                    <a:pt x="18714" y="12483"/>
                  </a:lnTo>
                  <a:cubicBezTo>
                    <a:pt x="18814" y="13083"/>
                    <a:pt x="18914" y="13684"/>
                    <a:pt x="19014" y="14317"/>
                  </a:cubicBezTo>
                  <a:cubicBezTo>
                    <a:pt x="18881" y="14284"/>
                    <a:pt x="18781" y="14284"/>
                    <a:pt x="18681" y="14251"/>
                  </a:cubicBezTo>
                  <a:cubicBezTo>
                    <a:pt x="17747" y="13850"/>
                    <a:pt x="16779" y="13484"/>
                    <a:pt x="15945" y="12916"/>
                  </a:cubicBezTo>
                  <a:cubicBezTo>
                    <a:pt x="15678" y="12750"/>
                    <a:pt x="15445" y="12483"/>
                    <a:pt x="15245" y="12216"/>
                  </a:cubicBezTo>
                  <a:cubicBezTo>
                    <a:pt x="15045" y="11916"/>
                    <a:pt x="14911" y="11549"/>
                    <a:pt x="14744" y="11215"/>
                  </a:cubicBezTo>
                  <a:cubicBezTo>
                    <a:pt x="14678" y="11048"/>
                    <a:pt x="14678" y="10882"/>
                    <a:pt x="14678" y="10715"/>
                  </a:cubicBezTo>
                  <a:cubicBezTo>
                    <a:pt x="14711" y="9647"/>
                    <a:pt x="14845" y="8613"/>
                    <a:pt x="15078" y="7579"/>
                  </a:cubicBezTo>
                  <a:cubicBezTo>
                    <a:pt x="15345" y="6378"/>
                    <a:pt x="15645" y="5178"/>
                    <a:pt x="15779" y="3943"/>
                  </a:cubicBezTo>
                  <a:cubicBezTo>
                    <a:pt x="15879" y="3043"/>
                    <a:pt x="15779" y="2175"/>
                    <a:pt x="15478" y="1308"/>
                  </a:cubicBezTo>
                  <a:cubicBezTo>
                    <a:pt x="15478" y="1241"/>
                    <a:pt x="15445" y="1175"/>
                    <a:pt x="15445" y="1108"/>
                  </a:cubicBezTo>
                  <a:cubicBezTo>
                    <a:pt x="15452" y="1108"/>
                    <a:pt x="15460" y="1107"/>
                    <a:pt x="15468" y="1107"/>
                  </a:cubicBezTo>
                  <a:close/>
                  <a:moveTo>
                    <a:pt x="42375" y="14650"/>
                  </a:moveTo>
                  <a:cubicBezTo>
                    <a:pt x="42557" y="14650"/>
                    <a:pt x="42742" y="14661"/>
                    <a:pt x="42931" y="14684"/>
                  </a:cubicBezTo>
                  <a:cubicBezTo>
                    <a:pt x="43732" y="14718"/>
                    <a:pt x="44532" y="14851"/>
                    <a:pt x="45333" y="15051"/>
                  </a:cubicBezTo>
                  <a:cubicBezTo>
                    <a:pt x="45700" y="15151"/>
                    <a:pt x="46034" y="15318"/>
                    <a:pt x="46367" y="15585"/>
                  </a:cubicBezTo>
                  <a:cubicBezTo>
                    <a:pt x="45870" y="15608"/>
                    <a:pt x="45419" y="15691"/>
                    <a:pt x="44963" y="15691"/>
                  </a:cubicBezTo>
                  <a:cubicBezTo>
                    <a:pt x="44745" y="15691"/>
                    <a:pt x="44525" y="15672"/>
                    <a:pt x="44299" y="15618"/>
                  </a:cubicBezTo>
                  <a:cubicBezTo>
                    <a:pt x="43976" y="15545"/>
                    <a:pt x="43653" y="15517"/>
                    <a:pt x="43327" y="15517"/>
                  </a:cubicBezTo>
                  <a:cubicBezTo>
                    <a:pt x="42913" y="15517"/>
                    <a:pt x="42494" y="15562"/>
                    <a:pt x="42064" y="15618"/>
                  </a:cubicBezTo>
                  <a:cubicBezTo>
                    <a:pt x="41630" y="15685"/>
                    <a:pt x="41197" y="15718"/>
                    <a:pt x="40763" y="15752"/>
                  </a:cubicBezTo>
                  <a:cubicBezTo>
                    <a:pt x="40725" y="15758"/>
                    <a:pt x="40685" y="15761"/>
                    <a:pt x="40645" y="15761"/>
                  </a:cubicBezTo>
                  <a:cubicBezTo>
                    <a:pt x="40475" y="15761"/>
                    <a:pt x="40291" y="15712"/>
                    <a:pt x="40129" y="15685"/>
                  </a:cubicBezTo>
                  <a:cubicBezTo>
                    <a:pt x="40096" y="15718"/>
                    <a:pt x="40063" y="15718"/>
                    <a:pt x="40029" y="15718"/>
                  </a:cubicBezTo>
                  <a:cubicBezTo>
                    <a:pt x="39862" y="15718"/>
                    <a:pt x="39696" y="15718"/>
                    <a:pt x="39529" y="15752"/>
                  </a:cubicBezTo>
                  <a:cubicBezTo>
                    <a:pt x="39362" y="15752"/>
                    <a:pt x="39229" y="15718"/>
                    <a:pt x="39129" y="15552"/>
                  </a:cubicBezTo>
                  <a:cubicBezTo>
                    <a:pt x="39062" y="15385"/>
                    <a:pt x="39062" y="15218"/>
                    <a:pt x="39162" y="15051"/>
                  </a:cubicBezTo>
                  <a:cubicBezTo>
                    <a:pt x="39281" y="14932"/>
                    <a:pt x="39427" y="14813"/>
                    <a:pt x="39600" y="14813"/>
                  </a:cubicBezTo>
                  <a:cubicBezTo>
                    <a:pt x="39620" y="14813"/>
                    <a:pt x="39641" y="14814"/>
                    <a:pt x="39662" y="14818"/>
                  </a:cubicBezTo>
                  <a:cubicBezTo>
                    <a:pt x="39872" y="14853"/>
                    <a:pt x="40077" y="14867"/>
                    <a:pt x="40279" y="14867"/>
                  </a:cubicBezTo>
                  <a:cubicBezTo>
                    <a:pt x="40658" y="14867"/>
                    <a:pt x="41027" y="14816"/>
                    <a:pt x="41397" y="14751"/>
                  </a:cubicBezTo>
                  <a:cubicBezTo>
                    <a:pt x="41720" y="14686"/>
                    <a:pt x="42043" y="14650"/>
                    <a:pt x="42375" y="14650"/>
                  </a:cubicBezTo>
                  <a:close/>
                  <a:moveTo>
                    <a:pt x="22683" y="15518"/>
                  </a:moveTo>
                  <a:cubicBezTo>
                    <a:pt x="22683" y="15618"/>
                    <a:pt x="22683" y="15718"/>
                    <a:pt x="22683" y="15885"/>
                  </a:cubicBezTo>
                  <a:cubicBezTo>
                    <a:pt x="22483" y="15718"/>
                    <a:pt x="22650" y="15618"/>
                    <a:pt x="22683" y="15518"/>
                  </a:cubicBezTo>
                  <a:close/>
                  <a:moveTo>
                    <a:pt x="35059" y="6545"/>
                  </a:moveTo>
                  <a:cubicBezTo>
                    <a:pt x="35092" y="6579"/>
                    <a:pt x="35126" y="6579"/>
                    <a:pt x="35126" y="6579"/>
                  </a:cubicBezTo>
                  <a:cubicBezTo>
                    <a:pt x="35159" y="7112"/>
                    <a:pt x="35359" y="7579"/>
                    <a:pt x="35593" y="8046"/>
                  </a:cubicBezTo>
                  <a:cubicBezTo>
                    <a:pt x="35926" y="8680"/>
                    <a:pt x="36026" y="9414"/>
                    <a:pt x="35960" y="10148"/>
                  </a:cubicBezTo>
                  <a:cubicBezTo>
                    <a:pt x="35960" y="10215"/>
                    <a:pt x="35960" y="10281"/>
                    <a:pt x="35960" y="10348"/>
                  </a:cubicBezTo>
                  <a:cubicBezTo>
                    <a:pt x="35726" y="11115"/>
                    <a:pt x="35860" y="11816"/>
                    <a:pt x="36293" y="12483"/>
                  </a:cubicBezTo>
                  <a:cubicBezTo>
                    <a:pt x="36493" y="12783"/>
                    <a:pt x="36627" y="13150"/>
                    <a:pt x="36693" y="13517"/>
                  </a:cubicBezTo>
                  <a:cubicBezTo>
                    <a:pt x="36727" y="13717"/>
                    <a:pt x="36794" y="13917"/>
                    <a:pt x="36860" y="14117"/>
                  </a:cubicBezTo>
                  <a:cubicBezTo>
                    <a:pt x="36894" y="14317"/>
                    <a:pt x="36927" y="14484"/>
                    <a:pt x="36960" y="14684"/>
                  </a:cubicBezTo>
                  <a:cubicBezTo>
                    <a:pt x="36927" y="14684"/>
                    <a:pt x="36894" y="14684"/>
                    <a:pt x="36894" y="14718"/>
                  </a:cubicBezTo>
                  <a:cubicBezTo>
                    <a:pt x="36794" y="14618"/>
                    <a:pt x="36693" y="14551"/>
                    <a:pt x="36593" y="14484"/>
                  </a:cubicBezTo>
                  <a:cubicBezTo>
                    <a:pt x="36445" y="14386"/>
                    <a:pt x="36284" y="14337"/>
                    <a:pt x="36128" y="14337"/>
                  </a:cubicBezTo>
                  <a:cubicBezTo>
                    <a:pt x="35864" y="14337"/>
                    <a:pt x="35619" y="14478"/>
                    <a:pt x="35493" y="14751"/>
                  </a:cubicBezTo>
                  <a:cubicBezTo>
                    <a:pt x="35359" y="15018"/>
                    <a:pt x="35292" y="15318"/>
                    <a:pt x="35226" y="15618"/>
                  </a:cubicBezTo>
                  <a:cubicBezTo>
                    <a:pt x="35126" y="16152"/>
                    <a:pt x="34859" y="16552"/>
                    <a:pt x="34525" y="16953"/>
                  </a:cubicBezTo>
                  <a:cubicBezTo>
                    <a:pt x="34459" y="17019"/>
                    <a:pt x="34392" y="17053"/>
                    <a:pt x="34258" y="17086"/>
                  </a:cubicBezTo>
                  <a:cubicBezTo>
                    <a:pt x="34358" y="16886"/>
                    <a:pt x="34459" y="16652"/>
                    <a:pt x="34559" y="16386"/>
                  </a:cubicBezTo>
                  <a:cubicBezTo>
                    <a:pt x="34417" y="16362"/>
                    <a:pt x="34309" y="16338"/>
                    <a:pt x="34199" y="16338"/>
                  </a:cubicBezTo>
                  <a:cubicBezTo>
                    <a:pt x="34153" y="16338"/>
                    <a:pt x="34107" y="16342"/>
                    <a:pt x="34058" y="16352"/>
                  </a:cubicBezTo>
                  <a:cubicBezTo>
                    <a:pt x="33987" y="16361"/>
                    <a:pt x="33915" y="16365"/>
                    <a:pt x="33844" y="16365"/>
                  </a:cubicBezTo>
                  <a:cubicBezTo>
                    <a:pt x="33648" y="16365"/>
                    <a:pt x="33453" y="16334"/>
                    <a:pt x="33258" y="16286"/>
                  </a:cubicBezTo>
                  <a:cubicBezTo>
                    <a:pt x="32857" y="16152"/>
                    <a:pt x="32457" y="16085"/>
                    <a:pt x="32057" y="16085"/>
                  </a:cubicBezTo>
                  <a:cubicBezTo>
                    <a:pt x="31807" y="16052"/>
                    <a:pt x="31556" y="16044"/>
                    <a:pt x="31302" y="16044"/>
                  </a:cubicBezTo>
                  <a:cubicBezTo>
                    <a:pt x="31048" y="16044"/>
                    <a:pt x="30789" y="16052"/>
                    <a:pt x="30522" y="16052"/>
                  </a:cubicBezTo>
                  <a:cubicBezTo>
                    <a:pt x="29622" y="16052"/>
                    <a:pt x="28721" y="15952"/>
                    <a:pt x="27854" y="15652"/>
                  </a:cubicBezTo>
                  <a:cubicBezTo>
                    <a:pt x="27320" y="15485"/>
                    <a:pt x="26853" y="15218"/>
                    <a:pt x="26386" y="14918"/>
                  </a:cubicBezTo>
                  <a:cubicBezTo>
                    <a:pt x="26319" y="14851"/>
                    <a:pt x="26253" y="14784"/>
                    <a:pt x="26153" y="14684"/>
                  </a:cubicBezTo>
                  <a:lnTo>
                    <a:pt x="26153" y="14684"/>
                  </a:lnTo>
                  <a:cubicBezTo>
                    <a:pt x="26965" y="15019"/>
                    <a:pt x="27742" y="15131"/>
                    <a:pt x="28535" y="15131"/>
                  </a:cubicBezTo>
                  <a:cubicBezTo>
                    <a:pt x="28849" y="15131"/>
                    <a:pt x="29166" y="15113"/>
                    <a:pt x="29488" y="15085"/>
                  </a:cubicBezTo>
                  <a:cubicBezTo>
                    <a:pt x="29733" y="15062"/>
                    <a:pt x="29978" y="15051"/>
                    <a:pt x="30223" y="15051"/>
                  </a:cubicBezTo>
                  <a:cubicBezTo>
                    <a:pt x="31045" y="15051"/>
                    <a:pt x="31868" y="15172"/>
                    <a:pt x="32691" y="15352"/>
                  </a:cubicBezTo>
                  <a:cubicBezTo>
                    <a:pt x="32841" y="15382"/>
                    <a:pt x="32997" y="15398"/>
                    <a:pt x="33152" y="15398"/>
                  </a:cubicBezTo>
                  <a:cubicBezTo>
                    <a:pt x="33341" y="15398"/>
                    <a:pt x="33526" y="15373"/>
                    <a:pt x="33691" y="15318"/>
                  </a:cubicBezTo>
                  <a:cubicBezTo>
                    <a:pt x="34158" y="15151"/>
                    <a:pt x="34392" y="14784"/>
                    <a:pt x="34358" y="14317"/>
                  </a:cubicBezTo>
                  <a:cubicBezTo>
                    <a:pt x="34325" y="13750"/>
                    <a:pt x="34125" y="13250"/>
                    <a:pt x="33725" y="12850"/>
                  </a:cubicBezTo>
                  <a:cubicBezTo>
                    <a:pt x="33224" y="12383"/>
                    <a:pt x="32957" y="11782"/>
                    <a:pt x="32691" y="11149"/>
                  </a:cubicBezTo>
                  <a:cubicBezTo>
                    <a:pt x="32324" y="10248"/>
                    <a:pt x="31923" y="9381"/>
                    <a:pt x="31556" y="8513"/>
                  </a:cubicBezTo>
                  <a:cubicBezTo>
                    <a:pt x="31456" y="8313"/>
                    <a:pt x="31323" y="8146"/>
                    <a:pt x="31156" y="7913"/>
                  </a:cubicBezTo>
                  <a:lnTo>
                    <a:pt x="31156" y="7913"/>
                  </a:lnTo>
                  <a:cubicBezTo>
                    <a:pt x="31556" y="8080"/>
                    <a:pt x="31823" y="8280"/>
                    <a:pt x="32057" y="8513"/>
                  </a:cubicBezTo>
                  <a:cubicBezTo>
                    <a:pt x="32524" y="8947"/>
                    <a:pt x="32891" y="9414"/>
                    <a:pt x="33224" y="9948"/>
                  </a:cubicBezTo>
                  <a:cubicBezTo>
                    <a:pt x="33725" y="10682"/>
                    <a:pt x="34158" y="11415"/>
                    <a:pt x="34459" y="12249"/>
                  </a:cubicBezTo>
                  <a:cubicBezTo>
                    <a:pt x="34592" y="12716"/>
                    <a:pt x="34792" y="13150"/>
                    <a:pt x="35226" y="13450"/>
                  </a:cubicBezTo>
                  <a:cubicBezTo>
                    <a:pt x="35326" y="13517"/>
                    <a:pt x="35459" y="13584"/>
                    <a:pt x="35559" y="13650"/>
                  </a:cubicBezTo>
                  <a:cubicBezTo>
                    <a:pt x="35593" y="13584"/>
                    <a:pt x="35626" y="13550"/>
                    <a:pt x="35626" y="13550"/>
                  </a:cubicBezTo>
                  <a:cubicBezTo>
                    <a:pt x="35426" y="13017"/>
                    <a:pt x="35526" y="12483"/>
                    <a:pt x="35559" y="11949"/>
                  </a:cubicBezTo>
                  <a:cubicBezTo>
                    <a:pt x="35626" y="11182"/>
                    <a:pt x="35526" y="10448"/>
                    <a:pt x="35259" y="9681"/>
                  </a:cubicBezTo>
                  <a:cubicBezTo>
                    <a:pt x="35026" y="9014"/>
                    <a:pt x="34825" y="8280"/>
                    <a:pt x="34825" y="7546"/>
                  </a:cubicBezTo>
                  <a:cubicBezTo>
                    <a:pt x="34825" y="7212"/>
                    <a:pt x="34859" y="6845"/>
                    <a:pt x="35059" y="6545"/>
                  </a:cubicBezTo>
                  <a:close/>
                  <a:moveTo>
                    <a:pt x="37661" y="7212"/>
                  </a:moveTo>
                  <a:cubicBezTo>
                    <a:pt x="37294" y="7846"/>
                    <a:pt x="37160" y="8547"/>
                    <a:pt x="37027" y="9247"/>
                  </a:cubicBezTo>
                  <a:cubicBezTo>
                    <a:pt x="36960" y="9748"/>
                    <a:pt x="36994" y="10215"/>
                    <a:pt x="37094" y="10682"/>
                  </a:cubicBezTo>
                  <a:cubicBezTo>
                    <a:pt x="37361" y="11649"/>
                    <a:pt x="37728" y="12550"/>
                    <a:pt x="38128" y="13450"/>
                  </a:cubicBezTo>
                  <a:cubicBezTo>
                    <a:pt x="38495" y="14351"/>
                    <a:pt x="38628" y="15251"/>
                    <a:pt x="38395" y="16219"/>
                  </a:cubicBezTo>
                  <a:cubicBezTo>
                    <a:pt x="38328" y="16452"/>
                    <a:pt x="38195" y="16652"/>
                    <a:pt x="38094" y="16886"/>
                  </a:cubicBezTo>
                  <a:cubicBezTo>
                    <a:pt x="38061" y="16886"/>
                    <a:pt x="38061" y="16886"/>
                    <a:pt x="38028" y="16853"/>
                  </a:cubicBezTo>
                  <a:cubicBezTo>
                    <a:pt x="38094" y="16719"/>
                    <a:pt x="38161" y="16552"/>
                    <a:pt x="38228" y="16419"/>
                  </a:cubicBezTo>
                  <a:lnTo>
                    <a:pt x="38228" y="16419"/>
                  </a:lnTo>
                  <a:cubicBezTo>
                    <a:pt x="37794" y="16853"/>
                    <a:pt x="37327" y="17286"/>
                    <a:pt x="36660" y="17386"/>
                  </a:cubicBezTo>
                  <a:cubicBezTo>
                    <a:pt x="36660" y="17153"/>
                    <a:pt x="36827" y="17119"/>
                    <a:pt x="36960" y="17053"/>
                  </a:cubicBezTo>
                  <a:cubicBezTo>
                    <a:pt x="37527" y="16753"/>
                    <a:pt x="37928" y="16319"/>
                    <a:pt x="38061" y="15652"/>
                  </a:cubicBezTo>
                  <a:lnTo>
                    <a:pt x="38061" y="15652"/>
                  </a:lnTo>
                  <a:cubicBezTo>
                    <a:pt x="37794" y="16185"/>
                    <a:pt x="37427" y="16619"/>
                    <a:pt x="36860" y="16953"/>
                  </a:cubicBezTo>
                  <a:cubicBezTo>
                    <a:pt x="36894" y="16819"/>
                    <a:pt x="36927" y="16719"/>
                    <a:pt x="36960" y="16619"/>
                  </a:cubicBezTo>
                  <a:cubicBezTo>
                    <a:pt x="37094" y="16286"/>
                    <a:pt x="37194" y="15952"/>
                    <a:pt x="37127" y="15552"/>
                  </a:cubicBezTo>
                  <a:cubicBezTo>
                    <a:pt x="37127" y="15485"/>
                    <a:pt x="37127" y="15385"/>
                    <a:pt x="37160" y="15318"/>
                  </a:cubicBezTo>
                  <a:cubicBezTo>
                    <a:pt x="37427" y="14885"/>
                    <a:pt x="37394" y="14451"/>
                    <a:pt x="37294" y="14051"/>
                  </a:cubicBezTo>
                  <a:cubicBezTo>
                    <a:pt x="37094" y="13350"/>
                    <a:pt x="36994" y="12650"/>
                    <a:pt x="36960" y="11949"/>
                  </a:cubicBezTo>
                  <a:cubicBezTo>
                    <a:pt x="36927" y="11382"/>
                    <a:pt x="36794" y="10782"/>
                    <a:pt x="36727" y="10215"/>
                  </a:cubicBezTo>
                  <a:cubicBezTo>
                    <a:pt x="36560" y="9247"/>
                    <a:pt x="36794" y="8347"/>
                    <a:pt x="37327" y="7546"/>
                  </a:cubicBezTo>
                  <a:cubicBezTo>
                    <a:pt x="37394" y="7413"/>
                    <a:pt x="37494" y="7312"/>
                    <a:pt x="37594" y="7212"/>
                  </a:cubicBezTo>
                  <a:close/>
                  <a:moveTo>
                    <a:pt x="17580" y="16919"/>
                  </a:moveTo>
                  <a:lnTo>
                    <a:pt x="17580" y="16919"/>
                  </a:lnTo>
                  <a:cubicBezTo>
                    <a:pt x="17947" y="17086"/>
                    <a:pt x="18247" y="17220"/>
                    <a:pt x="18581" y="17386"/>
                  </a:cubicBezTo>
                  <a:cubicBezTo>
                    <a:pt x="18314" y="17687"/>
                    <a:pt x="18047" y="17853"/>
                    <a:pt x="17713" y="18053"/>
                  </a:cubicBezTo>
                  <a:cubicBezTo>
                    <a:pt x="17680" y="17687"/>
                    <a:pt x="17647" y="17320"/>
                    <a:pt x="17580" y="16919"/>
                  </a:cubicBezTo>
                  <a:close/>
                  <a:moveTo>
                    <a:pt x="5671" y="15218"/>
                  </a:moveTo>
                  <a:cubicBezTo>
                    <a:pt x="5938" y="15585"/>
                    <a:pt x="6238" y="15919"/>
                    <a:pt x="6505" y="16252"/>
                  </a:cubicBezTo>
                  <a:cubicBezTo>
                    <a:pt x="6539" y="16286"/>
                    <a:pt x="6572" y="16352"/>
                    <a:pt x="6572" y="16419"/>
                  </a:cubicBezTo>
                  <a:cubicBezTo>
                    <a:pt x="6605" y="16953"/>
                    <a:pt x="6672" y="17520"/>
                    <a:pt x="6705" y="18120"/>
                  </a:cubicBezTo>
                  <a:cubicBezTo>
                    <a:pt x="6338" y="17987"/>
                    <a:pt x="6105" y="17720"/>
                    <a:pt x="5871" y="17520"/>
                  </a:cubicBezTo>
                  <a:cubicBezTo>
                    <a:pt x="5805" y="17486"/>
                    <a:pt x="5805" y="17386"/>
                    <a:pt x="5805" y="17286"/>
                  </a:cubicBezTo>
                  <a:cubicBezTo>
                    <a:pt x="5738" y="16652"/>
                    <a:pt x="5705" y="15985"/>
                    <a:pt x="5638" y="15318"/>
                  </a:cubicBezTo>
                  <a:cubicBezTo>
                    <a:pt x="5638" y="15318"/>
                    <a:pt x="5671" y="15285"/>
                    <a:pt x="5671" y="15218"/>
                  </a:cubicBezTo>
                  <a:close/>
                  <a:moveTo>
                    <a:pt x="11242" y="18354"/>
                  </a:moveTo>
                  <a:cubicBezTo>
                    <a:pt x="11251" y="18391"/>
                    <a:pt x="11263" y="18425"/>
                    <a:pt x="11275" y="18458"/>
                  </a:cubicBezTo>
                  <a:lnTo>
                    <a:pt x="11275" y="18458"/>
                  </a:lnTo>
                  <a:cubicBezTo>
                    <a:pt x="11275" y="18422"/>
                    <a:pt x="11275" y="18387"/>
                    <a:pt x="11275" y="18354"/>
                  </a:cubicBezTo>
                  <a:close/>
                  <a:moveTo>
                    <a:pt x="5838" y="17887"/>
                  </a:moveTo>
                  <a:cubicBezTo>
                    <a:pt x="6172" y="18120"/>
                    <a:pt x="6439" y="18287"/>
                    <a:pt x="6672" y="18454"/>
                  </a:cubicBezTo>
                  <a:cubicBezTo>
                    <a:pt x="6705" y="18487"/>
                    <a:pt x="6739" y="18520"/>
                    <a:pt x="6739" y="18587"/>
                  </a:cubicBezTo>
                  <a:cubicBezTo>
                    <a:pt x="6805" y="18954"/>
                    <a:pt x="6839" y="19321"/>
                    <a:pt x="6906" y="19788"/>
                  </a:cubicBezTo>
                  <a:cubicBezTo>
                    <a:pt x="6605" y="19588"/>
                    <a:pt x="6338" y="19421"/>
                    <a:pt x="6105" y="19288"/>
                  </a:cubicBezTo>
                  <a:cubicBezTo>
                    <a:pt x="6072" y="19254"/>
                    <a:pt x="6038" y="19188"/>
                    <a:pt x="6005" y="19121"/>
                  </a:cubicBezTo>
                  <a:cubicBezTo>
                    <a:pt x="5972" y="18754"/>
                    <a:pt x="5905" y="18354"/>
                    <a:pt x="5838" y="17887"/>
                  </a:cubicBezTo>
                  <a:close/>
                  <a:moveTo>
                    <a:pt x="15745" y="19254"/>
                  </a:moveTo>
                  <a:cubicBezTo>
                    <a:pt x="15779" y="19321"/>
                    <a:pt x="15779" y="19354"/>
                    <a:pt x="15812" y="19388"/>
                  </a:cubicBezTo>
                  <a:cubicBezTo>
                    <a:pt x="15845" y="19588"/>
                    <a:pt x="15845" y="19788"/>
                    <a:pt x="15879" y="20022"/>
                  </a:cubicBezTo>
                  <a:cubicBezTo>
                    <a:pt x="15678" y="20088"/>
                    <a:pt x="15512" y="20155"/>
                    <a:pt x="15312" y="20188"/>
                  </a:cubicBezTo>
                  <a:cubicBezTo>
                    <a:pt x="15245" y="19955"/>
                    <a:pt x="15211" y="19755"/>
                    <a:pt x="15178" y="19521"/>
                  </a:cubicBezTo>
                  <a:cubicBezTo>
                    <a:pt x="15378" y="19421"/>
                    <a:pt x="15545" y="19354"/>
                    <a:pt x="15745" y="19254"/>
                  </a:cubicBezTo>
                  <a:close/>
                  <a:moveTo>
                    <a:pt x="14978" y="19621"/>
                  </a:moveTo>
                  <a:cubicBezTo>
                    <a:pt x="15011" y="19821"/>
                    <a:pt x="15078" y="20022"/>
                    <a:pt x="15111" y="20255"/>
                  </a:cubicBezTo>
                  <a:cubicBezTo>
                    <a:pt x="14878" y="20288"/>
                    <a:pt x="14644" y="20355"/>
                    <a:pt x="14411" y="20422"/>
                  </a:cubicBezTo>
                  <a:cubicBezTo>
                    <a:pt x="14378" y="20255"/>
                    <a:pt x="14344" y="20088"/>
                    <a:pt x="14277" y="19888"/>
                  </a:cubicBezTo>
                  <a:cubicBezTo>
                    <a:pt x="14511" y="19788"/>
                    <a:pt x="14744" y="19721"/>
                    <a:pt x="14978" y="19621"/>
                  </a:cubicBezTo>
                  <a:close/>
                  <a:moveTo>
                    <a:pt x="8507" y="18120"/>
                  </a:moveTo>
                  <a:lnTo>
                    <a:pt x="8507" y="18120"/>
                  </a:lnTo>
                  <a:cubicBezTo>
                    <a:pt x="8774" y="18220"/>
                    <a:pt x="9007" y="18320"/>
                    <a:pt x="9307" y="18454"/>
                  </a:cubicBezTo>
                  <a:cubicBezTo>
                    <a:pt x="9341" y="18787"/>
                    <a:pt x="9407" y="19188"/>
                    <a:pt x="9441" y="19588"/>
                  </a:cubicBezTo>
                  <a:cubicBezTo>
                    <a:pt x="9441" y="19621"/>
                    <a:pt x="9374" y="19655"/>
                    <a:pt x="9341" y="19688"/>
                  </a:cubicBezTo>
                  <a:cubicBezTo>
                    <a:pt x="9407" y="19755"/>
                    <a:pt x="9474" y="19821"/>
                    <a:pt x="9474" y="19888"/>
                  </a:cubicBezTo>
                  <a:cubicBezTo>
                    <a:pt x="9541" y="20122"/>
                    <a:pt x="9574" y="20388"/>
                    <a:pt x="9607" y="20655"/>
                  </a:cubicBezTo>
                  <a:cubicBezTo>
                    <a:pt x="9341" y="20622"/>
                    <a:pt x="9107" y="20589"/>
                    <a:pt x="8840" y="20555"/>
                  </a:cubicBezTo>
                  <a:cubicBezTo>
                    <a:pt x="8807" y="20255"/>
                    <a:pt x="8740" y="19955"/>
                    <a:pt x="8707" y="19621"/>
                  </a:cubicBezTo>
                  <a:lnTo>
                    <a:pt x="8707" y="19621"/>
                  </a:lnTo>
                  <a:cubicBezTo>
                    <a:pt x="8940" y="19655"/>
                    <a:pt x="9140" y="19688"/>
                    <a:pt x="9341" y="19688"/>
                  </a:cubicBezTo>
                  <a:cubicBezTo>
                    <a:pt x="9274" y="19655"/>
                    <a:pt x="9174" y="19588"/>
                    <a:pt x="9074" y="19588"/>
                  </a:cubicBezTo>
                  <a:cubicBezTo>
                    <a:pt x="8707" y="19521"/>
                    <a:pt x="8640" y="19288"/>
                    <a:pt x="8607" y="18987"/>
                  </a:cubicBezTo>
                  <a:cubicBezTo>
                    <a:pt x="8607" y="18687"/>
                    <a:pt x="8540" y="18420"/>
                    <a:pt x="8507" y="18120"/>
                  </a:cubicBezTo>
                  <a:close/>
                  <a:moveTo>
                    <a:pt x="14077" y="19921"/>
                  </a:moveTo>
                  <a:cubicBezTo>
                    <a:pt x="14111" y="20088"/>
                    <a:pt x="14144" y="20288"/>
                    <a:pt x="14211" y="20489"/>
                  </a:cubicBezTo>
                  <a:cubicBezTo>
                    <a:pt x="13911" y="20589"/>
                    <a:pt x="13677" y="20622"/>
                    <a:pt x="13444" y="20689"/>
                  </a:cubicBezTo>
                  <a:cubicBezTo>
                    <a:pt x="13377" y="20455"/>
                    <a:pt x="13343" y="20222"/>
                    <a:pt x="13277" y="19955"/>
                  </a:cubicBezTo>
                  <a:cubicBezTo>
                    <a:pt x="13544" y="19955"/>
                    <a:pt x="13777" y="19921"/>
                    <a:pt x="14077" y="19921"/>
                  </a:cubicBezTo>
                  <a:close/>
                  <a:moveTo>
                    <a:pt x="4937" y="18587"/>
                  </a:moveTo>
                  <a:cubicBezTo>
                    <a:pt x="5238" y="18821"/>
                    <a:pt x="5505" y="19054"/>
                    <a:pt x="5805" y="19321"/>
                  </a:cubicBezTo>
                  <a:cubicBezTo>
                    <a:pt x="5838" y="19354"/>
                    <a:pt x="5871" y="19421"/>
                    <a:pt x="5905" y="19488"/>
                  </a:cubicBezTo>
                  <a:cubicBezTo>
                    <a:pt x="6005" y="19921"/>
                    <a:pt x="6105" y="20355"/>
                    <a:pt x="6205" y="20822"/>
                  </a:cubicBezTo>
                  <a:cubicBezTo>
                    <a:pt x="6038" y="20822"/>
                    <a:pt x="5905" y="20722"/>
                    <a:pt x="5805" y="20622"/>
                  </a:cubicBezTo>
                  <a:cubicBezTo>
                    <a:pt x="5171" y="20222"/>
                    <a:pt x="5171" y="20222"/>
                    <a:pt x="5038" y="19488"/>
                  </a:cubicBezTo>
                  <a:cubicBezTo>
                    <a:pt x="4971" y="19188"/>
                    <a:pt x="4937" y="18887"/>
                    <a:pt x="4904" y="18621"/>
                  </a:cubicBezTo>
                  <a:cubicBezTo>
                    <a:pt x="4904" y="18587"/>
                    <a:pt x="4937" y="18587"/>
                    <a:pt x="4937" y="18587"/>
                  </a:cubicBezTo>
                  <a:close/>
                  <a:moveTo>
                    <a:pt x="13143" y="19955"/>
                  </a:moveTo>
                  <a:cubicBezTo>
                    <a:pt x="13210" y="20222"/>
                    <a:pt x="13243" y="20455"/>
                    <a:pt x="13310" y="20722"/>
                  </a:cubicBezTo>
                  <a:cubicBezTo>
                    <a:pt x="13110" y="20755"/>
                    <a:pt x="12943" y="20755"/>
                    <a:pt x="12710" y="20822"/>
                  </a:cubicBezTo>
                  <a:cubicBezTo>
                    <a:pt x="12676" y="20522"/>
                    <a:pt x="12610" y="20288"/>
                    <a:pt x="12576" y="19988"/>
                  </a:cubicBezTo>
                  <a:cubicBezTo>
                    <a:pt x="12810" y="19988"/>
                    <a:pt x="12977" y="19955"/>
                    <a:pt x="13143" y="19955"/>
                  </a:cubicBezTo>
                  <a:close/>
                  <a:moveTo>
                    <a:pt x="12409" y="19988"/>
                  </a:moveTo>
                  <a:cubicBezTo>
                    <a:pt x="12476" y="20255"/>
                    <a:pt x="12510" y="20489"/>
                    <a:pt x="12576" y="20755"/>
                  </a:cubicBezTo>
                  <a:cubicBezTo>
                    <a:pt x="12309" y="20889"/>
                    <a:pt x="12043" y="20889"/>
                    <a:pt x="11742" y="20889"/>
                  </a:cubicBezTo>
                  <a:cubicBezTo>
                    <a:pt x="11709" y="20622"/>
                    <a:pt x="11642" y="20322"/>
                    <a:pt x="11576" y="20022"/>
                  </a:cubicBezTo>
                  <a:cubicBezTo>
                    <a:pt x="11876" y="19988"/>
                    <a:pt x="12143" y="19988"/>
                    <a:pt x="12409" y="19988"/>
                  </a:cubicBezTo>
                  <a:close/>
                  <a:moveTo>
                    <a:pt x="15912" y="20288"/>
                  </a:moveTo>
                  <a:cubicBezTo>
                    <a:pt x="15979" y="20522"/>
                    <a:pt x="16045" y="20689"/>
                    <a:pt x="16079" y="20922"/>
                  </a:cubicBezTo>
                  <a:cubicBezTo>
                    <a:pt x="15912" y="20956"/>
                    <a:pt x="15678" y="21022"/>
                    <a:pt x="15445" y="21089"/>
                  </a:cubicBezTo>
                  <a:cubicBezTo>
                    <a:pt x="15412" y="20889"/>
                    <a:pt x="15378" y="20689"/>
                    <a:pt x="15345" y="20455"/>
                  </a:cubicBezTo>
                  <a:cubicBezTo>
                    <a:pt x="15445" y="20422"/>
                    <a:pt x="15545" y="20355"/>
                    <a:pt x="15645" y="20355"/>
                  </a:cubicBezTo>
                  <a:cubicBezTo>
                    <a:pt x="15745" y="20322"/>
                    <a:pt x="15812" y="20288"/>
                    <a:pt x="15912" y="20288"/>
                  </a:cubicBezTo>
                  <a:close/>
                  <a:moveTo>
                    <a:pt x="15145" y="20489"/>
                  </a:moveTo>
                  <a:cubicBezTo>
                    <a:pt x="15211" y="20722"/>
                    <a:pt x="15245" y="20889"/>
                    <a:pt x="15312" y="21156"/>
                  </a:cubicBezTo>
                  <a:cubicBezTo>
                    <a:pt x="15078" y="21222"/>
                    <a:pt x="14878" y="21256"/>
                    <a:pt x="14611" y="21289"/>
                  </a:cubicBezTo>
                  <a:cubicBezTo>
                    <a:pt x="14578" y="21089"/>
                    <a:pt x="14511" y="20889"/>
                    <a:pt x="14478" y="20689"/>
                  </a:cubicBezTo>
                  <a:cubicBezTo>
                    <a:pt x="14711" y="20622"/>
                    <a:pt x="14911" y="20555"/>
                    <a:pt x="15145" y="20489"/>
                  </a:cubicBezTo>
                  <a:close/>
                  <a:moveTo>
                    <a:pt x="6172" y="19588"/>
                  </a:moveTo>
                  <a:cubicBezTo>
                    <a:pt x="6405" y="19721"/>
                    <a:pt x="6639" y="19855"/>
                    <a:pt x="6872" y="19988"/>
                  </a:cubicBezTo>
                  <a:cubicBezTo>
                    <a:pt x="6906" y="20022"/>
                    <a:pt x="6972" y="20088"/>
                    <a:pt x="6972" y="20122"/>
                  </a:cubicBezTo>
                  <a:cubicBezTo>
                    <a:pt x="7072" y="20555"/>
                    <a:pt x="7172" y="20989"/>
                    <a:pt x="7306" y="21489"/>
                  </a:cubicBezTo>
                  <a:cubicBezTo>
                    <a:pt x="6972" y="21356"/>
                    <a:pt x="6739" y="21189"/>
                    <a:pt x="6472" y="21056"/>
                  </a:cubicBezTo>
                  <a:cubicBezTo>
                    <a:pt x="6439" y="21022"/>
                    <a:pt x="6405" y="20956"/>
                    <a:pt x="6405" y="20922"/>
                  </a:cubicBezTo>
                  <a:cubicBezTo>
                    <a:pt x="6305" y="20489"/>
                    <a:pt x="6205" y="20055"/>
                    <a:pt x="6072" y="19621"/>
                  </a:cubicBezTo>
                  <a:cubicBezTo>
                    <a:pt x="6105" y="19621"/>
                    <a:pt x="6138" y="19588"/>
                    <a:pt x="6172" y="19588"/>
                  </a:cubicBezTo>
                  <a:close/>
                  <a:moveTo>
                    <a:pt x="8874" y="20722"/>
                  </a:moveTo>
                  <a:lnTo>
                    <a:pt x="8874" y="20722"/>
                  </a:lnTo>
                  <a:cubicBezTo>
                    <a:pt x="9140" y="20755"/>
                    <a:pt x="9341" y="20789"/>
                    <a:pt x="9574" y="20855"/>
                  </a:cubicBezTo>
                  <a:cubicBezTo>
                    <a:pt x="9607" y="20855"/>
                    <a:pt x="9674" y="20922"/>
                    <a:pt x="9674" y="20956"/>
                  </a:cubicBezTo>
                  <a:cubicBezTo>
                    <a:pt x="9741" y="21156"/>
                    <a:pt x="9774" y="21356"/>
                    <a:pt x="9841" y="21556"/>
                  </a:cubicBezTo>
                  <a:cubicBezTo>
                    <a:pt x="9574" y="21523"/>
                    <a:pt x="9341" y="21489"/>
                    <a:pt x="9140" y="21423"/>
                  </a:cubicBezTo>
                  <a:cubicBezTo>
                    <a:pt x="9074" y="21423"/>
                    <a:pt x="9007" y="21322"/>
                    <a:pt x="8974" y="21222"/>
                  </a:cubicBezTo>
                  <a:cubicBezTo>
                    <a:pt x="8940" y="21089"/>
                    <a:pt x="8907" y="20922"/>
                    <a:pt x="8874" y="20722"/>
                  </a:cubicBezTo>
                  <a:close/>
                  <a:moveTo>
                    <a:pt x="14244" y="20689"/>
                  </a:moveTo>
                  <a:cubicBezTo>
                    <a:pt x="14311" y="20956"/>
                    <a:pt x="14344" y="21156"/>
                    <a:pt x="14378" y="21389"/>
                  </a:cubicBezTo>
                  <a:cubicBezTo>
                    <a:pt x="14144" y="21456"/>
                    <a:pt x="13877" y="21489"/>
                    <a:pt x="13610" y="21556"/>
                  </a:cubicBezTo>
                  <a:cubicBezTo>
                    <a:pt x="13544" y="21356"/>
                    <a:pt x="13510" y="21156"/>
                    <a:pt x="13477" y="20956"/>
                  </a:cubicBezTo>
                  <a:cubicBezTo>
                    <a:pt x="13744" y="20855"/>
                    <a:pt x="13977" y="20789"/>
                    <a:pt x="14244" y="20689"/>
                  </a:cubicBezTo>
                  <a:close/>
                  <a:moveTo>
                    <a:pt x="9874" y="20922"/>
                  </a:moveTo>
                  <a:lnTo>
                    <a:pt x="9874" y="20922"/>
                  </a:lnTo>
                  <a:cubicBezTo>
                    <a:pt x="10175" y="20956"/>
                    <a:pt x="10441" y="21022"/>
                    <a:pt x="10708" y="21056"/>
                  </a:cubicBezTo>
                  <a:cubicBezTo>
                    <a:pt x="10742" y="21289"/>
                    <a:pt x="10808" y="21489"/>
                    <a:pt x="10842" y="21723"/>
                  </a:cubicBezTo>
                  <a:cubicBezTo>
                    <a:pt x="10575" y="21689"/>
                    <a:pt x="10308" y="21656"/>
                    <a:pt x="10041" y="21623"/>
                  </a:cubicBezTo>
                  <a:cubicBezTo>
                    <a:pt x="9974" y="21389"/>
                    <a:pt x="9908" y="21189"/>
                    <a:pt x="9874" y="20922"/>
                  </a:cubicBezTo>
                  <a:close/>
                  <a:moveTo>
                    <a:pt x="13310" y="20956"/>
                  </a:moveTo>
                  <a:cubicBezTo>
                    <a:pt x="13377" y="21156"/>
                    <a:pt x="13410" y="21356"/>
                    <a:pt x="13444" y="21589"/>
                  </a:cubicBezTo>
                  <a:cubicBezTo>
                    <a:pt x="12922" y="21703"/>
                    <a:pt x="12386" y="21770"/>
                    <a:pt x="11834" y="21770"/>
                  </a:cubicBezTo>
                  <a:cubicBezTo>
                    <a:pt x="11573" y="21770"/>
                    <a:pt x="11309" y="21755"/>
                    <a:pt x="11042" y="21723"/>
                  </a:cubicBezTo>
                  <a:cubicBezTo>
                    <a:pt x="11008" y="21523"/>
                    <a:pt x="10975" y="21356"/>
                    <a:pt x="10908" y="21089"/>
                  </a:cubicBezTo>
                  <a:lnTo>
                    <a:pt x="10908" y="21089"/>
                  </a:lnTo>
                  <a:cubicBezTo>
                    <a:pt x="11175" y="21122"/>
                    <a:pt x="11409" y="21122"/>
                    <a:pt x="11642" y="21156"/>
                  </a:cubicBezTo>
                  <a:cubicBezTo>
                    <a:pt x="11709" y="21256"/>
                    <a:pt x="11742" y="21356"/>
                    <a:pt x="11842" y="21556"/>
                  </a:cubicBezTo>
                  <a:lnTo>
                    <a:pt x="11842" y="21156"/>
                  </a:lnTo>
                  <a:cubicBezTo>
                    <a:pt x="12076" y="21122"/>
                    <a:pt x="12343" y="21089"/>
                    <a:pt x="12610" y="21056"/>
                  </a:cubicBezTo>
                  <a:cubicBezTo>
                    <a:pt x="12643" y="21122"/>
                    <a:pt x="12676" y="21189"/>
                    <a:pt x="12743" y="21289"/>
                  </a:cubicBezTo>
                  <a:cubicBezTo>
                    <a:pt x="12776" y="21189"/>
                    <a:pt x="12776" y="21122"/>
                    <a:pt x="12810" y="21022"/>
                  </a:cubicBezTo>
                  <a:cubicBezTo>
                    <a:pt x="12977" y="21022"/>
                    <a:pt x="13143" y="20989"/>
                    <a:pt x="13310" y="20956"/>
                  </a:cubicBezTo>
                  <a:close/>
                  <a:moveTo>
                    <a:pt x="6906" y="18621"/>
                  </a:moveTo>
                  <a:lnTo>
                    <a:pt x="6906" y="18621"/>
                  </a:lnTo>
                  <a:cubicBezTo>
                    <a:pt x="7172" y="18721"/>
                    <a:pt x="7373" y="18854"/>
                    <a:pt x="7606" y="19021"/>
                  </a:cubicBezTo>
                  <a:cubicBezTo>
                    <a:pt x="7639" y="19054"/>
                    <a:pt x="7673" y="19121"/>
                    <a:pt x="7673" y="19188"/>
                  </a:cubicBezTo>
                  <a:cubicBezTo>
                    <a:pt x="7840" y="20055"/>
                    <a:pt x="7973" y="20889"/>
                    <a:pt x="8140" y="21756"/>
                  </a:cubicBezTo>
                  <a:cubicBezTo>
                    <a:pt x="8140" y="21756"/>
                    <a:pt x="8106" y="21789"/>
                    <a:pt x="8073" y="21823"/>
                  </a:cubicBezTo>
                  <a:cubicBezTo>
                    <a:pt x="7906" y="21789"/>
                    <a:pt x="7739" y="21723"/>
                    <a:pt x="7606" y="21656"/>
                  </a:cubicBezTo>
                  <a:cubicBezTo>
                    <a:pt x="7506" y="21589"/>
                    <a:pt x="7406" y="21489"/>
                    <a:pt x="7373" y="21423"/>
                  </a:cubicBezTo>
                  <a:cubicBezTo>
                    <a:pt x="7272" y="20989"/>
                    <a:pt x="7206" y="20555"/>
                    <a:pt x="7106" y="20088"/>
                  </a:cubicBezTo>
                  <a:lnTo>
                    <a:pt x="7106" y="20088"/>
                  </a:lnTo>
                  <a:cubicBezTo>
                    <a:pt x="7206" y="20122"/>
                    <a:pt x="7272" y="20122"/>
                    <a:pt x="7306" y="20122"/>
                  </a:cubicBezTo>
                  <a:lnTo>
                    <a:pt x="7473" y="20122"/>
                  </a:lnTo>
                  <a:cubicBezTo>
                    <a:pt x="7439" y="20088"/>
                    <a:pt x="7439" y="20055"/>
                    <a:pt x="7439" y="20055"/>
                  </a:cubicBezTo>
                  <a:cubicBezTo>
                    <a:pt x="7106" y="19955"/>
                    <a:pt x="7006" y="19721"/>
                    <a:pt x="6972" y="19388"/>
                  </a:cubicBezTo>
                  <a:cubicBezTo>
                    <a:pt x="6972" y="19154"/>
                    <a:pt x="6939" y="18921"/>
                    <a:pt x="6906" y="18621"/>
                  </a:cubicBezTo>
                  <a:close/>
                  <a:moveTo>
                    <a:pt x="30356" y="20722"/>
                  </a:moveTo>
                  <a:cubicBezTo>
                    <a:pt x="30489" y="20889"/>
                    <a:pt x="30622" y="21056"/>
                    <a:pt x="30723" y="21189"/>
                  </a:cubicBezTo>
                  <a:cubicBezTo>
                    <a:pt x="30622" y="21456"/>
                    <a:pt x="30522" y="21689"/>
                    <a:pt x="30422" y="21956"/>
                  </a:cubicBezTo>
                  <a:cubicBezTo>
                    <a:pt x="29955" y="21589"/>
                    <a:pt x="29922" y="21389"/>
                    <a:pt x="30356" y="20722"/>
                  </a:cubicBezTo>
                  <a:close/>
                  <a:moveTo>
                    <a:pt x="29955" y="21689"/>
                  </a:moveTo>
                  <a:cubicBezTo>
                    <a:pt x="30356" y="22056"/>
                    <a:pt x="30389" y="22190"/>
                    <a:pt x="30155" y="22657"/>
                  </a:cubicBezTo>
                  <a:cubicBezTo>
                    <a:pt x="29688" y="22223"/>
                    <a:pt x="29688" y="22190"/>
                    <a:pt x="29955" y="21689"/>
                  </a:cubicBezTo>
                  <a:close/>
                  <a:moveTo>
                    <a:pt x="23150" y="19221"/>
                  </a:moveTo>
                  <a:lnTo>
                    <a:pt x="23150" y="19221"/>
                  </a:lnTo>
                  <a:cubicBezTo>
                    <a:pt x="23484" y="19488"/>
                    <a:pt x="23384" y="19921"/>
                    <a:pt x="23651" y="20322"/>
                  </a:cubicBezTo>
                  <a:cubicBezTo>
                    <a:pt x="23551" y="20022"/>
                    <a:pt x="23517" y="19788"/>
                    <a:pt x="23417" y="19488"/>
                  </a:cubicBezTo>
                  <a:lnTo>
                    <a:pt x="23417" y="19488"/>
                  </a:lnTo>
                  <a:cubicBezTo>
                    <a:pt x="23684" y="19621"/>
                    <a:pt x="23818" y="19755"/>
                    <a:pt x="23918" y="19955"/>
                  </a:cubicBezTo>
                  <a:cubicBezTo>
                    <a:pt x="24118" y="20422"/>
                    <a:pt x="24318" y="20889"/>
                    <a:pt x="24551" y="21356"/>
                  </a:cubicBezTo>
                  <a:cubicBezTo>
                    <a:pt x="24585" y="21456"/>
                    <a:pt x="24618" y="21589"/>
                    <a:pt x="24652" y="21656"/>
                  </a:cubicBezTo>
                  <a:cubicBezTo>
                    <a:pt x="24752" y="21423"/>
                    <a:pt x="24852" y="21189"/>
                    <a:pt x="24985" y="20922"/>
                  </a:cubicBezTo>
                  <a:lnTo>
                    <a:pt x="24985" y="20922"/>
                  </a:lnTo>
                  <a:cubicBezTo>
                    <a:pt x="24852" y="21056"/>
                    <a:pt x="24752" y="21156"/>
                    <a:pt x="24618" y="21256"/>
                  </a:cubicBezTo>
                  <a:cubicBezTo>
                    <a:pt x="24451" y="21089"/>
                    <a:pt x="24185" y="20522"/>
                    <a:pt x="24084" y="20022"/>
                  </a:cubicBezTo>
                  <a:lnTo>
                    <a:pt x="24084" y="20022"/>
                  </a:lnTo>
                  <a:cubicBezTo>
                    <a:pt x="24418" y="20322"/>
                    <a:pt x="24785" y="20522"/>
                    <a:pt x="24985" y="20922"/>
                  </a:cubicBezTo>
                  <a:cubicBezTo>
                    <a:pt x="25018" y="21022"/>
                    <a:pt x="25018" y="21122"/>
                    <a:pt x="25052" y="21222"/>
                  </a:cubicBezTo>
                  <a:cubicBezTo>
                    <a:pt x="25052" y="21156"/>
                    <a:pt x="25052" y="21056"/>
                    <a:pt x="25085" y="20922"/>
                  </a:cubicBezTo>
                  <a:cubicBezTo>
                    <a:pt x="25252" y="21122"/>
                    <a:pt x="25385" y="21289"/>
                    <a:pt x="25552" y="21456"/>
                  </a:cubicBezTo>
                  <a:lnTo>
                    <a:pt x="25419" y="21789"/>
                  </a:lnTo>
                  <a:cubicBezTo>
                    <a:pt x="25352" y="21689"/>
                    <a:pt x="25285" y="21623"/>
                    <a:pt x="25219" y="21556"/>
                  </a:cubicBezTo>
                  <a:lnTo>
                    <a:pt x="25219" y="21556"/>
                  </a:lnTo>
                  <a:cubicBezTo>
                    <a:pt x="25252" y="21656"/>
                    <a:pt x="25285" y="21756"/>
                    <a:pt x="25285" y="21823"/>
                  </a:cubicBezTo>
                  <a:cubicBezTo>
                    <a:pt x="25319" y="21956"/>
                    <a:pt x="25319" y="22090"/>
                    <a:pt x="25319" y="22223"/>
                  </a:cubicBezTo>
                  <a:cubicBezTo>
                    <a:pt x="25258" y="22207"/>
                    <a:pt x="25202" y="22200"/>
                    <a:pt x="25151" y="22200"/>
                  </a:cubicBezTo>
                  <a:cubicBezTo>
                    <a:pt x="24783" y="22200"/>
                    <a:pt x="24644" y="22581"/>
                    <a:pt x="24351" y="22757"/>
                  </a:cubicBezTo>
                  <a:cubicBezTo>
                    <a:pt x="23751" y="21656"/>
                    <a:pt x="23284" y="20489"/>
                    <a:pt x="23150" y="19221"/>
                  </a:cubicBezTo>
                  <a:close/>
                  <a:moveTo>
                    <a:pt x="25652" y="21623"/>
                  </a:moveTo>
                  <a:lnTo>
                    <a:pt x="25652" y="21623"/>
                  </a:lnTo>
                  <a:cubicBezTo>
                    <a:pt x="25819" y="21990"/>
                    <a:pt x="26219" y="22290"/>
                    <a:pt x="25919" y="22757"/>
                  </a:cubicBezTo>
                  <a:cubicBezTo>
                    <a:pt x="25519" y="22357"/>
                    <a:pt x="25419" y="21956"/>
                    <a:pt x="25652" y="21623"/>
                  </a:cubicBezTo>
                  <a:close/>
                  <a:moveTo>
                    <a:pt x="11909" y="341"/>
                  </a:moveTo>
                  <a:cubicBezTo>
                    <a:pt x="12109" y="341"/>
                    <a:pt x="12309" y="341"/>
                    <a:pt x="12510" y="374"/>
                  </a:cubicBezTo>
                  <a:cubicBezTo>
                    <a:pt x="11409" y="908"/>
                    <a:pt x="10475" y="1642"/>
                    <a:pt x="9774" y="2642"/>
                  </a:cubicBezTo>
                  <a:cubicBezTo>
                    <a:pt x="9574" y="2409"/>
                    <a:pt x="9407" y="2209"/>
                    <a:pt x="9441" y="1809"/>
                  </a:cubicBezTo>
                  <a:lnTo>
                    <a:pt x="9441" y="1809"/>
                  </a:lnTo>
                  <a:cubicBezTo>
                    <a:pt x="9307" y="1975"/>
                    <a:pt x="9174" y="2042"/>
                    <a:pt x="9140" y="2175"/>
                  </a:cubicBezTo>
                  <a:cubicBezTo>
                    <a:pt x="9007" y="2409"/>
                    <a:pt x="8840" y="2676"/>
                    <a:pt x="8774" y="2976"/>
                  </a:cubicBezTo>
                  <a:cubicBezTo>
                    <a:pt x="8640" y="3877"/>
                    <a:pt x="8173" y="4644"/>
                    <a:pt x="7606" y="5378"/>
                  </a:cubicBezTo>
                  <a:cubicBezTo>
                    <a:pt x="7072" y="6045"/>
                    <a:pt x="6472" y="6745"/>
                    <a:pt x="5905" y="7413"/>
                  </a:cubicBezTo>
                  <a:cubicBezTo>
                    <a:pt x="6105" y="7246"/>
                    <a:pt x="6305" y="7079"/>
                    <a:pt x="6472" y="6879"/>
                  </a:cubicBezTo>
                  <a:cubicBezTo>
                    <a:pt x="7072" y="6178"/>
                    <a:pt x="7706" y="5545"/>
                    <a:pt x="8240" y="4777"/>
                  </a:cubicBezTo>
                  <a:cubicBezTo>
                    <a:pt x="8607" y="4210"/>
                    <a:pt x="8974" y="3677"/>
                    <a:pt x="9040" y="2976"/>
                  </a:cubicBezTo>
                  <a:cubicBezTo>
                    <a:pt x="9040" y="2776"/>
                    <a:pt x="9140" y="2576"/>
                    <a:pt x="9241" y="2309"/>
                  </a:cubicBezTo>
                  <a:cubicBezTo>
                    <a:pt x="9407" y="2509"/>
                    <a:pt x="9407" y="2743"/>
                    <a:pt x="9708" y="2809"/>
                  </a:cubicBezTo>
                  <a:cubicBezTo>
                    <a:pt x="9808" y="2709"/>
                    <a:pt x="9974" y="2576"/>
                    <a:pt x="10074" y="2442"/>
                  </a:cubicBezTo>
                  <a:cubicBezTo>
                    <a:pt x="10675" y="1875"/>
                    <a:pt x="11309" y="1442"/>
                    <a:pt x="12043" y="1041"/>
                  </a:cubicBezTo>
                  <a:cubicBezTo>
                    <a:pt x="12543" y="774"/>
                    <a:pt x="13077" y="674"/>
                    <a:pt x="13644" y="608"/>
                  </a:cubicBezTo>
                  <a:cubicBezTo>
                    <a:pt x="13663" y="598"/>
                    <a:pt x="13686" y="594"/>
                    <a:pt x="13709" y="594"/>
                  </a:cubicBezTo>
                  <a:cubicBezTo>
                    <a:pt x="13766" y="594"/>
                    <a:pt x="13830" y="617"/>
                    <a:pt x="13877" y="641"/>
                  </a:cubicBezTo>
                  <a:cubicBezTo>
                    <a:pt x="13710" y="741"/>
                    <a:pt x="13544" y="808"/>
                    <a:pt x="13377" y="875"/>
                  </a:cubicBezTo>
                  <a:cubicBezTo>
                    <a:pt x="12710" y="1175"/>
                    <a:pt x="12176" y="1575"/>
                    <a:pt x="11809" y="2209"/>
                  </a:cubicBezTo>
                  <a:cubicBezTo>
                    <a:pt x="11642" y="2576"/>
                    <a:pt x="11409" y="2909"/>
                    <a:pt x="11175" y="3243"/>
                  </a:cubicBezTo>
                  <a:cubicBezTo>
                    <a:pt x="10908" y="3576"/>
                    <a:pt x="10642" y="3910"/>
                    <a:pt x="10175" y="4077"/>
                  </a:cubicBezTo>
                  <a:cubicBezTo>
                    <a:pt x="10041" y="4110"/>
                    <a:pt x="10041" y="4210"/>
                    <a:pt x="10074" y="4344"/>
                  </a:cubicBezTo>
                  <a:cubicBezTo>
                    <a:pt x="10375" y="5078"/>
                    <a:pt x="10975" y="5411"/>
                    <a:pt x="11642" y="5578"/>
                  </a:cubicBezTo>
                  <a:cubicBezTo>
                    <a:pt x="11809" y="5645"/>
                    <a:pt x="11942" y="5645"/>
                    <a:pt x="12076" y="5711"/>
                  </a:cubicBezTo>
                  <a:cubicBezTo>
                    <a:pt x="11917" y="5871"/>
                    <a:pt x="11603" y="5947"/>
                    <a:pt x="11248" y="5947"/>
                  </a:cubicBezTo>
                  <a:cubicBezTo>
                    <a:pt x="11008" y="5947"/>
                    <a:pt x="10750" y="5912"/>
                    <a:pt x="10508" y="5845"/>
                  </a:cubicBezTo>
                  <a:cubicBezTo>
                    <a:pt x="9908" y="5711"/>
                    <a:pt x="9641" y="5211"/>
                    <a:pt x="9274" y="4811"/>
                  </a:cubicBezTo>
                  <a:cubicBezTo>
                    <a:pt x="9107" y="5011"/>
                    <a:pt x="8940" y="5211"/>
                    <a:pt x="8774" y="5411"/>
                  </a:cubicBezTo>
                  <a:cubicBezTo>
                    <a:pt x="8240" y="6078"/>
                    <a:pt x="7539" y="6645"/>
                    <a:pt x="6805" y="7112"/>
                  </a:cubicBezTo>
                  <a:cubicBezTo>
                    <a:pt x="6605" y="7212"/>
                    <a:pt x="6439" y="7346"/>
                    <a:pt x="6238" y="7413"/>
                  </a:cubicBezTo>
                  <a:cubicBezTo>
                    <a:pt x="6205" y="7424"/>
                    <a:pt x="6168" y="7427"/>
                    <a:pt x="6130" y="7427"/>
                  </a:cubicBezTo>
                  <a:cubicBezTo>
                    <a:pt x="6053" y="7427"/>
                    <a:pt x="5972" y="7413"/>
                    <a:pt x="5905" y="7413"/>
                  </a:cubicBezTo>
                  <a:cubicBezTo>
                    <a:pt x="5871" y="7446"/>
                    <a:pt x="5838" y="7479"/>
                    <a:pt x="5805" y="7513"/>
                  </a:cubicBezTo>
                  <a:cubicBezTo>
                    <a:pt x="5911" y="7576"/>
                    <a:pt x="6016" y="7599"/>
                    <a:pt x="6122" y="7599"/>
                  </a:cubicBezTo>
                  <a:cubicBezTo>
                    <a:pt x="6183" y="7599"/>
                    <a:pt x="6244" y="7592"/>
                    <a:pt x="6305" y="7579"/>
                  </a:cubicBezTo>
                  <a:cubicBezTo>
                    <a:pt x="6472" y="7546"/>
                    <a:pt x="6605" y="7479"/>
                    <a:pt x="6805" y="7413"/>
                  </a:cubicBezTo>
                  <a:lnTo>
                    <a:pt x="6805" y="7413"/>
                  </a:lnTo>
                  <a:cubicBezTo>
                    <a:pt x="6672" y="7713"/>
                    <a:pt x="6572" y="7980"/>
                    <a:pt x="6472" y="8213"/>
                  </a:cubicBezTo>
                  <a:cubicBezTo>
                    <a:pt x="6439" y="8313"/>
                    <a:pt x="6405" y="8413"/>
                    <a:pt x="6505" y="8480"/>
                  </a:cubicBezTo>
                  <a:cubicBezTo>
                    <a:pt x="6539" y="8497"/>
                    <a:pt x="6589" y="8505"/>
                    <a:pt x="6639" y="8505"/>
                  </a:cubicBezTo>
                  <a:cubicBezTo>
                    <a:pt x="6689" y="8505"/>
                    <a:pt x="6739" y="8497"/>
                    <a:pt x="6772" y="8480"/>
                  </a:cubicBezTo>
                  <a:cubicBezTo>
                    <a:pt x="6906" y="8413"/>
                    <a:pt x="7006" y="8280"/>
                    <a:pt x="7139" y="8180"/>
                  </a:cubicBezTo>
                  <a:cubicBezTo>
                    <a:pt x="7639" y="7813"/>
                    <a:pt x="8173" y="7413"/>
                    <a:pt x="8707" y="7012"/>
                  </a:cubicBezTo>
                  <a:cubicBezTo>
                    <a:pt x="8974" y="6812"/>
                    <a:pt x="9207" y="6545"/>
                    <a:pt x="9474" y="6312"/>
                  </a:cubicBezTo>
                  <a:cubicBezTo>
                    <a:pt x="9574" y="6378"/>
                    <a:pt x="9674" y="6445"/>
                    <a:pt x="9774" y="6512"/>
                  </a:cubicBezTo>
                  <a:cubicBezTo>
                    <a:pt x="10108" y="6812"/>
                    <a:pt x="10508" y="6946"/>
                    <a:pt x="10942" y="6979"/>
                  </a:cubicBezTo>
                  <a:cubicBezTo>
                    <a:pt x="11309" y="7012"/>
                    <a:pt x="11642" y="7012"/>
                    <a:pt x="12009" y="7046"/>
                  </a:cubicBezTo>
                  <a:cubicBezTo>
                    <a:pt x="12209" y="7046"/>
                    <a:pt x="12376" y="7112"/>
                    <a:pt x="12543" y="7246"/>
                  </a:cubicBezTo>
                  <a:cubicBezTo>
                    <a:pt x="12610" y="7312"/>
                    <a:pt x="12710" y="7413"/>
                    <a:pt x="12810" y="7513"/>
                  </a:cubicBezTo>
                  <a:cubicBezTo>
                    <a:pt x="12610" y="8280"/>
                    <a:pt x="12243" y="8980"/>
                    <a:pt x="11809" y="9647"/>
                  </a:cubicBezTo>
                  <a:cubicBezTo>
                    <a:pt x="11275" y="10415"/>
                    <a:pt x="10675" y="11115"/>
                    <a:pt x="9974" y="11682"/>
                  </a:cubicBezTo>
                  <a:cubicBezTo>
                    <a:pt x="9474" y="12116"/>
                    <a:pt x="8907" y="12449"/>
                    <a:pt x="8340" y="12816"/>
                  </a:cubicBezTo>
                  <a:cubicBezTo>
                    <a:pt x="8140" y="12950"/>
                    <a:pt x="7873" y="13050"/>
                    <a:pt x="7639" y="13217"/>
                  </a:cubicBezTo>
                  <a:cubicBezTo>
                    <a:pt x="7539" y="13283"/>
                    <a:pt x="7473" y="13417"/>
                    <a:pt x="7473" y="13517"/>
                  </a:cubicBezTo>
                  <a:cubicBezTo>
                    <a:pt x="7473" y="14217"/>
                    <a:pt x="7573" y="14918"/>
                    <a:pt x="8006" y="15518"/>
                  </a:cubicBezTo>
                  <a:cubicBezTo>
                    <a:pt x="8040" y="15552"/>
                    <a:pt x="8106" y="15618"/>
                    <a:pt x="8140" y="15618"/>
                  </a:cubicBezTo>
                  <a:cubicBezTo>
                    <a:pt x="8407" y="15652"/>
                    <a:pt x="8540" y="15852"/>
                    <a:pt x="8740" y="15985"/>
                  </a:cubicBezTo>
                  <a:cubicBezTo>
                    <a:pt x="8851" y="16074"/>
                    <a:pt x="8992" y="16119"/>
                    <a:pt x="9133" y="16119"/>
                  </a:cubicBezTo>
                  <a:cubicBezTo>
                    <a:pt x="9203" y="16119"/>
                    <a:pt x="9274" y="16108"/>
                    <a:pt x="9341" y="16085"/>
                  </a:cubicBezTo>
                  <a:cubicBezTo>
                    <a:pt x="9641" y="15952"/>
                    <a:pt x="9941" y="15852"/>
                    <a:pt x="10241" y="15685"/>
                  </a:cubicBezTo>
                  <a:cubicBezTo>
                    <a:pt x="10742" y="15318"/>
                    <a:pt x="11342" y="15085"/>
                    <a:pt x="11942" y="14951"/>
                  </a:cubicBezTo>
                  <a:cubicBezTo>
                    <a:pt x="12109" y="14918"/>
                    <a:pt x="12293" y="14901"/>
                    <a:pt x="12476" y="14901"/>
                  </a:cubicBezTo>
                  <a:cubicBezTo>
                    <a:pt x="12660" y="14901"/>
                    <a:pt x="12843" y="14918"/>
                    <a:pt x="13010" y="14951"/>
                  </a:cubicBezTo>
                  <a:cubicBezTo>
                    <a:pt x="13510" y="15018"/>
                    <a:pt x="14011" y="15218"/>
                    <a:pt x="14444" y="15452"/>
                  </a:cubicBezTo>
                  <a:cubicBezTo>
                    <a:pt x="15178" y="15852"/>
                    <a:pt x="15912" y="16252"/>
                    <a:pt x="16713" y="16486"/>
                  </a:cubicBezTo>
                  <a:cubicBezTo>
                    <a:pt x="16813" y="16519"/>
                    <a:pt x="16913" y="16619"/>
                    <a:pt x="17013" y="16619"/>
                  </a:cubicBezTo>
                  <a:cubicBezTo>
                    <a:pt x="17380" y="16719"/>
                    <a:pt x="17480" y="16986"/>
                    <a:pt x="17480" y="17320"/>
                  </a:cubicBezTo>
                  <a:cubicBezTo>
                    <a:pt x="17446" y="17486"/>
                    <a:pt x="17480" y="17653"/>
                    <a:pt x="17513" y="17787"/>
                  </a:cubicBezTo>
                  <a:cubicBezTo>
                    <a:pt x="17546" y="18053"/>
                    <a:pt x="17513" y="18287"/>
                    <a:pt x="17246" y="18454"/>
                  </a:cubicBezTo>
                  <a:cubicBezTo>
                    <a:pt x="17280" y="18454"/>
                    <a:pt x="17313" y="18454"/>
                    <a:pt x="17346" y="18420"/>
                  </a:cubicBezTo>
                  <a:cubicBezTo>
                    <a:pt x="17380" y="18420"/>
                    <a:pt x="17446" y="18420"/>
                    <a:pt x="17513" y="18387"/>
                  </a:cubicBezTo>
                  <a:cubicBezTo>
                    <a:pt x="17546" y="18687"/>
                    <a:pt x="17580" y="18954"/>
                    <a:pt x="17647" y="19288"/>
                  </a:cubicBezTo>
                  <a:cubicBezTo>
                    <a:pt x="17413" y="19388"/>
                    <a:pt x="17180" y="19521"/>
                    <a:pt x="16879" y="19655"/>
                  </a:cubicBezTo>
                  <a:cubicBezTo>
                    <a:pt x="16746" y="18921"/>
                    <a:pt x="16646" y="18254"/>
                    <a:pt x="16546" y="17586"/>
                  </a:cubicBezTo>
                  <a:lnTo>
                    <a:pt x="16479" y="17586"/>
                  </a:lnTo>
                  <a:cubicBezTo>
                    <a:pt x="16512" y="18287"/>
                    <a:pt x="16579" y="18987"/>
                    <a:pt x="16713" y="19688"/>
                  </a:cubicBezTo>
                  <a:cubicBezTo>
                    <a:pt x="16512" y="19788"/>
                    <a:pt x="16312" y="19855"/>
                    <a:pt x="16112" y="19955"/>
                  </a:cubicBezTo>
                  <a:cubicBezTo>
                    <a:pt x="15912" y="18954"/>
                    <a:pt x="15779" y="18020"/>
                    <a:pt x="15612" y="17053"/>
                  </a:cubicBezTo>
                  <a:cubicBezTo>
                    <a:pt x="15578" y="17053"/>
                    <a:pt x="15545" y="17053"/>
                    <a:pt x="15512" y="17086"/>
                  </a:cubicBezTo>
                  <a:cubicBezTo>
                    <a:pt x="15578" y="17753"/>
                    <a:pt x="15678" y="18420"/>
                    <a:pt x="15745" y="19121"/>
                  </a:cubicBezTo>
                  <a:cubicBezTo>
                    <a:pt x="15578" y="19188"/>
                    <a:pt x="15378" y="19254"/>
                    <a:pt x="15145" y="19354"/>
                  </a:cubicBezTo>
                  <a:cubicBezTo>
                    <a:pt x="15011" y="18520"/>
                    <a:pt x="14878" y="17753"/>
                    <a:pt x="14744" y="16986"/>
                  </a:cubicBezTo>
                  <a:lnTo>
                    <a:pt x="14678" y="16986"/>
                  </a:lnTo>
                  <a:cubicBezTo>
                    <a:pt x="14744" y="17787"/>
                    <a:pt x="14845" y="18587"/>
                    <a:pt x="14945" y="19421"/>
                  </a:cubicBezTo>
                  <a:cubicBezTo>
                    <a:pt x="14744" y="19521"/>
                    <a:pt x="14511" y="19588"/>
                    <a:pt x="14244" y="19655"/>
                  </a:cubicBezTo>
                  <a:cubicBezTo>
                    <a:pt x="14044" y="18721"/>
                    <a:pt x="13944" y="17787"/>
                    <a:pt x="13744" y="16853"/>
                  </a:cubicBezTo>
                  <a:lnTo>
                    <a:pt x="13744" y="16853"/>
                  </a:lnTo>
                  <a:cubicBezTo>
                    <a:pt x="13710" y="17353"/>
                    <a:pt x="13777" y="17787"/>
                    <a:pt x="13844" y="18254"/>
                  </a:cubicBezTo>
                  <a:cubicBezTo>
                    <a:pt x="13877" y="18721"/>
                    <a:pt x="13944" y="19188"/>
                    <a:pt x="14011" y="19688"/>
                  </a:cubicBezTo>
                  <a:cubicBezTo>
                    <a:pt x="13777" y="19721"/>
                    <a:pt x="13544" y="19721"/>
                    <a:pt x="13277" y="19755"/>
                  </a:cubicBezTo>
                  <a:cubicBezTo>
                    <a:pt x="13110" y="19121"/>
                    <a:pt x="13043" y="18454"/>
                    <a:pt x="12876" y="17820"/>
                  </a:cubicBezTo>
                  <a:lnTo>
                    <a:pt x="12876" y="17820"/>
                  </a:lnTo>
                  <a:cubicBezTo>
                    <a:pt x="12876" y="18487"/>
                    <a:pt x="13043" y="19088"/>
                    <a:pt x="13110" y="19755"/>
                  </a:cubicBezTo>
                  <a:cubicBezTo>
                    <a:pt x="12910" y="19788"/>
                    <a:pt x="12743" y="19788"/>
                    <a:pt x="12543" y="19788"/>
                  </a:cubicBezTo>
                  <a:cubicBezTo>
                    <a:pt x="12409" y="19021"/>
                    <a:pt x="12276" y="18287"/>
                    <a:pt x="12143" y="17520"/>
                  </a:cubicBezTo>
                  <a:cubicBezTo>
                    <a:pt x="12109" y="17520"/>
                    <a:pt x="12109" y="17520"/>
                    <a:pt x="12076" y="17553"/>
                  </a:cubicBezTo>
                  <a:cubicBezTo>
                    <a:pt x="12109" y="17787"/>
                    <a:pt x="12143" y="18020"/>
                    <a:pt x="12176" y="18254"/>
                  </a:cubicBezTo>
                  <a:cubicBezTo>
                    <a:pt x="12209" y="18520"/>
                    <a:pt x="12243" y="18754"/>
                    <a:pt x="12276" y="19021"/>
                  </a:cubicBezTo>
                  <a:cubicBezTo>
                    <a:pt x="12309" y="19288"/>
                    <a:pt x="12343" y="19521"/>
                    <a:pt x="12409" y="19821"/>
                  </a:cubicBezTo>
                  <a:lnTo>
                    <a:pt x="11542" y="19821"/>
                  </a:lnTo>
                  <a:cubicBezTo>
                    <a:pt x="11475" y="19421"/>
                    <a:pt x="11442" y="19054"/>
                    <a:pt x="11342" y="18687"/>
                  </a:cubicBezTo>
                  <a:cubicBezTo>
                    <a:pt x="11342" y="18615"/>
                    <a:pt x="11307" y="18543"/>
                    <a:pt x="11275" y="18458"/>
                  </a:cubicBezTo>
                  <a:lnTo>
                    <a:pt x="11275" y="18458"/>
                  </a:lnTo>
                  <a:cubicBezTo>
                    <a:pt x="11275" y="18600"/>
                    <a:pt x="11275" y="18754"/>
                    <a:pt x="11275" y="18887"/>
                  </a:cubicBezTo>
                  <a:cubicBezTo>
                    <a:pt x="11342" y="19188"/>
                    <a:pt x="11375" y="19488"/>
                    <a:pt x="11409" y="19788"/>
                  </a:cubicBezTo>
                  <a:cubicBezTo>
                    <a:pt x="11342" y="19821"/>
                    <a:pt x="11275" y="19855"/>
                    <a:pt x="11209" y="19888"/>
                  </a:cubicBezTo>
                  <a:cubicBezTo>
                    <a:pt x="11275" y="19955"/>
                    <a:pt x="11375" y="19988"/>
                    <a:pt x="11442" y="20022"/>
                  </a:cubicBezTo>
                  <a:cubicBezTo>
                    <a:pt x="11509" y="20288"/>
                    <a:pt x="11542" y="20555"/>
                    <a:pt x="11609" y="20889"/>
                  </a:cubicBezTo>
                  <a:cubicBezTo>
                    <a:pt x="11342" y="20855"/>
                    <a:pt x="11109" y="20855"/>
                    <a:pt x="10842" y="20855"/>
                  </a:cubicBezTo>
                  <a:cubicBezTo>
                    <a:pt x="10608" y="19721"/>
                    <a:pt x="10508" y="18587"/>
                    <a:pt x="10241" y="17453"/>
                  </a:cubicBezTo>
                  <a:lnTo>
                    <a:pt x="10241" y="17453"/>
                  </a:lnTo>
                  <a:cubicBezTo>
                    <a:pt x="10308" y="18587"/>
                    <a:pt x="10441" y="19655"/>
                    <a:pt x="10642" y="20822"/>
                  </a:cubicBezTo>
                  <a:cubicBezTo>
                    <a:pt x="10341" y="20755"/>
                    <a:pt x="10108" y="20722"/>
                    <a:pt x="9808" y="20689"/>
                  </a:cubicBezTo>
                  <a:cubicBezTo>
                    <a:pt x="9708" y="19955"/>
                    <a:pt x="9574" y="19221"/>
                    <a:pt x="9474" y="18487"/>
                  </a:cubicBezTo>
                  <a:cubicBezTo>
                    <a:pt x="9607" y="18487"/>
                    <a:pt x="9708" y="18454"/>
                    <a:pt x="9841" y="18454"/>
                  </a:cubicBezTo>
                  <a:cubicBezTo>
                    <a:pt x="9808" y="18420"/>
                    <a:pt x="9808" y="18387"/>
                    <a:pt x="9808" y="18387"/>
                  </a:cubicBezTo>
                  <a:cubicBezTo>
                    <a:pt x="9474" y="18354"/>
                    <a:pt x="9374" y="18154"/>
                    <a:pt x="9374" y="17853"/>
                  </a:cubicBezTo>
                  <a:cubicBezTo>
                    <a:pt x="9341" y="17653"/>
                    <a:pt x="9307" y="17453"/>
                    <a:pt x="9274" y="17220"/>
                  </a:cubicBezTo>
                  <a:lnTo>
                    <a:pt x="9174" y="17253"/>
                  </a:lnTo>
                  <a:cubicBezTo>
                    <a:pt x="9207" y="17553"/>
                    <a:pt x="9241" y="17853"/>
                    <a:pt x="9241" y="18187"/>
                  </a:cubicBezTo>
                  <a:cubicBezTo>
                    <a:pt x="8940" y="18187"/>
                    <a:pt x="8707" y="18020"/>
                    <a:pt x="8507" y="17853"/>
                  </a:cubicBezTo>
                  <a:cubicBezTo>
                    <a:pt x="8440" y="17820"/>
                    <a:pt x="8440" y="17687"/>
                    <a:pt x="8407" y="17586"/>
                  </a:cubicBezTo>
                  <a:cubicBezTo>
                    <a:pt x="8340" y="17420"/>
                    <a:pt x="8307" y="17253"/>
                    <a:pt x="8273" y="17086"/>
                  </a:cubicBezTo>
                  <a:cubicBezTo>
                    <a:pt x="8273" y="17286"/>
                    <a:pt x="8273" y="17486"/>
                    <a:pt x="8273" y="17720"/>
                  </a:cubicBezTo>
                  <a:cubicBezTo>
                    <a:pt x="8173" y="17687"/>
                    <a:pt x="8073" y="17653"/>
                    <a:pt x="7973" y="17620"/>
                  </a:cubicBezTo>
                  <a:lnTo>
                    <a:pt x="7973" y="17620"/>
                  </a:lnTo>
                  <a:cubicBezTo>
                    <a:pt x="8340" y="17853"/>
                    <a:pt x="8407" y="18187"/>
                    <a:pt x="8407" y="18587"/>
                  </a:cubicBezTo>
                  <a:cubicBezTo>
                    <a:pt x="8440" y="18787"/>
                    <a:pt x="8473" y="18987"/>
                    <a:pt x="8507" y="19288"/>
                  </a:cubicBezTo>
                  <a:cubicBezTo>
                    <a:pt x="8273" y="19154"/>
                    <a:pt x="8073" y="19088"/>
                    <a:pt x="7906" y="18954"/>
                  </a:cubicBezTo>
                  <a:cubicBezTo>
                    <a:pt x="7840" y="18887"/>
                    <a:pt x="7773" y="18721"/>
                    <a:pt x="7773" y="18621"/>
                  </a:cubicBezTo>
                  <a:cubicBezTo>
                    <a:pt x="7673" y="17887"/>
                    <a:pt x="7573" y="17153"/>
                    <a:pt x="7473" y="16452"/>
                  </a:cubicBezTo>
                  <a:cubicBezTo>
                    <a:pt x="7473" y="16319"/>
                    <a:pt x="7439" y="16185"/>
                    <a:pt x="7439" y="16052"/>
                  </a:cubicBezTo>
                  <a:lnTo>
                    <a:pt x="7339" y="16052"/>
                  </a:lnTo>
                  <a:lnTo>
                    <a:pt x="7473" y="17353"/>
                  </a:lnTo>
                  <a:cubicBezTo>
                    <a:pt x="7506" y="17787"/>
                    <a:pt x="7573" y="18220"/>
                    <a:pt x="7606" y="18721"/>
                  </a:cubicBezTo>
                  <a:cubicBezTo>
                    <a:pt x="7339" y="18621"/>
                    <a:pt x="7106" y="18454"/>
                    <a:pt x="6906" y="18320"/>
                  </a:cubicBezTo>
                  <a:cubicBezTo>
                    <a:pt x="6872" y="18287"/>
                    <a:pt x="6839" y="18187"/>
                    <a:pt x="6839" y="18120"/>
                  </a:cubicBezTo>
                  <a:cubicBezTo>
                    <a:pt x="6805" y="17620"/>
                    <a:pt x="6705" y="17119"/>
                    <a:pt x="6739" y="16652"/>
                  </a:cubicBezTo>
                  <a:cubicBezTo>
                    <a:pt x="6739" y="16386"/>
                    <a:pt x="6639" y="16185"/>
                    <a:pt x="6639" y="15919"/>
                  </a:cubicBezTo>
                  <a:cubicBezTo>
                    <a:pt x="6639" y="15685"/>
                    <a:pt x="6605" y="15418"/>
                    <a:pt x="6505" y="15185"/>
                  </a:cubicBezTo>
                  <a:lnTo>
                    <a:pt x="6505" y="15185"/>
                  </a:lnTo>
                  <a:cubicBezTo>
                    <a:pt x="6505" y="15418"/>
                    <a:pt x="6505" y="15685"/>
                    <a:pt x="6539" y="15952"/>
                  </a:cubicBezTo>
                  <a:cubicBezTo>
                    <a:pt x="6272" y="15819"/>
                    <a:pt x="6138" y="15585"/>
                    <a:pt x="5771" y="15018"/>
                  </a:cubicBezTo>
                  <a:cubicBezTo>
                    <a:pt x="5571" y="14651"/>
                    <a:pt x="5605" y="14217"/>
                    <a:pt x="5505" y="13817"/>
                  </a:cubicBezTo>
                  <a:cubicBezTo>
                    <a:pt x="5505" y="13951"/>
                    <a:pt x="5471" y="14051"/>
                    <a:pt x="5471" y="14184"/>
                  </a:cubicBezTo>
                  <a:cubicBezTo>
                    <a:pt x="4904" y="13484"/>
                    <a:pt x="4370" y="11048"/>
                    <a:pt x="4504" y="9714"/>
                  </a:cubicBezTo>
                  <a:cubicBezTo>
                    <a:pt x="4671" y="8146"/>
                    <a:pt x="5071" y="6645"/>
                    <a:pt x="5972" y="5344"/>
                  </a:cubicBezTo>
                  <a:cubicBezTo>
                    <a:pt x="5938" y="5344"/>
                    <a:pt x="5905" y="5311"/>
                    <a:pt x="5905" y="5311"/>
                  </a:cubicBezTo>
                  <a:cubicBezTo>
                    <a:pt x="5838" y="5378"/>
                    <a:pt x="5771" y="5444"/>
                    <a:pt x="5738" y="5545"/>
                  </a:cubicBezTo>
                  <a:cubicBezTo>
                    <a:pt x="5671" y="5611"/>
                    <a:pt x="5605" y="5711"/>
                    <a:pt x="5538" y="5811"/>
                  </a:cubicBezTo>
                  <a:cubicBezTo>
                    <a:pt x="5171" y="6345"/>
                    <a:pt x="4937" y="6979"/>
                    <a:pt x="4737" y="7579"/>
                  </a:cubicBezTo>
                  <a:cubicBezTo>
                    <a:pt x="4270" y="9080"/>
                    <a:pt x="4170" y="10581"/>
                    <a:pt x="4470" y="12116"/>
                  </a:cubicBezTo>
                  <a:cubicBezTo>
                    <a:pt x="4537" y="12416"/>
                    <a:pt x="4571" y="12783"/>
                    <a:pt x="4604" y="13117"/>
                  </a:cubicBezTo>
                  <a:cubicBezTo>
                    <a:pt x="4637" y="13050"/>
                    <a:pt x="4637" y="13017"/>
                    <a:pt x="4671" y="12950"/>
                  </a:cubicBezTo>
                  <a:cubicBezTo>
                    <a:pt x="4704" y="13050"/>
                    <a:pt x="4737" y="13150"/>
                    <a:pt x="4771" y="13250"/>
                  </a:cubicBezTo>
                  <a:cubicBezTo>
                    <a:pt x="4904" y="13550"/>
                    <a:pt x="5004" y="13884"/>
                    <a:pt x="5171" y="14184"/>
                  </a:cubicBezTo>
                  <a:cubicBezTo>
                    <a:pt x="5438" y="14651"/>
                    <a:pt x="5505" y="15118"/>
                    <a:pt x="5505" y="15652"/>
                  </a:cubicBezTo>
                  <a:cubicBezTo>
                    <a:pt x="5505" y="16152"/>
                    <a:pt x="5571" y="16686"/>
                    <a:pt x="5605" y="17253"/>
                  </a:cubicBezTo>
                  <a:cubicBezTo>
                    <a:pt x="5304" y="17053"/>
                    <a:pt x="5138" y="16786"/>
                    <a:pt x="4904" y="16586"/>
                  </a:cubicBezTo>
                  <a:cubicBezTo>
                    <a:pt x="4671" y="16352"/>
                    <a:pt x="4604" y="16052"/>
                    <a:pt x="4571" y="15752"/>
                  </a:cubicBezTo>
                  <a:cubicBezTo>
                    <a:pt x="4537" y="15785"/>
                    <a:pt x="4537" y="15852"/>
                    <a:pt x="4470" y="15919"/>
                  </a:cubicBezTo>
                  <a:cubicBezTo>
                    <a:pt x="4404" y="15785"/>
                    <a:pt x="4304" y="15685"/>
                    <a:pt x="4237" y="15552"/>
                  </a:cubicBezTo>
                  <a:cubicBezTo>
                    <a:pt x="4204" y="15552"/>
                    <a:pt x="4204" y="15585"/>
                    <a:pt x="4170" y="15585"/>
                  </a:cubicBezTo>
                  <a:cubicBezTo>
                    <a:pt x="4204" y="15652"/>
                    <a:pt x="4237" y="15718"/>
                    <a:pt x="4270" y="15819"/>
                  </a:cubicBezTo>
                  <a:cubicBezTo>
                    <a:pt x="4304" y="15885"/>
                    <a:pt x="4337" y="15985"/>
                    <a:pt x="4370" y="16052"/>
                  </a:cubicBezTo>
                  <a:cubicBezTo>
                    <a:pt x="4437" y="16252"/>
                    <a:pt x="4504" y="16452"/>
                    <a:pt x="4571" y="16619"/>
                  </a:cubicBezTo>
                  <a:cubicBezTo>
                    <a:pt x="4571" y="16619"/>
                    <a:pt x="4571" y="16619"/>
                    <a:pt x="4571" y="16619"/>
                  </a:cubicBezTo>
                  <a:lnTo>
                    <a:pt x="4571" y="16619"/>
                  </a:lnTo>
                  <a:cubicBezTo>
                    <a:pt x="4637" y="16652"/>
                    <a:pt x="4704" y="16686"/>
                    <a:pt x="4737" y="16719"/>
                  </a:cubicBezTo>
                  <a:cubicBezTo>
                    <a:pt x="5038" y="17019"/>
                    <a:pt x="5304" y="17353"/>
                    <a:pt x="5605" y="17687"/>
                  </a:cubicBezTo>
                  <a:cubicBezTo>
                    <a:pt x="5638" y="17720"/>
                    <a:pt x="5638" y="17753"/>
                    <a:pt x="5638" y="17787"/>
                  </a:cubicBezTo>
                  <a:cubicBezTo>
                    <a:pt x="5705" y="18187"/>
                    <a:pt x="5738" y="18587"/>
                    <a:pt x="5771" y="18954"/>
                  </a:cubicBezTo>
                  <a:cubicBezTo>
                    <a:pt x="5738" y="18987"/>
                    <a:pt x="5738" y="18987"/>
                    <a:pt x="5705" y="18987"/>
                  </a:cubicBezTo>
                  <a:cubicBezTo>
                    <a:pt x="5505" y="18787"/>
                    <a:pt x="5304" y="18621"/>
                    <a:pt x="5071" y="18420"/>
                  </a:cubicBezTo>
                  <a:cubicBezTo>
                    <a:pt x="5004" y="18320"/>
                    <a:pt x="4871" y="18287"/>
                    <a:pt x="4837" y="18187"/>
                  </a:cubicBezTo>
                  <a:cubicBezTo>
                    <a:pt x="4771" y="18020"/>
                    <a:pt x="4771" y="17853"/>
                    <a:pt x="4737" y="17687"/>
                  </a:cubicBezTo>
                  <a:cubicBezTo>
                    <a:pt x="4737" y="17420"/>
                    <a:pt x="4704" y="17153"/>
                    <a:pt x="4671" y="16886"/>
                  </a:cubicBezTo>
                  <a:cubicBezTo>
                    <a:pt x="4671" y="16819"/>
                    <a:pt x="4604" y="16719"/>
                    <a:pt x="4571" y="16619"/>
                  </a:cubicBezTo>
                  <a:lnTo>
                    <a:pt x="4571" y="16619"/>
                  </a:lnTo>
                  <a:cubicBezTo>
                    <a:pt x="4604" y="17753"/>
                    <a:pt x="4771" y="18887"/>
                    <a:pt x="4971" y="19988"/>
                  </a:cubicBezTo>
                  <a:cubicBezTo>
                    <a:pt x="3503" y="18587"/>
                    <a:pt x="2502" y="16953"/>
                    <a:pt x="1935" y="15018"/>
                  </a:cubicBezTo>
                  <a:cubicBezTo>
                    <a:pt x="1902" y="15018"/>
                    <a:pt x="1869" y="15051"/>
                    <a:pt x="1869" y="15051"/>
                  </a:cubicBezTo>
                  <a:cubicBezTo>
                    <a:pt x="1869" y="15185"/>
                    <a:pt x="1902" y="15318"/>
                    <a:pt x="1935" y="15452"/>
                  </a:cubicBezTo>
                  <a:cubicBezTo>
                    <a:pt x="2169" y="16552"/>
                    <a:pt x="2703" y="17553"/>
                    <a:pt x="3336" y="18487"/>
                  </a:cubicBezTo>
                  <a:cubicBezTo>
                    <a:pt x="3803" y="19188"/>
                    <a:pt x="4337" y="19888"/>
                    <a:pt x="5038" y="20422"/>
                  </a:cubicBezTo>
                  <a:cubicBezTo>
                    <a:pt x="5204" y="20555"/>
                    <a:pt x="5338" y="20755"/>
                    <a:pt x="5571" y="20822"/>
                  </a:cubicBezTo>
                  <a:cubicBezTo>
                    <a:pt x="5805" y="20889"/>
                    <a:pt x="5972" y="21056"/>
                    <a:pt x="6172" y="21156"/>
                  </a:cubicBezTo>
                  <a:cubicBezTo>
                    <a:pt x="6372" y="21289"/>
                    <a:pt x="6605" y="21423"/>
                    <a:pt x="6805" y="21523"/>
                  </a:cubicBezTo>
                  <a:cubicBezTo>
                    <a:pt x="7239" y="21689"/>
                    <a:pt x="7639" y="21856"/>
                    <a:pt x="8073" y="21990"/>
                  </a:cubicBezTo>
                  <a:cubicBezTo>
                    <a:pt x="8307" y="22056"/>
                    <a:pt x="8540" y="22056"/>
                    <a:pt x="8774" y="22090"/>
                  </a:cubicBezTo>
                  <a:cubicBezTo>
                    <a:pt x="8774" y="22090"/>
                    <a:pt x="8807" y="22056"/>
                    <a:pt x="8807" y="22023"/>
                  </a:cubicBezTo>
                  <a:cubicBezTo>
                    <a:pt x="8640" y="21990"/>
                    <a:pt x="8507" y="21956"/>
                    <a:pt x="8373" y="21890"/>
                  </a:cubicBezTo>
                  <a:cubicBezTo>
                    <a:pt x="8106" y="21289"/>
                    <a:pt x="7840" y="19688"/>
                    <a:pt x="7873" y="19154"/>
                  </a:cubicBezTo>
                  <a:lnTo>
                    <a:pt x="7873" y="19154"/>
                  </a:lnTo>
                  <a:cubicBezTo>
                    <a:pt x="8073" y="19254"/>
                    <a:pt x="8240" y="19321"/>
                    <a:pt x="8407" y="19421"/>
                  </a:cubicBezTo>
                  <a:cubicBezTo>
                    <a:pt x="8473" y="19488"/>
                    <a:pt x="8507" y="19588"/>
                    <a:pt x="8540" y="19655"/>
                  </a:cubicBezTo>
                  <a:cubicBezTo>
                    <a:pt x="8573" y="19921"/>
                    <a:pt x="8607" y="20188"/>
                    <a:pt x="8640" y="20455"/>
                  </a:cubicBezTo>
                  <a:cubicBezTo>
                    <a:pt x="8573" y="20489"/>
                    <a:pt x="8507" y="20489"/>
                    <a:pt x="8440" y="20522"/>
                  </a:cubicBezTo>
                  <a:cubicBezTo>
                    <a:pt x="8440" y="20555"/>
                    <a:pt x="8440" y="20589"/>
                    <a:pt x="8473" y="20589"/>
                  </a:cubicBezTo>
                  <a:cubicBezTo>
                    <a:pt x="8607" y="20622"/>
                    <a:pt x="8707" y="20689"/>
                    <a:pt x="8740" y="20855"/>
                  </a:cubicBezTo>
                  <a:cubicBezTo>
                    <a:pt x="8774" y="21156"/>
                    <a:pt x="8874" y="21456"/>
                    <a:pt x="8940" y="21756"/>
                  </a:cubicBezTo>
                  <a:cubicBezTo>
                    <a:pt x="8974" y="21823"/>
                    <a:pt x="9007" y="21890"/>
                    <a:pt x="9074" y="21956"/>
                  </a:cubicBezTo>
                  <a:cubicBezTo>
                    <a:pt x="9074" y="21823"/>
                    <a:pt x="9074" y="21656"/>
                    <a:pt x="9040" y="21489"/>
                  </a:cubicBezTo>
                  <a:lnTo>
                    <a:pt x="9040" y="21489"/>
                  </a:lnTo>
                  <a:cubicBezTo>
                    <a:pt x="9307" y="21556"/>
                    <a:pt x="9507" y="21623"/>
                    <a:pt x="9741" y="21689"/>
                  </a:cubicBezTo>
                  <a:cubicBezTo>
                    <a:pt x="9808" y="21723"/>
                    <a:pt x="9874" y="21823"/>
                    <a:pt x="9941" y="21890"/>
                  </a:cubicBezTo>
                  <a:cubicBezTo>
                    <a:pt x="10008" y="22023"/>
                    <a:pt x="10041" y="22156"/>
                    <a:pt x="10175" y="22290"/>
                  </a:cubicBezTo>
                  <a:cubicBezTo>
                    <a:pt x="10141" y="22123"/>
                    <a:pt x="10108" y="21990"/>
                    <a:pt x="10074" y="21823"/>
                  </a:cubicBezTo>
                  <a:cubicBezTo>
                    <a:pt x="10104" y="21821"/>
                    <a:pt x="10132" y="21820"/>
                    <a:pt x="10161" y="21820"/>
                  </a:cubicBezTo>
                  <a:cubicBezTo>
                    <a:pt x="10529" y="21820"/>
                    <a:pt x="10852" y="21993"/>
                    <a:pt x="11195" y="21993"/>
                  </a:cubicBezTo>
                  <a:cubicBezTo>
                    <a:pt x="11222" y="21993"/>
                    <a:pt x="11249" y="21992"/>
                    <a:pt x="11275" y="21990"/>
                  </a:cubicBezTo>
                  <a:cubicBezTo>
                    <a:pt x="11564" y="21990"/>
                    <a:pt x="11839" y="22004"/>
                    <a:pt x="12118" y="22004"/>
                  </a:cubicBezTo>
                  <a:cubicBezTo>
                    <a:pt x="12258" y="22004"/>
                    <a:pt x="12398" y="22001"/>
                    <a:pt x="12543" y="21990"/>
                  </a:cubicBezTo>
                  <a:cubicBezTo>
                    <a:pt x="12943" y="21956"/>
                    <a:pt x="13377" y="21890"/>
                    <a:pt x="13777" y="21789"/>
                  </a:cubicBezTo>
                  <a:cubicBezTo>
                    <a:pt x="14177" y="21689"/>
                    <a:pt x="14578" y="21556"/>
                    <a:pt x="14978" y="21456"/>
                  </a:cubicBezTo>
                  <a:cubicBezTo>
                    <a:pt x="15378" y="21356"/>
                    <a:pt x="15712" y="21156"/>
                    <a:pt x="16079" y="21022"/>
                  </a:cubicBezTo>
                  <a:cubicBezTo>
                    <a:pt x="16179" y="21089"/>
                    <a:pt x="16246" y="21156"/>
                    <a:pt x="16379" y="21256"/>
                  </a:cubicBezTo>
                  <a:cubicBezTo>
                    <a:pt x="16279" y="20855"/>
                    <a:pt x="16212" y="20522"/>
                    <a:pt x="16112" y="20188"/>
                  </a:cubicBezTo>
                  <a:cubicBezTo>
                    <a:pt x="16346" y="20088"/>
                    <a:pt x="16546" y="20022"/>
                    <a:pt x="16746" y="19921"/>
                  </a:cubicBezTo>
                  <a:cubicBezTo>
                    <a:pt x="16813" y="20155"/>
                    <a:pt x="16913" y="20355"/>
                    <a:pt x="16979" y="20555"/>
                  </a:cubicBezTo>
                  <a:lnTo>
                    <a:pt x="17079" y="20522"/>
                  </a:lnTo>
                  <a:cubicBezTo>
                    <a:pt x="17046" y="20322"/>
                    <a:pt x="16979" y="20088"/>
                    <a:pt x="16946" y="19855"/>
                  </a:cubicBezTo>
                  <a:cubicBezTo>
                    <a:pt x="17180" y="19721"/>
                    <a:pt x="17380" y="19621"/>
                    <a:pt x="17613" y="19521"/>
                  </a:cubicBezTo>
                  <a:cubicBezTo>
                    <a:pt x="17647" y="19688"/>
                    <a:pt x="17680" y="19821"/>
                    <a:pt x="17713" y="19988"/>
                  </a:cubicBezTo>
                  <a:cubicBezTo>
                    <a:pt x="17647" y="20055"/>
                    <a:pt x="17580" y="20155"/>
                    <a:pt x="17513" y="20255"/>
                  </a:cubicBezTo>
                  <a:cubicBezTo>
                    <a:pt x="18280" y="19921"/>
                    <a:pt x="18847" y="19388"/>
                    <a:pt x="19448" y="18821"/>
                  </a:cubicBezTo>
                  <a:lnTo>
                    <a:pt x="19448" y="18821"/>
                  </a:lnTo>
                  <a:cubicBezTo>
                    <a:pt x="18914" y="19088"/>
                    <a:pt x="18480" y="19454"/>
                    <a:pt x="17947" y="19821"/>
                  </a:cubicBezTo>
                  <a:cubicBezTo>
                    <a:pt x="17913" y="19655"/>
                    <a:pt x="17913" y="19521"/>
                    <a:pt x="17880" y="19354"/>
                  </a:cubicBezTo>
                  <a:cubicBezTo>
                    <a:pt x="18118" y="19295"/>
                    <a:pt x="18249" y="19077"/>
                    <a:pt x="18487" y="19077"/>
                  </a:cubicBezTo>
                  <a:cubicBezTo>
                    <a:pt x="18517" y="19077"/>
                    <a:pt x="18548" y="19080"/>
                    <a:pt x="18581" y="19088"/>
                  </a:cubicBezTo>
                  <a:cubicBezTo>
                    <a:pt x="18581" y="19088"/>
                    <a:pt x="18614" y="19054"/>
                    <a:pt x="18614" y="19054"/>
                  </a:cubicBezTo>
                  <a:cubicBezTo>
                    <a:pt x="18747" y="18921"/>
                    <a:pt x="18881" y="18754"/>
                    <a:pt x="19048" y="18554"/>
                  </a:cubicBezTo>
                  <a:lnTo>
                    <a:pt x="19048" y="18554"/>
                  </a:lnTo>
                  <a:cubicBezTo>
                    <a:pt x="18914" y="18587"/>
                    <a:pt x="18814" y="18654"/>
                    <a:pt x="18681" y="18687"/>
                  </a:cubicBezTo>
                  <a:cubicBezTo>
                    <a:pt x="18647" y="18520"/>
                    <a:pt x="18647" y="18387"/>
                    <a:pt x="18614" y="18220"/>
                  </a:cubicBezTo>
                  <a:cubicBezTo>
                    <a:pt x="18581" y="18420"/>
                    <a:pt x="18581" y="18587"/>
                    <a:pt x="18547" y="18787"/>
                  </a:cubicBezTo>
                  <a:cubicBezTo>
                    <a:pt x="18347" y="18921"/>
                    <a:pt x="18114" y="19021"/>
                    <a:pt x="17847" y="19154"/>
                  </a:cubicBezTo>
                  <a:cubicBezTo>
                    <a:pt x="17813" y="18854"/>
                    <a:pt x="17780" y="18587"/>
                    <a:pt x="17747" y="18354"/>
                  </a:cubicBezTo>
                  <a:cubicBezTo>
                    <a:pt x="17747" y="18287"/>
                    <a:pt x="17813" y="18220"/>
                    <a:pt x="17847" y="18154"/>
                  </a:cubicBezTo>
                  <a:cubicBezTo>
                    <a:pt x="18080" y="18020"/>
                    <a:pt x="18280" y="17853"/>
                    <a:pt x="18514" y="17720"/>
                  </a:cubicBezTo>
                  <a:cubicBezTo>
                    <a:pt x="18547" y="17753"/>
                    <a:pt x="18581" y="17787"/>
                    <a:pt x="18614" y="17820"/>
                  </a:cubicBezTo>
                  <a:cubicBezTo>
                    <a:pt x="18647" y="17720"/>
                    <a:pt x="18647" y="17586"/>
                    <a:pt x="18681" y="17453"/>
                  </a:cubicBezTo>
                  <a:cubicBezTo>
                    <a:pt x="19381" y="17620"/>
                    <a:pt x="19781" y="18120"/>
                    <a:pt x="20215" y="18621"/>
                  </a:cubicBezTo>
                  <a:cubicBezTo>
                    <a:pt x="20082" y="18787"/>
                    <a:pt x="19948" y="18987"/>
                    <a:pt x="19748" y="19154"/>
                  </a:cubicBezTo>
                  <a:cubicBezTo>
                    <a:pt x="18514" y="20222"/>
                    <a:pt x="17180" y="21189"/>
                    <a:pt x="15645" y="21789"/>
                  </a:cubicBezTo>
                  <a:cubicBezTo>
                    <a:pt x="15478" y="21856"/>
                    <a:pt x="15278" y="21923"/>
                    <a:pt x="15111" y="21956"/>
                  </a:cubicBezTo>
                  <a:cubicBezTo>
                    <a:pt x="14344" y="22090"/>
                    <a:pt x="13610" y="22256"/>
                    <a:pt x="12876" y="22557"/>
                  </a:cubicBezTo>
                  <a:cubicBezTo>
                    <a:pt x="12710" y="22623"/>
                    <a:pt x="12543" y="22657"/>
                    <a:pt x="12343" y="22657"/>
                  </a:cubicBezTo>
                  <a:cubicBezTo>
                    <a:pt x="11475" y="22723"/>
                    <a:pt x="10575" y="22757"/>
                    <a:pt x="9708" y="22757"/>
                  </a:cubicBezTo>
                  <a:cubicBezTo>
                    <a:pt x="9653" y="22758"/>
                    <a:pt x="9598" y="22759"/>
                    <a:pt x="9544" y="22759"/>
                  </a:cubicBezTo>
                  <a:cubicBezTo>
                    <a:pt x="8071" y="22759"/>
                    <a:pt x="6695" y="22324"/>
                    <a:pt x="5505" y="21456"/>
                  </a:cubicBezTo>
                  <a:cubicBezTo>
                    <a:pt x="4904" y="21056"/>
                    <a:pt x="4370" y="20555"/>
                    <a:pt x="3870" y="20022"/>
                  </a:cubicBezTo>
                  <a:cubicBezTo>
                    <a:pt x="2703" y="18821"/>
                    <a:pt x="1769" y="17453"/>
                    <a:pt x="1168" y="15852"/>
                  </a:cubicBezTo>
                  <a:cubicBezTo>
                    <a:pt x="801" y="14818"/>
                    <a:pt x="534" y="13784"/>
                    <a:pt x="401" y="12683"/>
                  </a:cubicBezTo>
                  <a:cubicBezTo>
                    <a:pt x="334" y="12183"/>
                    <a:pt x="334" y="11682"/>
                    <a:pt x="368" y="11149"/>
                  </a:cubicBezTo>
                  <a:cubicBezTo>
                    <a:pt x="401" y="10114"/>
                    <a:pt x="568" y="9080"/>
                    <a:pt x="801" y="8046"/>
                  </a:cubicBezTo>
                  <a:cubicBezTo>
                    <a:pt x="1035" y="6979"/>
                    <a:pt x="1468" y="6012"/>
                    <a:pt x="2069" y="5078"/>
                  </a:cubicBezTo>
                  <a:cubicBezTo>
                    <a:pt x="2836" y="3877"/>
                    <a:pt x="3703" y="2743"/>
                    <a:pt x="4904" y="1942"/>
                  </a:cubicBezTo>
                  <a:cubicBezTo>
                    <a:pt x="5771" y="1308"/>
                    <a:pt x="6739" y="908"/>
                    <a:pt x="7773" y="674"/>
                  </a:cubicBezTo>
                  <a:cubicBezTo>
                    <a:pt x="7906" y="624"/>
                    <a:pt x="8048" y="608"/>
                    <a:pt x="8194" y="608"/>
                  </a:cubicBezTo>
                  <a:cubicBezTo>
                    <a:pt x="8340" y="608"/>
                    <a:pt x="8490" y="624"/>
                    <a:pt x="8640" y="641"/>
                  </a:cubicBezTo>
                  <a:cubicBezTo>
                    <a:pt x="8744" y="647"/>
                    <a:pt x="8848" y="650"/>
                    <a:pt x="8952" y="650"/>
                  </a:cubicBezTo>
                  <a:cubicBezTo>
                    <a:pt x="9415" y="650"/>
                    <a:pt x="9878" y="595"/>
                    <a:pt x="10341" y="541"/>
                  </a:cubicBezTo>
                  <a:cubicBezTo>
                    <a:pt x="10875" y="508"/>
                    <a:pt x="11375" y="407"/>
                    <a:pt x="11909" y="341"/>
                  </a:cubicBezTo>
                  <a:close/>
                  <a:moveTo>
                    <a:pt x="30756" y="21289"/>
                  </a:moveTo>
                  <a:cubicBezTo>
                    <a:pt x="30823" y="21322"/>
                    <a:pt x="30856" y="21356"/>
                    <a:pt x="30856" y="21356"/>
                  </a:cubicBezTo>
                  <a:cubicBezTo>
                    <a:pt x="31456" y="21923"/>
                    <a:pt x="31456" y="21990"/>
                    <a:pt x="31023" y="22790"/>
                  </a:cubicBezTo>
                  <a:cubicBezTo>
                    <a:pt x="30856" y="22590"/>
                    <a:pt x="30689" y="22390"/>
                    <a:pt x="30522" y="22190"/>
                  </a:cubicBezTo>
                  <a:cubicBezTo>
                    <a:pt x="30489" y="22156"/>
                    <a:pt x="30489" y="22090"/>
                    <a:pt x="30489" y="22023"/>
                  </a:cubicBezTo>
                  <a:cubicBezTo>
                    <a:pt x="30589" y="21789"/>
                    <a:pt x="30656" y="21556"/>
                    <a:pt x="30756" y="21289"/>
                  </a:cubicBezTo>
                  <a:close/>
                  <a:moveTo>
                    <a:pt x="15570" y="22427"/>
                  </a:moveTo>
                  <a:cubicBezTo>
                    <a:pt x="15687" y="22427"/>
                    <a:pt x="15811" y="22456"/>
                    <a:pt x="15945" y="22523"/>
                  </a:cubicBezTo>
                  <a:cubicBezTo>
                    <a:pt x="16279" y="22723"/>
                    <a:pt x="16646" y="22890"/>
                    <a:pt x="17013" y="23057"/>
                  </a:cubicBezTo>
                  <a:cubicBezTo>
                    <a:pt x="16845" y="23206"/>
                    <a:pt x="16677" y="23272"/>
                    <a:pt x="16516" y="23272"/>
                  </a:cubicBezTo>
                  <a:cubicBezTo>
                    <a:pt x="16388" y="23272"/>
                    <a:pt x="16263" y="23231"/>
                    <a:pt x="16145" y="23157"/>
                  </a:cubicBezTo>
                  <a:cubicBezTo>
                    <a:pt x="15779" y="22990"/>
                    <a:pt x="15445" y="22790"/>
                    <a:pt x="15078" y="22590"/>
                  </a:cubicBezTo>
                  <a:cubicBezTo>
                    <a:pt x="15237" y="22491"/>
                    <a:pt x="15396" y="22427"/>
                    <a:pt x="15570" y="22427"/>
                  </a:cubicBezTo>
                  <a:close/>
                  <a:moveTo>
                    <a:pt x="29722" y="22457"/>
                  </a:moveTo>
                  <a:cubicBezTo>
                    <a:pt x="30122" y="22824"/>
                    <a:pt x="30222" y="22790"/>
                    <a:pt x="29922" y="23391"/>
                  </a:cubicBezTo>
                  <a:cubicBezTo>
                    <a:pt x="29488" y="23090"/>
                    <a:pt x="29488" y="22990"/>
                    <a:pt x="29722" y="22457"/>
                  </a:cubicBezTo>
                  <a:close/>
                  <a:moveTo>
                    <a:pt x="30422" y="22323"/>
                  </a:moveTo>
                  <a:cubicBezTo>
                    <a:pt x="30622" y="22523"/>
                    <a:pt x="30789" y="22690"/>
                    <a:pt x="30923" y="22890"/>
                  </a:cubicBezTo>
                  <a:cubicBezTo>
                    <a:pt x="31056" y="23057"/>
                    <a:pt x="30956" y="23190"/>
                    <a:pt x="30856" y="23391"/>
                  </a:cubicBezTo>
                  <a:cubicBezTo>
                    <a:pt x="30622" y="23257"/>
                    <a:pt x="30456" y="23057"/>
                    <a:pt x="30322" y="22857"/>
                  </a:cubicBezTo>
                  <a:cubicBezTo>
                    <a:pt x="30189" y="22690"/>
                    <a:pt x="30322" y="22523"/>
                    <a:pt x="30422" y="22323"/>
                  </a:cubicBezTo>
                  <a:close/>
                  <a:moveTo>
                    <a:pt x="26119" y="22657"/>
                  </a:moveTo>
                  <a:cubicBezTo>
                    <a:pt x="26419" y="22957"/>
                    <a:pt x="26620" y="23491"/>
                    <a:pt x="26486" y="23824"/>
                  </a:cubicBezTo>
                  <a:cubicBezTo>
                    <a:pt x="26353" y="23624"/>
                    <a:pt x="26253" y="23424"/>
                    <a:pt x="26119" y="23257"/>
                  </a:cubicBezTo>
                  <a:cubicBezTo>
                    <a:pt x="25986" y="23057"/>
                    <a:pt x="25952" y="22857"/>
                    <a:pt x="26119" y="22657"/>
                  </a:cubicBezTo>
                  <a:close/>
                  <a:moveTo>
                    <a:pt x="33491" y="23808"/>
                  </a:moveTo>
                  <a:lnTo>
                    <a:pt x="33491" y="23808"/>
                  </a:lnTo>
                  <a:cubicBezTo>
                    <a:pt x="33491" y="23813"/>
                    <a:pt x="33491" y="23819"/>
                    <a:pt x="33491" y="23824"/>
                  </a:cubicBezTo>
                  <a:cubicBezTo>
                    <a:pt x="33491" y="23819"/>
                    <a:pt x="33491" y="23813"/>
                    <a:pt x="33491" y="23808"/>
                  </a:cubicBezTo>
                  <a:close/>
                  <a:moveTo>
                    <a:pt x="35526" y="18520"/>
                  </a:moveTo>
                  <a:cubicBezTo>
                    <a:pt x="35526" y="20088"/>
                    <a:pt x="35126" y="21489"/>
                    <a:pt x="34158" y="22757"/>
                  </a:cubicBezTo>
                  <a:cubicBezTo>
                    <a:pt x="34225" y="22490"/>
                    <a:pt x="34258" y="22256"/>
                    <a:pt x="34325" y="22056"/>
                  </a:cubicBezTo>
                  <a:lnTo>
                    <a:pt x="34325" y="22056"/>
                  </a:lnTo>
                  <a:cubicBezTo>
                    <a:pt x="34158" y="22290"/>
                    <a:pt x="34092" y="22557"/>
                    <a:pt x="34058" y="22824"/>
                  </a:cubicBezTo>
                  <a:cubicBezTo>
                    <a:pt x="34025" y="23124"/>
                    <a:pt x="33925" y="23391"/>
                    <a:pt x="33625" y="23524"/>
                  </a:cubicBezTo>
                  <a:lnTo>
                    <a:pt x="33658" y="23524"/>
                  </a:lnTo>
                  <a:cubicBezTo>
                    <a:pt x="33658" y="23691"/>
                    <a:pt x="33658" y="23858"/>
                    <a:pt x="33658" y="24024"/>
                  </a:cubicBezTo>
                  <a:lnTo>
                    <a:pt x="33591" y="24024"/>
                  </a:lnTo>
                  <a:cubicBezTo>
                    <a:pt x="33558" y="23958"/>
                    <a:pt x="33525" y="23891"/>
                    <a:pt x="33491" y="23791"/>
                  </a:cubicBezTo>
                  <a:lnTo>
                    <a:pt x="33491" y="23791"/>
                  </a:lnTo>
                  <a:cubicBezTo>
                    <a:pt x="33491" y="23794"/>
                    <a:pt x="33491" y="23797"/>
                    <a:pt x="33490" y="23800"/>
                  </a:cubicBezTo>
                  <a:lnTo>
                    <a:pt x="33490" y="23800"/>
                  </a:lnTo>
                  <a:cubicBezTo>
                    <a:pt x="33462" y="23009"/>
                    <a:pt x="33694" y="22283"/>
                    <a:pt x="33925" y="21556"/>
                  </a:cubicBezTo>
                  <a:cubicBezTo>
                    <a:pt x="34192" y="20722"/>
                    <a:pt x="34425" y="19855"/>
                    <a:pt x="34459" y="18954"/>
                  </a:cubicBezTo>
                  <a:cubicBezTo>
                    <a:pt x="34692" y="18854"/>
                    <a:pt x="34892" y="18721"/>
                    <a:pt x="35126" y="18621"/>
                  </a:cubicBezTo>
                  <a:cubicBezTo>
                    <a:pt x="35226" y="18587"/>
                    <a:pt x="35359" y="18554"/>
                    <a:pt x="35526" y="18520"/>
                  </a:cubicBezTo>
                  <a:close/>
                  <a:moveTo>
                    <a:pt x="26653" y="23891"/>
                  </a:moveTo>
                  <a:cubicBezTo>
                    <a:pt x="26686" y="23958"/>
                    <a:pt x="26720" y="24024"/>
                    <a:pt x="26753" y="24091"/>
                  </a:cubicBezTo>
                  <a:cubicBezTo>
                    <a:pt x="26720" y="24091"/>
                    <a:pt x="26686" y="24091"/>
                    <a:pt x="26686" y="24124"/>
                  </a:cubicBezTo>
                  <a:cubicBezTo>
                    <a:pt x="26653" y="24058"/>
                    <a:pt x="26620" y="23991"/>
                    <a:pt x="26586" y="23924"/>
                  </a:cubicBezTo>
                  <a:cubicBezTo>
                    <a:pt x="26620" y="23924"/>
                    <a:pt x="26653" y="23924"/>
                    <a:pt x="26653" y="23891"/>
                  </a:cubicBezTo>
                  <a:close/>
                  <a:moveTo>
                    <a:pt x="30256" y="23024"/>
                  </a:moveTo>
                  <a:cubicBezTo>
                    <a:pt x="30422" y="23157"/>
                    <a:pt x="30589" y="23291"/>
                    <a:pt x="30723" y="23457"/>
                  </a:cubicBezTo>
                  <a:cubicBezTo>
                    <a:pt x="30756" y="23524"/>
                    <a:pt x="30789" y="23624"/>
                    <a:pt x="30789" y="23691"/>
                  </a:cubicBezTo>
                  <a:cubicBezTo>
                    <a:pt x="30756" y="23858"/>
                    <a:pt x="30689" y="24024"/>
                    <a:pt x="30622" y="24225"/>
                  </a:cubicBezTo>
                  <a:cubicBezTo>
                    <a:pt x="30356" y="24091"/>
                    <a:pt x="30155" y="23858"/>
                    <a:pt x="30055" y="23624"/>
                  </a:cubicBezTo>
                  <a:cubicBezTo>
                    <a:pt x="29989" y="23457"/>
                    <a:pt x="30122" y="23224"/>
                    <a:pt x="30155" y="23024"/>
                  </a:cubicBezTo>
                  <a:close/>
                  <a:moveTo>
                    <a:pt x="17232" y="23281"/>
                  </a:moveTo>
                  <a:cubicBezTo>
                    <a:pt x="17392" y="23281"/>
                    <a:pt x="17512" y="23362"/>
                    <a:pt x="17747" y="23557"/>
                  </a:cubicBezTo>
                  <a:cubicBezTo>
                    <a:pt x="17980" y="23758"/>
                    <a:pt x="18180" y="23958"/>
                    <a:pt x="18447" y="24225"/>
                  </a:cubicBezTo>
                  <a:cubicBezTo>
                    <a:pt x="18147" y="24258"/>
                    <a:pt x="17947" y="24291"/>
                    <a:pt x="17713" y="24291"/>
                  </a:cubicBezTo>
                  <a:cubicBezTo>
                    <a:pt x="17613" y="24291"/>
                    <a:pt x="17513" y="24258"/>
                    <a:pt x="17446" y="24191"/>
                  </a:cubicBezTo>
                  <a:cubicBezTo>
                    <a:pt x="17180" y="23958"/>
                    <a:pt x="16913" y="23724"/>
                    <a:pt x="16612" y="23457"/>
                  </a:cubicBezTo>
                  <a:cubicBezTo>
                    <a:pt x="16679" y="23424"/>
                    <a:pt x="16746" y="23391"/>
                    <a:pt x="16779" y="23391"/>
                  </a:cubicBezTo>
                  <a:cubicBezTo>
                    <a:pt x="16987" y="23322"/>
                    <a:pt x="17119" y="23281"/>
                    <a:pt x="17232" y="23281"/>
                  </a:cubicBezTo>
                  <a:close/>
                  <a:moveTo>
                    <a:pt x="16371" y="23544"/>
                  </a:moveTo>
                  <a:cubicBezTo>
                    <a:pt x="16418" y="23544"/>
                    <a:pt x="16465" y="23567"/>
                    <a:pt x="16512" y="23591"/>
                  </a:cubicBezTo>
                  <a:cubicBezTo>
                    <a:pt x="16813" y="23824"/>
                    <a:pt x="17113" y="24058"/>
                    <a:pt x="17480" y="24325"/>
                  </a:cubicBezTo>
                  <a:cubicBezTo>
                    <a:pt x="17146" y="24425"/>
                    <a:pt x="16913" y="24525"/>
                    <a:pt x="16679" y="24558"/>
                  </a:cubicBezTo>
                  <a:cubicBezTo>
                    <a:pt x="16660" y="24568"/>
                    <a:pt x="16637" y="24572"/>
                    <a:pt x="16614" y="24572"/>
                  </a:cubicBezTo>
                  <a:cubicBezTo>
                    <a:pt x="16557" y="24572"/>
                    <a:pt x="16493" y="24548"/>
                    <a:pt x="16446" y="24525"/>
                  </a:cubicBezTo>
                  <a:cubicBezTo>
                    <a:pt x="16179" y="24291"/>
                    <a:pt x="15912" y="24058"/>
                    <a:pt x="15612" y="23791"/>
                  </a:cubicBezTo>
                  <a:cubicBezTo>
                    <a:pt x="15845" y="23657"/>
                    <a:pt x="16079" y="23591"/>
                    <a:pt x="16312" y="23557"/>
                  </a:cubicBezTo>
                  <a:cubicBezTo>
                    <a:pt x="16332" y="23548"/>
                    <a:pt x="16351" y="23544"/>
                    <a:pt x="16371" y="23544"/>
                  </a:cubicBezTo>
                  <a:close/>
                  <a:moveTo>
                    <a:pt x="11895" y="24287"/>
                  </a:moveTo>
                  <a:cubicBezTo>
                    <a:pt x="12044" y="24287"/>
                    <a:pt x="12232" y="24364"/>
                    <a:pt x="12510" y="24525"/>
                  </a:cubicBezTo>
                  <a:cubicBezTo>
                    <a:pt x="12268" y="24785"/>
                    <a:pt x="12182" y="24921"/>
                    <a:pt x="12025" y="24921"/>
                  </a:cubicBezTo>
                  <a:cubicBezTo>
                    <a:pt x="11902" y="24921"/>
                    <a:pt x="11734" y="24835"/>
                    <a:pt x="11409" y="24658"/>
                  </a:cubicBezTo>
                  <a:cubicBezTo>
                    <a:pt x="11578" y="24414"/>
                    <a:pt x="11704" y="24287"/>
                    <a:pt x="11895" y="24287"/>
                  </a:cubicBezTo>
                  <a:close/>
                  <a:moveTo>
                    <a:pt x="21349" y="17787"/>
                  </a:moveTo>
                  <a:cubicBezTo>
                    <a:pt x="21483" y="17853"/>
                    <a:pt x="21616" y="17920"/>
                    <a:pt x="21749" y="18020"/>
                  </a:cubicBezTo>
                  <a:cubicBezTo>
                    <a:pt x="21983" y="18187"/>
                    <a:pt x="22216" y="18387"/>
                    <a:pt x="22450" y="18554"/>
                  </a:cubicBezTo>
                  <a:cubicBezTo>
                    <a:pt x="22550" y="18621"/>
                    <a:pt x="22583" y="18721"/>
                    <a:pt x="22617" y="18854"/>
                  </a:cubicBezTo>
                  <a:cubicBezTo>
                    <a:pt x="22750" y="19488"/>
                    <a:pt x="22917" y="20155"/>
                    <a:pt x="23084" y="20789"/>
                  </a:cubicBezTo>
                  <a:cubicBezTo>
                    <a:pt x="23251" y="21322"/>
                    <a:pt x="23417" y="21823"/>
                    <a:pt x="23584" y="22323"/>
                  </a:cubicBezTo>
                  <a:cubicBezTo>
                    <a:pt x="23684" y="22657"/>
                    <a:pt x="23784" y="22990"/>
                    <a:pt x="24018" y="23190"/>
                  </a:cubicBezTo>
                  <a:cubicBezTo>
                    <a:pt x="23784" y="23791"/>
                    <a:pt x="23584" y="24325"/>
                    <a:pt x="23384" y="24925"/>
                  </a:cubicBezTo>
                  <a:cubicBezTo>
                    <a:pt x="23384" y="24792"/>
                    <a:pt x="23384" y="24658"/>
                    <a:pt x="23384" y="24558"/>
                  </a:cubicBezTo>
                  <a:cubicBezTo>
                    <a:pt x="23451" y="24058"/>
                    <a:pt x="23417" y="23557"/>
                    <a:pt x="23351" y="23057"/>
                  </a:cubicBezTo>
                  <a:cubicBezTo>
                    <a:pt x="23317" y="22924"/>
                    <a:pt x="23284" y="22757"/>
                    <a:pt x="23284" y="22623"/>
                  </a:cubicBezTo>
                  <a:cubicBezTo>
                    <a:pt x="23251" y="22190"/>
                    <a:pt x="23184" y="21756"/>
                    <a:pt x="22784" y="21423"/>
                  </a:cubicBezTo>
                  <a:cubicBezTo>
                    <a:pt x="22717" y="22056"/>
                    <a:pt x="22683" y="22690"/>
                    <a:pt x="22617" y="23357"/>
                  </a:cubicBezTo>
                  <a:cubicBezTo>
                    <a:pt x="21716" y="22957"/>
                    <a:pt x="20916" y="22357"/>
                    <a:pt x="19982" y="22123"/>
                  </a:cubicBezTo>
                  <a:cubicBezTo>
                    <a:pt x="19048" y="21890"/>
                    <a:pt x="18114" y="21723"/>
                    <a:pt x="17079" y="21723"/>
                  </a:cubicBezTo>
                  <a:cubicBezTo>
                    <a:pt x="17180" y="21623"/>
                    <a:pt x="17246" y="21589"/>
                    <a:pt x="17313" y="21523"/>
                  </a:cubicBezTo>
                  <a:cubicBezTo>
                    <a:pt x="17947" y="21089"/>
                    <a:pt x="18647" y="20655"/>
                    <a:pt x="19248" y="20188"/>
                  </a:cubicBezTo>
                  <a:cubicBezTo>
                    <a:pt x="19948" y="19655"/>
                    <a:pt x="20549" y="19054"/>
                    <a:pt x="20982" y="18320"/>
                  </a:cubicBezTo>
                  <a:cubicBezTo>
                    <a:pt x="21082" y="18154"/>
                    <a:pt x="21216" y="17987"/>
                    <a:pt x="21349" y="17787"/>
                  </a:cubicBezTo>
                  <a:close/>
                  <a:moveTo>
                    <a:pt x="15345" y="23924"/>
                  </a:moveTo>
                  <a:cubicBezTo>
                    <a:pt x="15378" y="23924"/>
                    <a:pt x="15478" y="23924"/>
                    <a:pt x="15512" y="23958"/>
                  </a:cubicBezTo>
                  <a:cubicBezTo>
                    <a:pt x="15812" y="24158"/>
                    <a:pt x="16112" y="24391"/>
                    <a:pt x="16479" y="24625"/>
                  </a:cubicBezTo>
                  <a:cubicBezTo>
                    <a:pt x="16045" y="24825"/>
                    <a:pt x="15745" y="24992"/>
                    <a:pt x="15378" y="25125"/>
                  </a:cubicBezTo>
                  <a:cubicBezTo>
                    <a:pt x="15360" y="25134"/>
                    <a:pt x="15338" y="25138"/>
                    <a:pt x="15312" y="25138"/>
                  </a:cubicBezTo>
                  <a:cubicBezTo>
                    <a:pt x="15242" y="25138"/>
                    <a:pt x="15151" y="25107"/>
                    <a:pt x="15078" y="25058"/>
                  </a:cubicBezTo>
                  <a:cubicBezTo>
                    <a:pt x="14845" y="24925"/>
                    <a:pt x="14644" y="24758"/>
                    <a:pt x="14378" y="24558"/>
                  </a:cubicBezTo>
                  <a:cubicBezTo>
                    <a:pt x="14678" y="24291"/>
                    <a:pt x="15011" y="24124"/>
                    <a:pt x="15345" y="23924"/>
                  </a:cubicBezTo>
                  <a:close/>
                  <a:moveTo>
                    <a:pt x="29955" y="23791"/>
                  </a:moveTo>
                  <a:cubicBezTo>
                    <a:pt x="30089" y="23924"/>
                    <a:pt x="30189" y="24024"/>
                    <a:pt x="30289" y="24091"/>
                  </a:cubicBezTo>
                  <a:cubicBezTo>
                    <a:pt x="30356" y="24191"/>
                    <a:pt x="30456" y="24291"/>
                    <a:pt x="30589" y="24425"/>
                  </a:cubicBezTo>
                  <a:cubicBezTo>
                    <a:pt x="30522" y="24692"/>
                    <a:pt x="30422" y="24992"/>
                    <a:pt x="30356" y="25325"/>
                  </a:cubicBezTo>
                  <a:cubicBezTo>
                    <a:pt x="30289" y="25292"/>
                    <a:pt x="30222" y="25259"/>
                    <a:pt x="30189" y="25225"/>
                  </a:cubicBezTo>
                  <a:cubicBezTo>
                    <a:pt x="29655" y="24925"/>
                    <a:pt x="29655" y="24925"/>
                    <a:pt x="29789" y="24291"/>
                  </a:cubicBezTo>
                  <a:cubicBezTo>
                    <a:pt x="29855" y="24124"/>
                    <a:pt x="29889" y="23991"/>
                    <a:pt x="29955" y="23791"/>
                  </a:cubicBezTo>
                  <a:close/>
                  <a:moveTo>
                    <a:pt x="12718" y="24578"/>
                  </a:moveTo>
                  <a:cubicBezTo>
                    <a:pt x="12737" y="24578"/>
                    <a:pt x="12757" y="24582"/>
                    <a:pt x="12776" y="24591"/>
                  </a:cubicBezTo>
                  <a:cubicBezTo>
                    <a:pt x="13043" y="24725"/>
                    <a:pt x="13343" y="24858"/>
                    <a:pt x="13677" y="24992"/>
                  </a:cubicBezTo>
                  <a:cubicBezTo>
                    <a:pt x="13477" y="25192"/>
                    <a:pt x="13377" y="25325"/>
                    <a:pt x="13243" y="25459"/>
                  </a:cubicBezTo>
                  <a:cubicBezTo>
                    <a:pt x="12910" y="25325"/>
                    <a:pt x="12576" y="25159"/>
                    <a:pt x="12176" y="24992"/>
                  </a:cubicBezTo>
                  <a:cubicBezTo>
                    <a:pt x="12343" y="24825"/>
                    <a:pt x="12443" y="24725"/>
                    <a:pt x="12576" y="24625"/>
                  </a:cubicBezTo>
                  <a:cubicBezTo>
                    <a:pt x="12623" y="24601"/>
                    <a:pt x="12671" y="24578"/>
                    <a:pt x="12718" y="24578"/>
                  </a:cubicBezTo>
                  <a:close/>
                  <a:moveTo>
                    <a:pt x="14211" y="24692"/>
                  </a:moveTo>
                  <a:cubicBezTo>
                    <a:pt x="14511" y="24858"/>
                    <a:pt x="14744" y="24992"/>
                    <a:pt x="15011" y="25125"/>
                  </a:cubicBezTo>
                  <a:cubicBezTo>
                    <a:pt x="15045" y="25159"/>
                    <a:pt x="15078" y="25192"/>
                    <a:pt x="15145" y="25259"/>
                  </a:cubicBezTo>
                  <a:cubicBezTo>
                    <a:pt x="15045" y="25392"/>
                    <a:pt x="14945" y="25459"/>
                    <a:pt x="14811" y="25592"/>
                  </a:cubicBezTo>
                  <a:cubicBezTo>
                    <a:pt x="14511" y="25392"/>
                    <a:pt x="14211" y="25192"/>
                    <a:pt x="13911" y="24992"/>
                  </a:cubicBezTo>
                  <a:cubicBezTo>
                    <a:pt x="14011" y="24858"/>
                    <a:pt x="14111" y="24792"/>
                    <a:pt x="14211" y="24692"/>
                  </a:cubicBezTo>
                  <a:close/>
                  <a:moveTo>
                    <a:pt x="31089" y="23090"/>
                  </a:moveTo>
                  <a:cubicBezTo>
                    <a:pt x="31390" y="23357"/>
                    <a:pt x="31690" y="23591"/>
                    <a:pt x="31990" y="23858"/>
                  </a:cubicBezTo>
                  <a:cubicBezTo>
                    <a:pt x="31823" y="24525"/>
                    <a:pt x="31623" y="25225"/>
                    <a:pt x="31390" y="25959"/>
                  </a:cubicBezTo>
                  <a:cubicBezTo>
                    <a:pt x="31089" y="25792"/>
                    <a:pt x="30789" y="25592"/>
                    <a:pt x="30456" y="25425"/>
                  </a:cubicBezTo>
                  <a:cubicBezTo>
                    <a:pt x="30522" y="25125"/>
                    <a:pt x="30589" y="24825"/>
                    <a:pt x="30689" y="24491"/>
                  </a:cubicBezTo>
                  <a:cubicBezTo>
                    <a:pt x="30889" y="24625"/>
                    <a:pt x="31023" y="24692"/>
                    <a:pt x="31156" y="24758"/>
                  </a:cubicBezTo>
                  <a:cubicBezTo>
                    <a:pt x="31156" y="24758"/>
                    <a:pt x="31156" y="24725"/>
                    <a:pt x="31156" y="24725"/>
                  </a:cubicBezTo>
                  <a:cubicBezTo>
                    <a:pt x="31023" y="24591"/>
                    <a:pt x="30889" y="24491"/>
                    <a:pt x="30723" y="24325"/>
                  </a:cubicBezTo>
                  <a:cubicBezTo>
                    <a:pt x="30789" y="24124"/>
                    <a:pt x="30856" y="23924"/>
                    <a:pt x="30923" y="23624"/>
                  </a:cubicBezTo>
                  <a:cubicBezTo>
                    <a:pt x="31056" y="23724"/>
                    <a:pt x="31190" y="23824"/>
                    <a:pt x="31290" y="23891"/>
                  </a:cubicBezTo>
                  <a:cubicBezTo>
                    <a:pt x="31323" y="23891"/>
                    <a:pt x="31323" y="23858"/>
                    <a:pt x="31323" y="23858"/>
                  </a:cubicBezTo>
                  <a:cubicBezTo>
                    <a:pt x="31223" y="23758"/>
                    <a:pt x="31089" y="23624"/>
                    <a:pt x="30956" y="23491"/>
                  </a:cubicBezTo>
                  <a:cubicBezTo>
                    <a:pt x="30989" y="23357"/>
                    <a:pt x="31056" y="23257"/>
                    <a:pt x="31089" y="23090"/>
                  </a:cubicBezTo>
                  <a:close/>
                  <a:moveTo>
                    <a:pt x="13777" y="25092"/>
                  </a:moveTo>
                  <a:cubicBezTo>
                    <a:pt x="14111" y="25292"/>
                    <a:pt x="14378" y="25459"/>
                    <a:pt x="14711" y="25626"/>
                  </a:cubicBezTo>
                  <a:cubicBezTo>
                    <a:pt x="14578" y="25792"/>
                    <a:pt x="14478" y="25926"/>
                    <a:pt x="14344" y="26093"/>
                  </a:cubicBezTo>
                  <a:cubicBezTo>
                    <a:pt x="14011" y="25892"/>
                    <a:pt x="13710" y="25726"/>
                    <a:pt x="13377" y="25525"/>
                  </a:cubicBezTo>
                  <a:cubicBezTo>
                    <a:pt x="13510" y="25392"/>
                    <a:pt x="13644" y="25259"/>
                    <a:pt x="13777" y="25092"/>
                  </a:cubicBezTo>
                  <a:close/>
                  <a:moveTo>
                    <a:pt x="12043" y="25092"/>
                  </a:moveTo>
                  <a:cubicBezTo>
                    <a:pt x="12409" y="25259"/>
                    <a:pt x="12743" y="25425"/>
                    <a:pt x="13143" y="25592"/>
                  </a:cubicBezTo>
                  <a:cubicBezTo>
                    <a:pt x="12943" y="25826"/>
                    <a:pt x="12810" y="25992"/>
                    <a:pt x="12643" y="26193"/>
                  </a:cubicBezTo>
                  <a:cubicBezTo>
                    <a:pt x="12243" y="26026"/>
                    <a:pt x="11876" y="25859"/>
                    <a:pt x="11442" y="25692"/>
                  </a:cubicBezTo>
                  <a:cubicBezTo>
                    <a:pt x="11642" y="25492"/>
                    <a:pt x="11842" y="25325"/>
                    <a:pt x="12043" y="25092"/>
                  </a:cubicBezTo>
                  <a:close/>
                  <a:moveTo>
                    <a:pt x="31790" y="25058"/>
                  </a:moveTo>
                  <a:cubicBezTo>
                    <a:pt x="32023" y="25192"/>
                    <a:pt x="32257" y="25325"/>
                    <a:pt x="32490" y="25459"/>
                  </a:cubicBezTo>
                  <a:cubicBezTo>
                    <a:pt x="32424" y="25792"/>
                    <a:pt x="32357" y="26059"/>
                    <a:pt x="32257" y="26426"/>
                  </a:cubicBezTo>
                  <a:cubicBezTo>
                    <a:pt x="31990" y="26293"/>
                    <a:pt x="31757" y="26193"/>
                    <a:pt x="31523" y="26059"/>
                  </a:cubicBezTo>
                  <a:cubicBezTo>
                    <a:pt x="31590" y="25726"/>
                    <a:pt x="31690" y="25392"/>
                    <a:pt x="31790" y="25058"/>
                  </a:cubicBezTo>
                  <a:close/>
                  <a:moveTo>
                    <a:pt x="30456" y="25626"/>
                  </a:moveTo>
                  <a:lnTo>
                    <a:pt x="30456" y="25626"/>
                  </a:lnTo>
                  <a:cubicBezTo>
                    <a:pt x="30723" y="25792"/>
                    <a:pt x="31023" y="25959"/>
                    <a:pt x="31356" y="26126"/>
                  </a:cubicBezTo>
                  <a:cubicBezTo>
                    <a:pt x="31323" y="26226"/>
                    <a:pt x="31290" y="26359"/>
                    <a:pt x="31256" y="26493"/>
                  </a:cubicBezTo>
                  <a:cubicBezTo>
                    <a:pt x="30989" y="26326"/>
                    <a:pt x="30756" y="26193"/>
                    <a:pt x="30522" y="26059"/>
                  </a:cubicBezTo>
                  <a:cubicBezTo>
                    <a:pt x="30322" y="25959"/>
                    <a:pt x="30289" y="25826"/>
                    <a:pt x="30456" y="25626"/>
                  </a:cubicBezTo>
                  <a:close/>
                  <a:moveTo>
                    <a:pt x="21749" y="23457"/>
                  </a:moveTo>
                  <a:cubicBezTo>
                    <a:pt x="21983" y="23591"/>
                    <a:pt x="22216" y="23758"/>
                    <a:pt x="22450" y="23891"/>
                  </a:cubicBezTo>
                  <a:cubicBezTo>
                    <a:pt x="22417" y="24558"/>
                    <a:pt x="21983" y="25859"/>
                    <a:pt x="21516" y="26560"/>
                  </a:cubicBezTo>
                  <a:cubicBezTo>
                    <a:pt x="21549" y="26426"/>
                    <a:pt x="21583" y="26326"/>
                    <a:pt x="21616" y="26193"/>
                  </a:cubicBezTo>
                  <a:cubicBezTo>
                    <a:pt x="21716" y="25792"/>
                    <a:pt x="21850" y="25425"/>
                    <a:pt x="21916" y="25025"/>
                  </a:cubicBezTo>
                  <a:cubicBezTo>
                    <a:pt x="22016" y="24491"/>
                    <a:pt x="21983" y="23991"/>
                    <a:pt x="21683" y="23524"/>
                  </a:cubicBezTo>
                  <a:cubicBezTo>
                    <a:pt x="21683" y="23491"/>
                    <a:pt x="21716" y="23491"/>
                    <a:pt x="21749" y="23457"/>
                  </a:cubicBezTo>
                  <a:close/>
                  <a:moveTo>
                    <a:pt x="29655" y="25025"/>
                  </a:moveTo>
                  <a:cubicBezTo>
                    <a:pt x="29822" y="25192"/>
                    <a:pt x="29989" y="25292"/>
                    <a:pt x="30155" y="25392"/>
                  </a:cubicBezTo>
                  <a:cubicBezTo>
                    <a:pt x="30289" y="25525"/>
                    <a:pt x="30322" y="25659"/>
                    <a:pt x="30189" y="25826"/>
                  </a:cubicBezTo>
                  <a:cubicBezTo>
                    <a:pt x="30122" y="25792"/>
                    <a:pt x="30055" y="25759"/>
                    <a:pt x="29989" y="25726"/>
                  </a:cubicBezTo>
                  <a:cubicBezTo>
                    <a:pt x="29989" y="25759"/>
                    <a:pt x="29955" y="25792"/>
                    <a:pt x="29989" y="25792"/>
                  </a:cubicBezTo>
                  <a:cubicBezTo>
                    <a:pt x="30256" y="25992"/>
                    <a:pt x="30155" y="26259"/>
                    <a:pt x="30089" y="26560"/>
                  </a:cubicBezTo>
                  <a:cubicBezTo>
                    <a:pt x="29855" y="26259"/>
                    <a:pt x="29588" y="25392"/>
                    <a:pt x="29655" y="25025"/>
                  </a:cubicBezTo>
                  <a:close/>
                  <a:moveTo>
                    <a:pt x="13277" y="25626"/>
                  </a:moveTo>
                  <a:cubicBezTo>
                    <a:pt x="13610" y="25826"/>
                    <a:pt x="13911" y="25992"/>
                    <a:pt x="14244" y="26193"/>
                  </a:cubicBezTo>
                  <a:cubicBezTo>
                    <a:pt x="14077" y="26393"/>
                    <a:pt x="13944" y="26560"/>
                    <a:pt x="13777" y="26760"/>
                  </a:cubicBezTo>
                  <a:cubicBezTo>
                    <a:pt x="13444" y="26560"/>
                    <a:pt x="13143" y="26393"/>
                    <a:pt x="12776" y="26193"/>
                  </a:cubicBezTo>
                  <a:cubicBezTo>
                    <a:pt x="12943" y="25992"/>
                    <a:pt x="13077" y="25826"/>
                    <a:pt x="13277" y="25626"/>
                  </a:cubicBezTo>
                  <a:close/>
                  <a:moveTo>
                    <a:pt x="31456" y="26226"/>
                  </a:moveTo>
                  <a:cubicBezTo>
                    <a:pt x="31757" y="26226"/>
                    <a:pt x="31957" y="26426"/>
                    <a:pt x="32224" y="26526"/>
                  </a:cubicBezTo>
                  <a:cubicBezTo>
                    <a:pt x="32190" y="26660"/>
                    <a:pt x="32157" y="26760"/>
                    <a:pt x="32124" y="26893"/>
                  </a:cubicBezTo>
                  <a:cubicBezTo>
                    <a:pt x="31857" y="26793"/>
                    <a:pt x="31657" y="26693"/>
                    <a:pt x="31423" y="26593"/>
                  </a:cubicBezTo>
                  <a:cubicBezTo>
                    <a:pt x="31423" y="26459"/>
                    <a:pt x="31456" y="26359"/>
                    <a:pt x="31456" y="26226"/>
                  </a:cubicBezTo>
                  <a:close/>
                  <a:moveTo>
                    <a:pt x="25452" y="22156"/>
                  </a:moveTo>
                  <a:cubicBezTo>
                    <a:pt x="25586" y="22457"/>
                    <a:pt x="25719" y="22657"/>
                    <a:pt x="25819" y="22890"/>
                  </a:cubicBezTo>
                  <a:cubicBezTo>
                    <a:pt x="25852" y="23024"/>
                    <a:pt x="25819" y="23157"/>
                    <a:pt x="25786" y="23291"/>
                  </a:cubicBezTo>
                  <a:cubicBezTo>
                    <a:pt x="25652" y="23691"/>
                    <a:pt x="25485" y="24091"/>
                    <a:pt x="25452" y="24525"/>
                  </a:cubicBezTo>
                  <a:cubicBezTo>
                    <a:pt x="25452" y="24591"/>
                    <a:pt x="25452" y="24625"/>
                    <a:pt x="25485" y="24658"/>
                  </a:cubicBezTo>
                  <a:cubicBezTo>
                    <a:pt x="25686" y="24225"/>
                    <a:pt x="25719" y="23691"/>
                    <a:pt x="25952" y="23190"/>
                  </a:cubicBezTo>
                  <a:cubicBezTo>
                    <a:pt x="26119" y="23457"/>
                    <a:pt x="26286" y="23691"/>
                    <a:pt x="26419" y="23924"/>
                  </a:cubicBezTo>
                  <a:cubicBezTo>
                    <a:pt x="26453" y="23991"/>
                    <a:pt x="26453" y="24124"/>
                    <a:pt x="26419" y="24225"/>
                  </a:cubicBezTo>
                  <a:cubicBezTo>
                    <a:pt x="26386" y="24391"/>
                    <a:pt x="26353" y="24558"/>
                    <a:pt x="26353" y="24758"/>
                  </a:cubicBezTo>
                  <a:cubicBezTo>
                    <a:pt x="26419" y="24591"/>
                    <a:pt x="26486" y="24391"/>
                    <a:pt x="26586" y="24124"/>
                  </a:cubicBezTo>
                  <a:cubicBezTo>
                    <a:pt x="26720" y="24391"/>
                    <a:pt x="26853" y="24558"/>
                    <a:pt x="26920" y="24792"/>
                  </a:cubicBezTo>
                  <a:cubicBezTo>
                    <a:pt x="27120" y="25259"/>
                    <a:pt x="27253" y="25726"/>
                    <a:pt x="27387" y="26193"/>
                  </a:cubicBezTo>
                  <a:cubicBezTo>
                    <a:pt x="27487" y="26459"/>
                    <a:pt x="27487" y="26693"/>
                    <a:pt x="27420" y="26960"/>
                  </a:cubicBezTo>
                  <a:cubicBezTo>
                    <a:pt x="27320" y="26893"/>
                    <a:pt x="27253" y="26860"/>
                    <a:pt x="27220" y="26793"/>
                  </a:cubicBezTo>
                  <a:cubicBezTo>
                    <a:pt x="26886" y="26526"/>
                    <a:pt x="26553" y="26259"/>
                    <a:pt x="26219" y="25992"/>
                  </a:cubicBezTo>
                  <a:cubicBezTo>
                    <a:pt x="25652" y="25559"/>
                    <a:pt x="25285" y="24992"/>
                    <a:pt x="24985" y="24391"/>
                  </a:cubicBezTo>
                  <a:cubicBezTo>
                    <a:pt x="24451" y="23257"/>
                    <a:pt x="24451" y="23724"/>
                    <a:pt x="25052" y="22657"/>
                  </a:cubicBezTo>
                  <a:cubicBezTo>
                    <a:pt x="25085" y="22590"/>
                    <a:pt x="25119" y="22490"/>
                    <a:pt x="25185" y="22357"/>
                  </a:cubicBezTo>
                  <a:lnTo>
                    <a:pt x="25185" y="22357"/>
                  </a:lnTo>
                  <a:cubicBezTo>
                    <a:pt x="25252" y="22824"/>
                    <a:pt x="24918" y="23124"/>
                    <a:pt x="25052" y="23524"/>
                  </a:cubicBezTo>
                  <a:cubicBezTo>
                    <a:pt x="25185" y="23090"/>
                    <a:pt x="25285" y="22690"/>
                    <a:pt x="25452" y="22156"/>
                  </a:cubicBezTo>
                  <a:close/>
                  <a:moveTo>
                    <a:pt x="11275" y="24825"/>
                  </a:moveTo>
                  <a:cubicBezTo>
                    <a:pt x="11320" y="24825"/>
                    <a:pt x="11364" y="24836"/>
                    <a:pt x="11409" y="24858"/>
                  </a:cubicBezTo>
                  <a:cubicBezTo>
                    <a:pt x="11576" y="24925"/>
                    <a:pt x="11709" y="24992"/>
                    <a:pt x="11942" y="25058"/>
                  </a:cubicBezTo>
                  <a:cubicBezTo>
                    <a:pt x="11709" y="25292"/>
                    <a:pt x="11542" y="25492"/>
                    <a:pt x="11375" y="25659"/>
                  </a:cubicBezTo>
                  <a:cubicBezTo>
                    <a:pt x="11209" y="25659"/>
                    <a:pt x="11042" y="25659"/>
                    <a:pt x="10908" y="25626"/>
                  </a:cubicBezTo>
                  <a:lnTo>
                    <a:pt x="10908" y="25626"/>
                  </a:lnTo>
                  <a:cubicBezTo>
                    <a:pt x="11409" y="25959"/>
                    <a:pt x="11976" y="26026"/>
                    <a:pt x="12510" y="26359"/>
                  </a:cubicBezTo>
                  <a:cubicBezTo>
                    <a:pt x="12343" y="26593"/>
                    <a:pt x="12143" y="26826"/>
                    <a:pt x="11976" y="27060"/>
                  </a:cubicBezTo>
                  <a:cubicBezTo>
                    <a:pt x="11242" y="26860"/>
                    <a:pt x="10541" y="26660"/>
                    <a:pt x="9774" y="26459"/>
                  </a:cubicBezTo>
                  <a:cubicBezTo>
                    <a:pt x="9941" y="26259"/>
                    <a:pt x="10108" y="26026"/>
                    <a:pt x="10275" y="25826"/>
                  </a:cubicBezTo>
                  <a:cubicBezTo>
                    <a:pt x="10508" y="25525"/>
                    <a:pt x="10775" y="25259"/>
                    <a:pt x="11008" y="24958"/>
                  </a:cubicBezTo>
                  <a:cubicBezTo>
                    <a:pt x="11097" y="24869"/>
                    <a:pt x="11186" y="24825"/>
                    <a:pt x="11275" y="24825"/>
                  </a:cubicBezTo>
                  <a:close/>
                  <a:moveTo>
                    <a:pt x="34492" y="26293"/>
                  </a:moveTo>
                  <a:cubicBezTo>
                    <a:pt x="34659" y="26326"/>
                    <a:pt x="34825" y="26359"/>
                    <a:pt x="34992" y="26393"/>
                  </a:cubicBezTo>
                  <a:cubicBezTo>
                    <a:pt x="35059" y="26426"/>
                    <a:pt x="35126" y="26459"/>
                    <a:pt x="35192" y="26459"/>
                  </a:cubicBezTo>
                  <a:cubicBezTo>
                    <a:pt x="35159" y="26660"/>
                    <a:pt x="35126" y="26826"/>
                    <a:pt x="35059" y="27060"/>
                  </a:cubicBezTo>
                  <a:cubicBezTo>
                    <a:pt x="34926" y="27027"/>
                    <a:pt x="34825" y="26993"/>
                    <a:pt x="34692" y="26993"/>
                  </a:cubicBezTo>
                  <a:cubicBezTo>
                    <a:pt x="34592" y="26960"/>
                    <a:pt x="34459" y="26926"/>
                    <a:pt x="34325" y="26893"/>
                  </a:cubicBezTo>
                  <a:cubicBezTo>
                    <a:pt x="34358" y="26726"/>
                    <a:pt x="34392" y="26593"/>
                    <a:pt x="34425" y="26459"/>
                  </a:cubicBezTo>
                  <a:cubicBezTo>
                    <a:pt x="34425" y="26426"/>
                    <a:pt x="34459" y="26359"/>
                    <a:pt x="34492" y="26293"/>
                  </a:cubicBezTo>
                  <a:close/>
                  <a:moveTo>
                    <a:pt x="32591" y="25525"/>
                  </a:moveTo>
                  <a:cubicBezTo>
                    <a:pt x="32891" y="25659"/>
                    <a:pt x="33158" y="25759"/>
                    <a:pt x="33424" y="25892"/>
                  </a:cubicBezTo>
                  <a:cubicBezTo>
                    <a:pt x="33725" y="26026"/>
                    <a:pt x="34025" y="26159"/>
                    <a:pt x="34392" y="26293"/>
                  </a:cubicBezTo>
                  <a:cubicBezTo>
                    <a:pt x="34325" y="26459"/>
                    <a:pt x="34258" y="26660"/>
                    <a:pt x="34192" y="26860"/>
                  </a:cubicBezTo>
                  <a:cubicBezTo>
                    <a:pt x="33891" y="26793"/>
                    <a:pt x="33625" y="26726"/>
                    <a:pt x="33324" y="26660"/>
                  </a:cubicBezTo>
                  <a:cubicBezTo>
                    <a:pt x="33358" y="26359"/>
                    <a:pt x="33391" y="26126"/>
                    <a:pt x="33424" y="25892"/>
                  </a:cubicBezTo>
                  <a:lnTo>
                    <a:pt x="33424" y="25892"/>
                  </a:lnTo>
                  <a:cubicBezTo>
                    <a:pt x="33291" y="26293"/>
                    <a:pt x="33191" y="26726"/>
                    <a:pt x="33058" y="27160"/>
                  </a:cubicBezTo>
                  <a:cubicBezTo>
                    <a:pt x="32791" y="27160"/>
                    <a:pt x="32591" y="27093"/>
                    <a:pt x="32257" y="26893"/>
                  </a:cubicBezTo>
                  <a:cubicBezTo>
                    <a:pt x="32390" y="26459"/>
                    <a:pt x="32490" y="26026"/>
                    <a:pt x="32591" y="25525"/>
                  </a:cubicBezTo>
                  <a:close/>
                  <a:moveTo>
                    <a:pt x="35292" y="26493"/>
                  </a:moveTo>
                  <a:cubicBezTo>
                    <a:pt x="35559" y="26493"/>
                    <a:pt x="35793" y="26526"/>
                    <a:pt x="36126" y="26560"/>
                  </a:cubicBezTo>
                  <a:cubicBezTo>
                    <a:pt x="36060" y="26826"/>
                    <a:pt x="36026" y="26993"/>
                    <a:pt x="35960" y="27260"/>
                  </a:cubicBezTo>
                  <a:cubicBezTo>
                    <a:pt x="35693" y="27193"/>
                    <a:pt x="35459" y="27160"/>
                    <a:pt x="35159" y="27093"/>
                  </a:cubicBezTo>
                  <a:cubicBezTo>
                    <a:pt x="35226" y="26893"/>
                    <a:pt x="35259" y="26693"/>
                    <a:pt x="35292" y="26493"/>
                  </a:cubicBezTo>
                  <a:close/>
                  <a:moveTo>
                    <a:pt x="33291" y="26693"/>
                  </a:moveTo>
                  <a:cubicBezTo>
                    <a:pt x="33591" y="26793"/>
                    <a:pt x="33858" y="26893"/>
                    <a:pt x="34158" y="26993"/>
                  </a:cubicBezTo>
                  <a:cubicBezTo>
                    <a:pt x="34125" y="27127"/>
                    <a:pt x="34092" y="27260"/>
                    <a:pt x="34058" y="27427"/>
                  </a:cubicBezTo>
                  <a:cubicBezTo>
                    <a:pt x="33758" y="27427"/>
                    <a:pt x="33491" y="27327"/>
                    <a:pt x="33191" y="27227"/>
                  </a:cubicBezTo>
                  <a:cubicBezTo>
                    <a:pt x="33224" y="27060"/>
                    <a:pt x="33258" y="26893"/>
                    <a:pt x="33291" y="26693"/>
                  </a:cubicBezTo>
                  <a:close/>
                  <a:moveTo>
                    <a:pt x="12643" y="26359"/>
                  </a:moveTo>
                  <a:cubicBezTo>
                    <a:pt x="12977" y="26526"/>
                    <a:pt x="13310" y="26660"/>
                    <a:pt x="13710" y="26826"/>
                  </a:cubicBezTo>
                  <a:cubicBezTo>
                    <a:pt x="13544" y="27093"/>
                    <a:pt x="13377" y="27293"/>
                    <a:pt x="13210" y="27527"/>
                  </a:cubicBezTo>
                  <a:cubicBezTo>
                    <a:pt x="12843" y="27393"/>
                    <a:pt x="12476" y="27260"/>
                    <a:pt x="12076" y="27093"/>
                  </a:cubicBezTo>
                  <a:cubicBezTo>
                    <a:pt x="12276" y="26826"/>
                    <a:pt x="12443" y="26626"/>
                    <a:pt x="12643" y="26359"/>
                  </a:cubicBezTo>
                  <a:close/>
                  <a:moveTo>
                    <a:pt x="34292" y="27027"/>
                  </a:moveTo>
                  <a:cubicBezTo>
                    <a:pt x="34559" y="27093"/>
                    <a:pt x="34759" y="27160"/>
                    <a:pt x="35026" y="27193"/>
                  </a:cubicBezTo>
                  <a:cubicBezTo>
                    <a:pt x="34992" y="27360"/>
                    <a:pt x="34959" y="27460"/>
                    <a:pt x="34926" y="27594"/>
                  </a:cubicBezTo>
                  <a:cubicBezTo>
                    <a:pt x="34659" y="27560"/>
                    <a:pt x="34459" y="27527"/>
                    <a:pt x="34192" y="27460"/>
                  </a:cubicBezTo>
                  <a:cubicBezTo>
                    <a:pt x="34225" y="27327"/>
                    <a:pt x="34258" y="27193"/>
                    <a:pt x="34292" y="27027"/>
                  </a:cubicBezTo>
                  <a:close/>
                  <a:moveTo>
                    <a:pt x="35126" y="27227"/>
                  </a:moveTo>
                  <a:cubicBezTo>
                    <a:pt x="35259" y="27260"/>
                    <a:pt x="35393" y="27293"/>
                    <a:pt x="35526" y="27293"/>
                  </a:cubicBezTo>
                  <a:cubicBezTo>
                    <a:pt x="35659" y="27327"/>
                    <a:pt x="35759" y="27360"/>
                    <a:pt x="35926" y="27393"/>
                  </a:cubicBezTo>
                  <a:cubicBezTo>
                    <a:pt x="35893" y="27494"/>
                    <a:pt x="35860" y="27594"/>
                    <a:pt x="35826" y="27727"/>
                  </a:cubicBezTo>
                  <a:cubicBezTo>
                    <a:pt x="35559" y="27694"/>
                    <a:pt x="35326" y="27660"/>
                    <a:pt x="35059" y="27627"/>
                  </a:cubicBezTo>
                  <a:cubicBezTo>
                    <a:pt x="35092" y="27460"/>
                    <a:pt x="35092" y="27360"/>
                    <a:pt x="35126" y="27227"/>
                  </a:cubicBezTo>
                  <a:close/>
                  <a:moveTo>
                    <a:pt x="36226" y="26593"/>
                  </a:moveTo>
                  <a:cubicBezTo>
                    <a:pt x="36460" y="26626"/>
                    <a:pt x="36627" y="26660"/>
                    <a:pt x="36860" y="26660"/>
                  </a:cubicBezTo>
                  <a:cubicBezTo>
                    <a:pt x="36760" y="27060"/>
                    <a:pt x="36660" y="27393"/>
                    <a:pt x="36560" y="27794"/>
                  </a:cubicBezTo>
                  <a:cubicBezTo>
                    <a:pt x="36360" y="27760"/>
                    <a:pt x="36193" y="27760"/>
                    <a:pt x="35993" y="27727"/>
                  </a:cubicBezTo>
                  <a:cubicBezTo>
                    <a:pt x="35993" y="27594"/>
                    <a:pt x="36026" y="27527"/>
                    <a:pt x="36026" y="27393"/>
                  </a:cubicBezTo>
                  <a:lnTo>
                    <a:pt x="36493" y="27393"/>
                  </a:lnTo>
                  <a:cubicBezTo>
                    <a:pt x="36293" y="27327"/>
                    <a:pt x="36193" y="27293"/>
                    <a:pt x="36060" y="27227"/>
                  </a:cubicBezTo>
                  <a:cubicBezTo>
                    <a:pt x="36126" y="27027"/>
                    <a:pt x="36160" y="26826"/>
                    <a:pt x="36226" y="26593"/>
                  </a:cubicBezTo>
                  <a:close/>
                  <a:moveTo>
                    <a:pt x="36927" y="26660"/>
                  </a:moveTo>
                  <a:cubicBezTo>
                    <a:pt x="37194" y="26660"/>
                    <a:pt x="37361" y="26693"/>
                    <a:pt x="37594" y="26693"/>
                  </a:cubicBezTo>
                  <a:cubicBezTo>
                    <a:pt x="37494" y="27093"/>
                    <a:pt x="37427" y="27460"/>
                    <a:pt x="37327" y="27860"/>
                  </a:cubicBezTo>
                  <a:cubicBezTo>
                    <a:pt x="37127" y="27827"/>
                    <a:pt x="36927" y="27827"/>
                    <a:pt x="36693" y="27794"/>
                  </a:cubicBezTo>
                  <a:cubicBezTo>
                    <a:pt x="36760" y="27393"/>
                    <a:pt x="36860" y="27060"/>
                    <a:pt x="36927" y="26660"/>
                  </a:cubicBezTo>
                  <a:close/>
                  <a:moveTo>
                    <a:pt x="30322" y="26159"/>
                  </a:moveTo>
                  <a:lnTo>
                    <a:pt x="30322" y="26159"/>
                  </a:lnTo>
                  <a:cubicBezTo>
                    <a:pt x="30622" y="26326"/>
                    <a:pt x="30923" y="26493"/>
                    <a:pt x="31223" y="26660"/>
                  </a:cubicBezTo>
                  <a:cubicBezTo>
                    <a:pt x="31123" y="27127"/>
                    <a:pt x="31056" y="27594"/>
                    <a:pt x="30956" y="28094"/>
                  </a:cubicBezTo>
                  <a:cubicBezTo>
                    <a:pt x="30932" y="28097"/>
                    <a:pt x="30909" y="28099"/>
                    <a:pt x="30887" y="28099"/>
                  </a:cubicBezTo>
                  <a:cubicBezTo>
                    <a:pt x="30702" y="28099"/>
                    <a:pt x="30616" y="27977"/>
                    <a:pt x="30556" y="27827"/>
                  </a:cubicBezTo>
                  <a:cubicBezTo>
                    <a:pt x="30256" y="27293"/>
                    <a:pt x="29955" y="26793"/>
                    <a:pt x="30322" y="26159"/>
                  </a:cubicBezTo>
                  <a:close/>
                  <a:moveTo>
                    <a:pt x="31323" y="26760"/>
                  </a:moveTo>
                  <a:cubicBezTo>
                    <a:pt x="31623" y="26860"/>
                    <a:pt x="31823" y="26960"/>
                    <a:pt x="32090" y="27093"/>
                  </a:cubicBezTo>
                  <a:cubicBezTo>
                    <a:pt x="31990" y="27494"/>
                    <a:pt x="31923" y="27894"/>
                    <a:pt x="31823" y="28327"/>
                  </a:cubicBezTo>
                  <a:cubicBezTo>
                    <a:pt x="31556" y="28261"/>
                    <a:pt x="31323" y="28227"/>
                    <a:pt x="31056" y="28161"/>
                  </a:cubicBezTo>
                  <a:cubicBezTo>
                    <a:pt x="31156" y="27660"/>
                    <a:pt x="31256" y="27227"/>
                    <a:pt x="31323" y="26760"/>
                  </a:cubicBezTo>
                  <a:close/>
                  <a:moveTo>
                    <a:pt x="34125" y="27660"/>
                  </a:moveTo>
                  <a:cubicBezTo>
                    <a:pt x="34358" y="27694"/>
                    <a:pt x="34592" y="27727"/>
                    <a:pt x="34859" y="27760"/>
                  </a:cubicBezTo>
                  <a:cubicBezTo>
                    <a:pt x="34825" y="27961"/>
                    <a:pt x="34825" y="28161"/>
                    <a:pt x="34792" y="28361"/>
                  </a:cubicBezTo>
                  <a:lnTo>
                    <a:pt x="34225" y="28361"/>
                  </a:lnTo>
                  <a:cubicBezTo>
                    <a:pt x="34058" y="28294"/>
                    <a:pt x="33992" y="28194"/>
                    <a:pt x="34058" y="28027"/>
                  </a:cubicBezTo>
                  <a:cubicBezTo>
                    <a:pt x="34092" y="27927"/>
                    <a:pt x="34092" y="27794"/>
                    <a:pt x="34125" y="27660"/>
                  </a:cubicBezTo>
                  <a:close/>
                  <a:moveTo>
                    <a:pt x="38914" y="26640"/>
                  </a:moveTo>
                  <a:cubicBezTo>
                    <a:pt x="39004" y="26640"/>
                    <a:pt x="39098" y="26647"/>
                    <a:pt x="39195" y="26660"/>
                  </a:cubicBezTo>
                  <a:cubicBezTo>
                    <a:pt x="39095" y="27127"/>
                    <a:pt x="38995" y="27527"/>
                    <a:pt x="38895" y="27961"/>
                  </a:cubicBezTo>
                  <a:cubicBezTo>
                    <a:pt x="38862" y="28027"/>
                    <a:pt x="38795" y="28127"/>
                    <a:pt x="38728" y="28161"/>
                  </a:cubicBezTo>
                  <a:cubicBezTo>
                    <a:pt x="38561" y="28194"/>
                    <a:pt x="38395" y="28227"/>
                    <a:pt x="38195" y="28261"/>
                  </a:cubicBezTo>
                  <a:cubicBezTo>
                    <a:pt x="38228" y="27894"/>
                    <a:pt x="38295" y="27560"/>
                    <a:pt x="38328" y="27227"/>
                  </a:cubicBezTo>
                  <a:lnTo>
                    <a:pt x="38328" y="27227"/>
                  </a:lnTo>
                  <a:cubicBezTo>
                    <a:pt x="38228" y="27560"/>
                    <a:pt x="38128" y="27894"/>
                    <a:pt x="38061" y="28294"/>
                  </a:cubicBezTo>
                  <a:cubicBezTo>
                    <a:pt x="37861" y="28294"/>
                    <a:pt x="37661" y="28327"/>
                    <a:pt x="37394" y="28361"/>
                  </a:cubicBezTo>
                  <a:cubicBezTo>
                    <a:pt x="37427" y="27760"/>
                    <a:pt x="37561" y="27260"/>
                    <a:pt x="37694" y="26660"/>
                  </a:cubicBezTo>
                  <a:cubicBezTo>
                    <a:pt x="37961" y="26693"/>
                    <a:pt x="38195" y="26693"/>
                    <a:pt x="38461" y="26726"/>
                  </a:cubicBezTo>
                  <a:cubicBezTo>
                    <a:pt x="38609" y="26663"/>
                    <a:pt x="38757" y="26640"/>
                    <a:pt x="38914" y="26640"/>
                  </a:cubicBezTo>
                  <a:close/>
                  <a:moveTo>
                    <a:pt x="34992" y="27794"/>
                  </a:moveTo>
                  <a:cubicBezTo>
                    <a:pt x="35259" y="27827"/>
                    <a:pt x="35526" y="27827"/>
                    <a:pt x="35793" y="27860"/>
                  </a:cubicBezTo>
                  <a:cubicBezTo>
                    <a:pt x="35793" y="28027"/>
                    <a:pt x="35826" y="28127"/>
                    <a:pt x="35826" y="28261"/>
                  </a:cubicBezTo>
                  <a:lnTo>
                    <a:pt x="35893" y="28261"/>
                  </a:lnTo>
                  <a:cubicBezTo>
                    <a:pt x="35926" y="28127"/>
                    <a:pt x="35926" y="28027"/>
                    <a:pt x="35960" y="27894"/>
                  </a:cubicBezTo>
                  <a:cubicBezTo>
                    <a:pt x="36126" y="27894"/>
                    <a:pt x="36327" y="27927"/>
                    <a:pt x="36527" y="27927"/>
                  </a:cubicBezTo>
                  <a:cubicBezTo>
                    <a:pt x="36527" y="28061"/>
                    <a:pt x="36560" y="28161"/>
                    <a:pt x="36560" y="28261"/>
                  </a:cubicBezTo>
                  <a:lnTo>
                    <a:pt x="36627" y="28261"/>
                  </a:lnTo>
                  <a:cubicBezTo>
                    <a:pt x="36660" y="28161"/>
                    <a:pt x="36660" y="28061"/>
                    <a:pt x="36693" y="27927"/>
                  </a:cubicBezTo>
                  <a:lnTo>
                    <a:pt x="37327" y="27927"/>
                  </a:lnTo>
                  <a:cubicBezTo>
                    <a:pt x="37294" y="28094"/>
                    <a:pt x="37294" y="28227"/>
                    <a:pt x="37261" y="28394"/>
                  </a:cubicBezTo>
                  <a:cubicBezTo>
                    <a:pt x="36493" y="28394"/>
                    <a:pt x="35726" y="28394"/>
                    <a:pt x="34926" y="28428"/>
                  </a:cubicBezTo>
                  <a:cubicBezTo>
                    <a:pt x="34959" y="28194"/>
                    <a:pt x="34959" y="28027"/>
                    <a:pt x="34992" y="27794"/>
                  </a:cubicBezTo>
                  <a:close/>
                  <a:moveTo>
                    <a:pt x="32224" y="27160"/>
                  </a:moveTo>
                  <a:cubicBezTo>
                    <a:pt x="32490" y="27227"/>
                    <a:pt x="32724" y="27293"/>
                    <a:pt x="32991" y="27393"/>
                  </a:cubicBezTo>
                  <a:cubicBezTo>
                    <a:pt x="32924" y="27760"/>
                    <a:pt x="32824" y="28127"/>
                    <a:pt x="32757" y="28528"/>
                  </a:cubicBezTo>
                  <a:cubicBezTo>
                    <a:pt x="32490" y="28494"/>
                    <a:pt x="32257" y="28428"/>
                    <a:pt x="31957" y="28394"/>
                  </a:cubicBezTo>
                  <a:cubicBezTo>
                    <a:pt x="32057" y="27927"/>
                    <a:pt x="32124" y="27560"/>
                    <a:pt x="32224" y="27160"/>
                  </a:cubicBezTo>
                  <a:close/>
                  <a:moveTo>
                    <a:pt x="33124" y="27427"/>
                  </a:moveTo>
                  <a:cubicBezTo>
                    <a:pt x="33424" y="27494"/>
                    <a:pt x="33725" y="27560"/>
                    <a:pt x="34025" y="27627"/>
                  </a:cubicBezTo>
                  <a:cubicBezTo>
                    <a:pt x="33992" y="27827"/>
                    <a:pt x="33958" y="28027"/>
                    <a:pt x="33891" y="28261"/>
                  </a:cubicBezTo>
                  <a:cubicBezTo>
                    <a:pt x="33758" y="28261"/>
                    <a:pt x="33658" y="28227"/>
                    <a:pt x="33558" y="28227"/>
                  </a:cubicBezTo>
                  <a:cubicBezTo>
                    <a:pt x="33858" y="28394"/>
                    <a:pt x="33858" y="28394"/>
                    <a:pt x="33858" y="28661"/>
                  </a:cubicBezTo>
                  <a:cubicBezTo>
                    <a:pt x="33525" y="28628"/>
                    <a:pt x="33224" y="28594"/>
                    <a:pt x="32924" y="28561"/>
                  </a:cubicBezTo>
                  <a:cubicBezTo>
                    <a:pt x="32924" y="28227"/>
                    <a:pt x="32924" y="28227"/>
                    <a:pt x="33224" y="28161"/>
                  </a:cubicBezTo>
                  <a:cubicBezTo>
                    <a:pt x="33058" y="28161"/>
                    <a:pt x="32957" y="28094"/>
                    <a:pt x="33024" y="27894"/>
                  </a:cubicBezTo>
                  <a:cubicBezTo>
                    <a:pt x="33058" y="27760"/>
                    <a:pt x="33091" y="27594"/>
                    <a:pt x="33124" y="27427"/>
                  </a:cubicBezTo>
                  <a:close/>
                  <a:moveTo>
                    <a:pt x="39796" y="27994"/>
                  </a:moveTo>
                  <a:cubicBezTo>
                    <a:pt x="39796" y="28161"/>
                    <a:pt x="39762" y="28327"/>
                    <a:pt x="39729" y="28494"/>
                  </a:cubicBezTo>
                  <a:cubicBezTo>
                    <a:pt x="39496" y="28561"/>
                    <a:pt x="39229" y="28628"/>
                    <a:pt x="38995" y="28694"/>
                  </a:cubicBezTo>
                  <a:cubicBezTo>
                    <a:pt x="38895" y="28294"/>
                    <a:pt x="38928" y="28227"/>
                    <a:pt x="39295" y="28127"/>
                  </a:cubicBezTo>
                  <a:cubicBezTo>
                    <a:pt x="39462" y="28094"/>
                    <a:pt x="39596" y="28061"/>
                    <a:pt x="39796" y="27994"/>
                  </a:cubicBezTo>
                  <a:close/>
                  <a:moveTo>
                    <a:pt x="46334" y="28327"/>
                  </a:moveTo>
                  <a:cubicBezTo>
                    <a:pt x="46367" y="28461"/>
                    <a:pt x="46400" y="28561"/>
                    <a:pt x="46400" y="28694"/>
                  </a:cubicBezTo>
                  <a:cubicBezTo>
                    <a:pt x="46200" y="28694"/>
                    <a:pt x="45967" y="28728"/>
                    <a:pt x="45733" y="28728"/>
                  </a:cubicBezTo>
                  <a:cubicBezTo>
                    <a:pt x="45700" y="28628"/>
                    <a:pt x="45667" y="28528"/>
                    <a:pt x="45600" y="28361"/>
                  </a:cubicBezTo>
                  <a:cubicBezTo>
                    <a:pt x="45900" y="28361"/>
                    <a:pt x="46100" y="28327"/>
                    <a:pt x="46334" y="28327"/>
                  </a:cubicBezTo>
                  <a:close/>
                  <a:moveTo>
                    <a:pt x="46467" y="28194"/>
                  </a:moveTo>
                  <a:cubicBezTo>
                    <a:pt x="46667" y="28194"/>
                    <a:pt x="46801" y="28194"/>
                    <a:pt x="46968" y="28227"/>
                  </a:cubicBezTo>
                  <a:cubicBezTo>
                    <a:pt x="47401" y="28327"/>
                    <a:pt x="47835" y="28361"/>
                    <a:pt x="48235" y="28594"/>
                  </a:cubicBezTo>
                  <a:cubicBezTo>
                    <a:pt x="48235" y="28628"/>
                    <a:pt x="48235" y="28661"/>
                    <a:pt x="48235" y="28694"/>
                  </a:cubicBezTo>
                  <a:cubicBezTo>
                    <a:pt x="48235" y="28694"/>
                    <a:pt x="48235" y="28728"/>
                    <a:pt x="48202" y="28794"/>
                  </a:cubicBezTo>
                  <a:cubicBezTo>
                    <a:pt x="47889" y="28677"/>
                    <a:pt x="47576" y="28629"/>
                    <a:pt x="47257" y="28629"/>
                  </a:cubicBezTo>
                  <a:cubicBezTo>
                    <a:pt x="47031" y="28629"/>
                    <a:pt x="46802" y="28653"/>
                    <a:pt x="46567" y="28694"/>
                  </a:cubicBezTo>
                  <a:cubicBezTo>
                    <a:pt x="46534" y="28528"/>
                    <a:pt x="46501" y="28361"/>
                    <a:pt x="46467" y="28194"/>
                  </a:cubicBezTo>
                  <a:close/>
                  <a:moveTo>
                    <a:pt x="42698" y="28728"/>
                  </a:moveTo>
                  <a:cubicBezTo>
                    <a:pt x="42698" y="28761"/>
                    <a:pt x="42698" y="28761"/>
                    <a:pt x="42698" y="28794"/>
                  </a:cubicBezTo>
                  <a:cubicBezTo>
                    <a:pt x="42631" y="28794"/>
                    <a:pt x="42598" y="28828"/>
                    <a:pt x="42531" y="28828"/>
                  </a:cubicBezTo>
                  <a:cubicBezTo>
                    <a:pt x="42531" y="28794"/>
                    <a:pt x="42531" y="28761"/>
                    <a:pt x="42531" y="28761"/>
                  </a:cubicBezTo>
                  <a:cubicBezTo>
                    <a:pt x="42598" y="28728"/>
                    <a:pt x="42631" y="28728"/>
                    <a:pt x="42698" y="28728"/>
                  </a:cubicBezTo>
                  <a:close/>
                  <a:moveTo>
                    <a:pt x="45500" y="28361"/>
                  </a:moveTo>
                  <a:cubicBezTo>
                    <a:pt x="45533" y="28528"/>
                    <a:pt x="45533" y="28628"/>
                    <a:pt x="45567" y="28728"/>
                  </a:cubicBezTo>
                  <a:cubicBezTo>
                    <a:pt x="45366" y="28794"/>
                    <a:pt x="45200" y="28828"/>
                    <a:pt x="44999" y="28861"/>
                  </a:cubicBezTo>
                  <a:cubicBezTo>
                    <a:pt x="44966" y="28761"/>
                    <a:pt x="44966" y="28694"/>
                    <a:pt x="44933" y="28594"/>
                  </a:cubicBezTo>
                  <a:cubicBezTo>
                    <a:pt x="45100" y="28528"/>
                    <a:pt x="45266" y="28461"/>
                    <a:pt x="45500" y="28361"/>
                  </a:cubicBezTo>
                  <a:close/>
                  <a:moveTo>
                    <a:pt x="24118" y="25225"/>
                  </a:moveTo>
                  <a:cubicBezTo>
                    <a:pt x="24985" y="26293"/>
                    <a:pt x="25819" y="27393"/>
                    <a:pt x="26153" y="28761"/>
                  </a:cubicBezTo>
                  <a:cubicBezTo>
                    <a:pt x="25819" y="28828"/>
                    <a:pt x="25485" y="28861"/>
                    <a:pt x="25085" y="28928"/>
                  </a:cubicBezTo>
                  <a:cubicBezTo>
                    <a:pt x="24608" y="28546"/>
                    <a:pt x="24010" y="28225"/>
                    <a:pt x="23261" y="28225"/>
                  </a:cubicBezTo>
                  <a:cubicBezTo>
                    <a:pt x="23224" y="28225"/>
                    <a:pt x="23188" y="28226"/>
                    <a:pt x="23150" y="28227"/>
                  </a:cubicBezTo>
                  <a:cubicBezTo>
                    <a:pt x="23251" y="28094"/>
                    <a:pt x="23284" y="27994"/>
                    <a:pt x="23384" y="27894"/>
                  </a:cubicBezTo>
                  <a:cubicBezTo>
                    <a:pt x="23617" y="27560"/>
                    <a:pt x="23784" y="27193"/>
                    <a:pt x="23851" y="26760"/>
                  </a:cubicBezTo>
                  <a:cubicBezTo>
                    <a:pt x="23918" y="26359"/>
                    <a:pt x="23951" y="25959"/>
                    <a:pt x="24018" y="25559"/>
                  </a:cubicBezTo>
                  <a:cubicBezTo>
                    <a:pt x="24018" y="25459"/>
                    <a:pt x="24051" y="25325"/>
                    <a:pt x="24118" y="25225"/>
                  </a:cubicBezTo>
                  <a:close/>
                  <a:moveTo>
                    <a:pt x="31089" y="28327"/>
                  </a:moveTo>
                  <a:cubicBezTo>
                    <a:pt x="31190" y="28327"/>
                    <a:pt x="31290" y="28361"/>
                    <a:pt x="31423" y="28394"/>
                  </a:cubicBezTo>
                  <a:cubicBezTo>
                    <a:pt x="31523" y="28394"/>
                    <a:pt x="31657" y="28461"/>
                    <a:pt x="31790" y="28494"/>
                  </a:cubicBezTo>
                  <a:cubicBezTo>
                    <a:pt x="31757" y="28661"/>
                    <a:pt x="31757" y="28828"/>
                    <a:pt x="31723" y="28995"/>
                  </a:cubicBezTo>
                  <a:cubicBezTo>
                    <a:pt x="31256" y="28995"/>
                    <a:pt x="31056" y="28828"/>
                    <a:pt x="31089" y="28327"/>
                  </a:cubicBezTo>
                  <a:close/>
                  <a:moveTo>
                    <a:pt x="26149" y="29098"/>
                  </a:moveTo>
                  <a:cubicBezTo>
                    <a:pt x="26414" y="29098"/>
                    <a:pt x="26679" y="29125"/>
                    <a:pt x="26953" y="29161"/>
                  </a:cubicBezTo>
                  <a:lnTo>
                    <a:pt x="26953" y="29228"/>
                  </a:lnTo>
                  <a:lnTo>
                    <a:pt x="26620" y="29228"/>
                  </a:lnTo>
                  <a:cubicBezTo>
                    <a:pt x="26353" y="29261"/>
                    <a:pt x="26086" y="29295"/>
                    <a:pt x="25819" y="29328"/>
                  </a:cubicBezTo>
                  <a:cubicBezTo>
                    <a:pt x="25748" y="29340"/>
                    <a:pt x="25703" y="29352"/>
                    <a:pt x="25667" y="29352"/>
                  </a:cubicBezTo>
                  <a:cubicBezTo>
                    <a:pt x="25602" y="29352"/>
                    <a:pt x="25572" y="29312"/>
                    <a:pt x="25485" y="29161"/>
                  </a:cubicBezTo>
                  <a:cubicBezTo>
                    <a:pt x="25711" y="29116"/>
                    <a:pt x="25930" y="29098"/>
                    <a:pt x="26149" y="29098"/>
                  </a:cubicBezTo>
                  <a:close/>
                  <a:moveTo>
                    <a:pt x="24351" y="24091"/>
                  </a:moveTo>
                  <a:cubicBezTo>
                    <a:pt x="24485" y="24291"/>
                    <a:pt x="24618" y="24525"/>
                    <a:pt x="24752" y="24725"/>
                  </a:cubicBezTo>
                  <a:cubicBezTo>
                    <a:pt x="25119" y="25292"/>
                    <a:pt x="25419" y="25892"/>
                    <a:pt x="25819" y="26393"/>
                  </a:cubicBezTo>
                  <a:cubicBezTo>
                    <a:pt x="26520" y="27227"/>
                    <a:pt x="27253" y="28027"/>
                    <a:pt x="28221" y="28628"/>
                  </a:cubicBezTo>
                  <a:cubicBezTo>
                    <a:pt x="28421" y="28761"/>
                    <a:pt x="28621" y="28895"/>
                    <a:pt x="28788" y="29061"/>
                  </a:cubicBezTo>
                  <a:cubicBezTo>
                    <a:pt x="28888" y="29161"/>
                    <a:pt x="28955" y="29328"/>
                    <a:pt x="29055" y="29428"/>
                  </a:cubicBezTo>
                  <a:cubicBezTo>
                    <a:pt x="29021" y="29462"/>
                    <a:pt x="29021" y="29495"/>
                    <a:pt x="28988" y="29495"/>
                  </a:cubicBezTo>
                  <a:cubicBezTo>
                    <a:pt x="28187" y="29128"/>
                    <a:pt x="27353" y="28861"/>
                    <a:pt x="26486" y="28794"/>
                  </a:cubicBezTo>
                  <a:cubicBezTo>
                    <a:pt x="26353" y="28528"/>
                    <a:pt x="26286" y="28261"/>
                    <a:pt x="26153" y="27994"/>
                  </a:cubicBezTo>
                  <a:cubicBezTo>
                    <a:pt x="25719" y="26893"/>
                    <a:pt x="25018" y="25892"/>
                    <a:pt x="24251" y="24992"/>
                  </a:cubicBezTo>
                  <a:cubicBezTo>
                    <a:pt x="24185" y="24958"/>
                    <a:pt x="24118" y="24858"/>
                    <a:pt x="24118" y="24792"/>
                  </a:cubicBezTo>
                  <a:cubicBezTo>
                    <a:pt x="24185" y="24558"/>
                    <a:pt x="24251" y="24325"/>
                    <a:pt x="24285" y="24091"/>
                  </a:cubicBezTo>
                  <a:close/>
                  <a:moveTo>
                    <a:pt x="34219" y="28366"/>
                  </a:moveTo>
                  <a:lnTo>
                    <a:pt x="34219" y="28366"/>
                  </a:lnTo>
                  <a:cubicBezTo>
                    <a:pt x="34542" y="28429"/>
                    <a:pt x="34836" y="28463"/>
                    <a:pt x="35192" y="28528"/>
                  </a:cubicBezTo>
                  <a:cubicBezTo>
                    <a:pt x="34859" y="28828"/>
                    <a:pt x="34492" y="29061"/>
                    <a:pt x="34092" y="29195"/>
                  </a:cubicBezTo>
                  <a:cubicBezTo>
                    <a:pt x="33858" y="29295"/>
                    <a:pt x="33625" y="29362"/>
                    <a:pt x="33424" y="29495"/>
                  </a:cubicBezTo>
                  <a:cubicBezTo>
                    <a:pt x="33217" y="29638"/>
                    <a:pt x="33002" y="29683"/>
                    <a:pt x="32787" y="29683"/>
                  </a:cubicBezTo>
                  <a:cubicBezTo>
                    <a:pt x="32552" y="29683"/>
                    <a:pt x="32317" y="29630"/>
                    <a:pt x="32090" y="29595"/>
                  </a:cubicBezTo>
                  <a:cubicBezTo>
                    <a:pt x="31923" y="29595"/>
                    <a:pt x="31823" y="29462"/>
                    <a:pt x="31790" y="29261"/>
                  </a:cubicBezTo>
                  <a:lnTo>
                    <a:pt x="31790" y="29261"/>
                  </a:lnTo>
                  <a:cubicBezTo>
                    <a:pt x="32057" y="29295"/>
                    <a:pt x="32290" y="29295"/>
                    <a:pt x="32524" y="29328"/>
                  </a:cubicBezTo>
                  <a:cubicBezTo>
                    <a:pt x="32524" y="29328"/>
                    <a:pt x="32524" y="29295"/>
                    <a:pt x="32524" y="29295"/>
                  </a:cubicBezTo>
                  <a:cubicBezTo>
                    <a:pt x="32324" y="29195"/>
                    <a:pt x="32090" y="29128"/>
                    <a:pt x="31823" y="29061"/>
                  </a:cubicBezTo>
                  <a:cubicBezTo>
                    <a:pt x="31857" y="28861"/>
                    <a:pt x="31890" y="28728"/>
                    <a:pt x="31923" y="28528"/>
                  </a:cubicBezTo>
                  <a:cubicBezTo>
                    <a:pt x="32157" y="28561"/>
                    <a:pt x="32390" y="28594"/>
                    <a:pt x="32591" y="28661"/>
                  </a:cubicBezTo>
                  <a:cubicBezTo>
                    <a:pt x="32691" y="28661"/>
                    <a:pt x="32724" y="28794"/>
                    <a:pt x="32824" y="28895"/>
                  </a:cubicBezTo>
                  <a:cubicBezTo>
                    <a:pt x="32824" y="28861"/>
                    <a:pt x="32857" y="28794"/>
                    <a:pt x="32924" y="28694"/>
                  </a:cubicBezTo>
                  <a:cubicBezTo>
                    <a:pt x="33291" y="28728"/>
                    <a:pt x="33658" y="28761"/>
                    <a:pt x="34058" y="28761"/>
                  </a:cubicBezTo>
                  <a:cubicBezTo>
                    <a:pt x="34025" y="28694"/>
                    <a:pt x="33992" y="28594"/>
                    <a:pt x="34025" y="28528"/>
                  </a:cubicBezTo>
                  <a:cubicBezTo>
                    <a:pt x="34057" y="28463"/>
                    <a:pt x="34153" y="28429"/>
                    <a:pt x="34219" y="28366"/>
                  </a:cubicBezTo>
                  <a:close/>
                  <a:moveTo>
                    <a:pt x="27471" y="29255"/>
                  </a:moveTo>
                  <a:cubicBezTo>
                    <a:pt x="27650" y="29255"/>
                    <a:pt x="27848" y="29337"/>
                    <a:pt x="28021" y="29395"/>
                  </a:cubicBezTo>
                  <a:cubicBezTo>
                    <a:pt x="28021" y="29395"/>
                    <a:pt x="28021" y="29428"/>
                    <a:pt x="27987" y="29462"/>
                  </a:cubicBezTo>
                  <a:cubicBezTo>
                    <a:pt x="27353" y="29462"/>
                    <a:pt x="26720" y="29495"/>
                    <a:pt x="26086" y="29762"/>
                  </a:cubicBezTo>
                  <a:cubicBezTo>
                    <a:pt x="25986" y="29695"/>
                    <a:pt x="25919" y="29628"/>
                    <a:pt x="25752" y="29495"/>
                  </a:cubicBezTo>
                  <a:cubicBezTo>
                    <a:pt x="25952" y="29462"/>
                    <a:pt x="26053" y="29428"/>
                    <a:pt x="26186" y="29395"/>
                  </a:cubicBezTo>
                  <a:cubicBezTo>
                    <a:pt x="26586" y="29328"/>
                    <a:pt x="26987" y="29395"/>
                    <a:pt x="27387" y="29261"/>
                  </a:cubicBezTo>
                  <a:cubicBezTo>
                    <a:pt x="27414" y="29257"/>
                    <a:pt x="27442" y="29255"/>
                    <a:pt x="27471" y="29255"/>
                  </a:cubicBezTo>
                  <a:close/>
                  <a:moveTo>
                    <a:pt x="35519" y="3789"/>
                  </a:moveTo>
                  <a:cubicBezTo>
                    <a:pt x="36998" y="3789"/>
                    <a:pt x="38459" y="3972"/>
                    <a:pt x="39896" y="4377"/>
                  </a:cubicBezTo>
                  <a:cubicBezTo>
                    <a:pt x="41330" y="4777"/>
                    <a:pt x="42598" y="5511"/>
                    <a:pt x="43865" y="6245"/>
                  </a:cubicBezTo>
                  <a:cubicBezTo>
                    <a:pt x="46067" y="7546"/>
                    <a:pt x="47635" y="9414"/>
                    <a:pt x="48769" y="11682"/>
                  </a:cubicBezTo>
                  <a:cubicBezTo>
                    <a:pt x="48936" y="11982"/>
                    <a:pt x="49069" y="12316"/>
                    <a:pt x="49136" y="12650"/>
                  </a:cubicBezTo>
                  <a:cubicBezTo>
                    <a:pt x="49336" y="13650"/>
                    <a:pt x="49569" y="14651"/>
                    <a:pt x="49703" y="15685"/>
                  </a:cubicBezTo>
                  <a:cubicBezTo>
                    <a:pt x="49870" y="17019"/>
                    <a:pt x="49569" y="18354"/>
                    <a:pt x="49036" y="19588"/>
                  </a:cubicBezTo>
                  <a:cubicBezTo>
                    <a:pt x="48836" y="20055"/>
                    <a:pt x="48602" y="20522"/>
                    <a:pt x="48369" y="20956"/>
                  </a:cubicBezTo>
                  <a:cubicBezTo>
                    <a:pt x="48035" y="21589"/>
                    <a:pt x="47668" y="22223"/>
                    <a:pt x="47334" y="22857"/>
                  </a:cubicBezTo>
                  <a:cubicBezTo>
                    <a:pt x="46701" y="24191"/>
                    <a:pt x="45867" y="25325"/>
                    <a:pt x="44799" y="26326"/>
                  </a:cubicBezTo>
                  <a:cubicBezTo>
                    <a:pt x="44366" y="26726"/>
                    <a:pt x="43932" y="27193"/>
                    <a:pt x="43532" y="27627"/>
                  </a:cubicBezTo>
                  <a:cubicBezTo>
                    <a:pt x="43332" y="27827"/>
                    <a:pt x="43098" y="27961"/>
                    <a:pt x="42798" y="28061"/>
                  </a:cubicBezTo>
                  <a:cubicBezTo>
                    <a:pt x="42865" y="27760"/>
                    <a:pt x="42965" y="27560"/>
                    <a:pt x="43131" y="27327"/>
                  </a:cubicBezTo>
                  <a:cubicBezTo>
                    <a:pt x="43365" y="26960"/>
                    <a:pt x="43398" y="26526"/>
                    <a:pt x="43398" y="26126"/>
                  </a:cubicBezTo>
                  <a:cubicBezTo>
                    <a:pt x="43365" y="25826"/>
                    <a:pt x="43298" y="25525"/>
                    <a:pt x="43232" y="25225"/>
                  </a:cubicBezTo>
                  <a:cubicBezTo>
                    <a:pt x="43232" y="25192"/>
                    <a:pt x="43198" y="25159"/>
                    <a:pt x="43131" y="25092"/>
                  </a:cubicBezTo>
                  <a:cubicBezTo>
                    <a:pt x="43098" y="25159"/>
                    <a:pt x="43031" y="25192"/>
                    <a:pt x="42998" y="25259"/>
                  </a:cubicBezTo>
                  <a:cubicBezTo>
                    <a:pt x="42965" y="25359"/>
                    <a:pt x="42965" y="25459"/>
                    <a:pt x="42965" y="25559"/>
                  </a:cubicBezTo>
                  <a:cubicBezTo>
                    <a:pt x="42898" y="26126"/>
                    <a:pt x="42698" y="26593"/>
                    <a:pt x="42398" y="27060"/>
                  </a:cubicBezTo>
                  <a:cubicBezTo>
                    <a:pt x="42064" y="27560"/>
                    <a:pt x="41797" y="28094"/>
                    <a:pt x="41497" y="28594"/>
                  </a:cubicBezTo>
                  <a:cubicBezTo>
                    <a:pt x="41397" y="28761"/>
                    <a:pt x="41263" y="28895"/>
                    <a:pt x="41097" y="28961"/>
                  </a:cubicBezTo>
                  <a:cubicBezTo>
                    <a:pt x="40596" y="29261"/>
                    <a:pt x="40096" y="29528"/>
                    <a:pt x="39496" y="29595"/>
                  </a:cubicBezTo>
                  <a:cubicBezTo>
                    <a:pt x="39329" y="29628"/>
                    <a:pt x="39162" y="29695"/>
                    <a:pt x="38995" y="29762"/>
                  </a:cubicBezTo>
                  <a:cubicBezTo>
                    <a:pt x="38895" y="29628"/>
                    <a:pt x="38828" y="29495"/>
                    <a:pt x="38728" y="29328"/>
                  </a:cubicBezTo>
                  <a:cubicBezTo>
                    <a:pt x="39029" y="29261"/>
                    <a:pt x="39295" y="29195"/>
                    <a:pt x="39562" y="29128"/>
                  </a:cubicBezTo>
                  <a:lnTo>
                    <a:pt x="39562" y="29095"/>
                  </a:lnTo>
                  <a:cubicBezTo>
                    <a:pt x="39518" y="29095"/>
                    <a:pt x="39488" y="29080"/>
                    <a:pt x="39453" y="29080"/>
                  </a:cubicBezTo>
                  <a:cubicBezTo>
                    <a:pt x="39436" y="29080"/>
                    <a:pt x="39418" y="29084"/>
                    <a:pt x="39395" y="29095"/>
                  </a:cubicBezTo>
                  <a:cubicBezTo>
                    <a:pt x="39295" y="29095"/>
                    <a:pt x="39195" y="29128"/>
                    <a:pt x="39062" y="29128"/>
                  </a:cubicBezTo>
                  <a:cubicBezTo>
                    <a:pt x="38662" y="29161"/>
                    <a:pt x="38295" y="29261"/>
                    <a:pt x="38361" y="29862"/>
                  </a:cubicBezTo>
                  <a:cubicBezTo>
                    <a:pt x="38161" y="29795"/>
                    <a:pt x="38028" y="29728"/>
                    <a:pt x="37928" y="29728"/>
                  </a:cubicBezTo>
                  <a:cubicBezTo>
                    <a:pt x="37828" y="29762"/>
                    <a:pt x="37728" y="29862"/>
                    <a:pt x="37627" y="29929"/>
                  </a:cubicBezTo>
                  <a:cubicBezTo>
                    <a:pt x="37427" y="29895"/>
                    <a:pt x="37327" y="29762"/>
                    <a:pt x="37294" y="29528"/>
                  </a:cubicBezTo>
                  <a:cubicBezTo>
                    <a:pt x="37227" y="29095"/>
                    <a:pt x="36927" y="28794"/>
                    <a:pt x="36460" y="28528"/>
                  </a:cubicBezTo>
                  <a:cubicBezTo>
                    <a:pt x="37294" y="28461"/>
                    <a:pt x="38061" y="28461"/>
                    <a:pt x="38828" y="28261"/>
                  </a:cubicBezTo>
                  <a:lnTo>
                    <a:pt x="38828" y="28261"/>
                  </a:lnTo>
                  <a:cubicBezTo>
                    <a:pt x="38795" y="28428"/>
                    <a:pt x="38795" y="28594"/>
                    <a:pt x="38762" y="28761"/>
                  </a:cubicBezTo>
                  <a:cubicBezTo>
                    <a:pt x="38328" y="28861"/>
                    <a:pt x="37894" y="28961"/>
                    <a:pt x="37461" y="29061"/>
                  </a:cubicBezTo>
                  <a:cubicBezTo>
                    <a:pt x="37509" y="29064"/>
                    <a:pt x="37556" y="29065"/>
                    <a:pt x="37604" y="29065"/>
                  </a:cubicBezTo>
                  <a:cubicBezTo>
                    <a:pt x="38286" y="29065"/>
                    <a:pt x="38939" y="28850"/>
                    <a:pt x="39562" y="28694"/>
                  </a:cubicBezTo>
                  <a:cubicBezTo>
                    <a:pt x="39762" y="28661"/>
                    <a:pt x="41330" y="28194"/>
                    <a:pt x="41597" y="28027"/>
                  </a:cubicBezTo>
                  <a:cubicBezTo>
                    <a:pt x="41564" y="28023"/>
                    <a:pt x="41533" y="28021"/>
                    <a:pt x="41503" y="28021"/>
                  </a:cubicBezTo>
                  <a:cubicBezTo>
                    <a:pt x="41316" y="28021"/>
                    <a:pt x="41169" y="28099"/>
                    <a:pt x="40997" y="28127"/>
                  </a:cubicBezTo>
                  <a:cubicBezTo>
                    <a:pt x="40830" y="28161"/>
                    <a:pt x="40630" y="28227"/>
                    <a:pt x="40463" y="28294"/>
                  </a:cubicBezTo>
                  <a:cubicBezTo>
                    <a:pt x="40263" y="28361"/>
                    <a:pt x="40096" y="28394"/>
                    <a:pt x="39829" y="28494"/>
                  </a:cubicBezTo>
                  <a:cubicBezTo>
                    <a:pt x="39862" y="28261"/>
                    <a:pt x="39896" y="28127"/>
                    <a:pt x="39929" y="27961"/>
                  </a:cubicBezTo>
                  <a:cubicBezTo>
                    <a:pt x="40463" y="27760"/>
                    <a:pt x="40997" y="27560"/>
                    <a:pt x="41497" y="27360"/>
                  </a:cubicBezTo>
                  <a:cubicBezTo>
                    <a:pt x="41497" y="27360"/>
                    <a:pt x="41497" y="27327"/>
                    <a:pt x="41497" y="27293"/>
                  </a:cubicBezTo>
                  <a:cubicBezTo>
                    <a:pt x="40997" y="27460"/>
                    <a:pt x="40530" y="27627"/>
                    <a:pt x="39963" y="27827"/>
                  </a:cubicBezTo>
                  <a:cubicBezTo>
                    <a:pt x="40029" y="27560"/>
                    <a:pt x="40063" y="27327"/>
                    <a:pt x="40129" y="27127"/>
                  </a:cubicBezTo>
                  <a:cubicBezTo>
                    <a:pt x="40196" y="26893"/>
                    <a:pt x="40496" y="26993"/>
                    <a:pt x="40663" y="26826"/>
                  </a:cubicBezTo>
                  <a:lnTo>
                    <a:pt x="40663" y="26826"/>
                  </a:lnTo>
                  <a:cubicBezTo>
                    <a:pt x="40396" y="26893"/>
                    <a:pt x="40129" y="26860"/>
                    <a:pt x="39896" y="26993"/>
                  </a:cubicBezTo>
                  <a:cubicBezTo>
                    <a:pt x="39929" y="26993"/>
                    <a:pt x="39963" y="27027"/>
                    <a:pt x="39996" y="27060"/>
                  </a:cubicBezTo>
                  <a:cubicBezTo>
                    <a:pt x="40096" y="27227"/>
                    <a:pt x="39896" y="27827"/>
                    <a:pt x="39729" y="27894"/>
                  </a:cubicBezTo>
                  <a:cubicBezTo>
                    <a:pt x="39496" y="27961"/>
                    <a:pt x="39295" y="27994"/>
                    <a:pt x="38995" y="28061"/>
                  </a:cubicBezTo>
                  <a:cubicBezTo>
                    <a:pt x="39062" y="27760"/>
                    <a:pt x="39095" y="27494"/>
                    <a:pt x="39162" y="27260"/>
                  </a:cubicBezTo>
                  <a:cubicBezTo>
                    <a:pt x="39195" y="27193"/>
                    <a:pt x="39262" y="27160"/>
                    <a:pt x="39329" y="27127"/>
                  </a:cubicBezTo>
                  <a:cubicBezTo>
                    <a:pt x="39195" y="26893"/>
                    <a:pt x="39229" y="26793"/>
                    <a:pt x="39462" y="26593"/>
                  </a:cubicBezTo>
                  <a:cubicBezTo>
                    <a:pt x="39429" y="26526"/>
                    <a:pt x="39362" y="26493"/>
                    <a:pt x="39329" y="26426"/>
                  </a:cubicBezTo>
                  <a:cubicBezTo>
                    <a:pt x="39262" y="26459"/>
                    <a:pt x="39162" y="26526"/>
                    <a:pt x="39062" y="26526"/>
                  </a:cubicBezTo>
                  <a:cubicBezTo>
                    <a:pt x="38940" y="26537"/>
                    <a:pt x="38817" y="26541"/>
                    <a:pt x="38695" y="26541"/>
                  </a:cubicBezTo>
                  <a:cubicBezTo>
                    <a:pt x="38450" y="26541"/>
                    <a:pt x="38206" y="26526"/>
                    <a:pt x="37961" y="26526"/>
                  </a:cubicBezTo>
                  <a:cubicBezTo>
                    <a:pt x="37828" y="26526"/>
                    <a:pt x="37728" y="26526"/>
                    <a:pt x="37728" y="26393"/>
                  </a:cubicBezTo>
                  <a:cubicBezTo>
                    <a:pt x="37627" y="26426"/>
                    <a:pt x="37561" y="26526"/>
                    <a:pt x="37494" y="26526"/>
                  </a:cubicBezTo>
                  <a:cubicBezTo>
                    <a:pt x="37294" y="26526"/>
                    <a:pt x="37127" y="26459"/>
                    <a:pt x="36927" y="26459"/>
                  </a:cubicBezTo>
                  <a:cubicBezTo>
                    <a:pt x="36860" y="26448"/>
                    <a:pt x="36794" y="26445"/>
                    <a:pt x="36724" y="26445"/>
                  </a:cubicBezTo>
                  <a:cubicBezTo>
                    <a:pt x="36586" y="26445"/>
                    <a:pt x="36438" y="26459"/>
                    <a:pt x="36260" y="26459"/>
                  </a:cubicBezTo>
                  <a:cubicBezTo>
                    <a:pt x="36293" y="26226"/>
                    <a:pt x="36327" y="26059"/>
                    <a:pt x="36360" y="25892"/>
                  </a:cubicBezTo>
                  <a:cubicBezTo>
                    <a:pt x="36860" y="25926"/>
                    <a:pt x="37294" y="25959"/>
                    <a:pt x="37728" y="26026"/>
                  </a:cubicBezTo>
                  <a:cubicBezTo>
                    <a:pt x="37761" y="26026"/>
                    <a:pt x="37761" y="26059"/>
                    <a:pt x="37794" y="26093"/>
                  </a:cubicBezTo>
                  <a:cubicBezTo>
                    <a:pt x="37861" y="26059"/>
                    <a:pt x="37961" y="25992"/>
                    <a:pt x="38061" y="25926"/>
                  </a:cubicBezTo>
                  <a:cubicBezTo>
                    <a:pt x="37694" y="25892"/>
                    <a:pt x="37361" y="25859"/>
                    <a:pt x="37027" y="25826"/>
                  </a:cubicBezTo>
                  <a:cubicBezTo>
                    <a:pt x="36593" y="25759"/>
                    <a:pt x="36160" y="25659"/>
                    <a:pt x="35759" y="25592"/>
                  </a:cubicBezTo>
                  <a:cubicBezTo>
                    <a:pt x="35659" y="25559"/>
                    <a:pt x="35593" y="25459"/>
                    <a:pt x="35526" y="25425"/>
                  </a:cubicBezTo>
                  <a:cubicBezTo>
                    <a:pt x="35473" y="25425"/>
                    <a:pt x="35398" y="25468"/>
                    <a:pt x="35319" y="25468"/>
                  </a:cubicBezTo>
                  <a:cubicBezTo>
                    <a:pt x="35299" y="25468"/>
                    <a:pt x="35279" y="25465"/>
                    <a:pt x="35259" y="25459"/>
                  </a:cubicBezTo>
                  <a:cubicBezTo>
                    <a:pt x="35059" y="25425"/>
                    <a:pt x="34859" y="25425"/>
                    <a:pt x="34659" y="25259"/>
                  </a:cubicBezTo>
                  <a:cubicBezTo>
                    <a:pt x="34625" y="25392"/>
                    <a:pt x="34592" y="25559"/>
                    <a:pt x="34592" y="25692"/>
                  </a:cubicBezTo>
                  <a:cubicBezTo>
                    <a:pt x="34625" y="25626"/>
                    <a:pt x="34659" y="25559"/>
                    <a:pt x="34692" y="25459"/>
                  </a:cubicBezTo>
                  <a:cubicBezTo>
                    <a:pt x="34892" y="25525"/>
                    <a:pt x="35092" y="25559"/>
                    <a:pt x="35292" y="25626"/>
                  </a:cubicBezTo>
                  <a:cubicBezTo>
                    <a:pt x="35359" y="25659"/>
                    <a:pt x="35393" y="25759"/>
                    <a:pt x="35459" y="25826"/>
                  </a:cubicBezTo>
                  <a:cubicBezTo>
                    <a:pt x="35526" y="25792"/>
                    <a:pt x="35593" y="25692"/>
                    <a:pt x="35626" y="25692"/>
                  </a:cubicBezTo>
                  <a:cubicBezTo>
                    <a:pt x="35826" y="25726"/>
                    <a:pt x="36060" y="25792"/>
                    <a:pt x="36293" y="25826"/>
                  </a:cubicBezTo>
                  <a:cubicBezTo>
                    <a:pt x="36226" y="26026"/>
                    <a:pt x="36193" y="26193"/>
                    <a:pt x="36126" y="26393"/>
                  </a:cubicBezTo>
                  <a:cubicBezTo>
                    <a:pt x="35860" y="26326"/>
                    <a:pt x="35626" y="26293"/>
                    <a:pt x="35359" y="26226"/>
                  </a:cubicBezTo>
                  <a:cubicBezTo>
                    <a:pt x="35393" y="26059"/>
                    <a:pt x="35393" y="25926"/>
                    <a:pt x="35426" y="25792"/>
                  </a:cubicBezTo>
                  <a:lnTo>
                    <a:pt x="35426" y="25792"/>
                  </a:lnTo>
                  <a:cubicBezTo>
                    <a:pt x="35359" y="25926"/>
                    <a:pt x="35292" y="26059"/>
                    <a:pt x="35226" y="26193"/>
                  </a:cubicBezTo>
                  <a:cubicBezTo>
                    <a:pt x="34992" y="26159"/>
                    <a:pt x="34759" y="26093"/>
                    <a:pt x="34525" y="26059"/>
                  </a:cubicBezTo>
                  <a:cubicBezTo>
                    <a:pt x="34525" y="25892"/>
                    <a:pt x="34559" y="25792"/>
                    <a:pt x="34559" y="25659"/>
                  </a:cubicBezTo>
                  <a:lnTo>
                    <a:pt x="34559" y="25659"/>
                  </a:lnTo>
                  <a:cubicBezTo>
                    <a:pt x="34492" y="25759"/>
                    <a:pt x="34459" y="25859"/>
                    <a:pt x="34392" y="25992"/>
                  </a:cubicBezTo>
                  <a:cubicBezTo>
                    <a:pt x="34092" y="25926"/>
                    <a:pt x="33791" y="25759"/>
                    <a:pt x="33525" y="25626"/>
                  </a:cubicBezTo>
                  <a:cubicBezTo>
                    <a:pt x="33258" y="25492"/>
                    <a:pt x="32957" y="25425"/>
                    <a:pt x="32657" y="25325"/>
                  </a:cubicBezTo>
                  <a:cubicBezTo>
                    <a:pt x="32691" y="25025"/>
                    <a:pt x="32724" y="24792"/>
                    <a:pt x="32757" y="24558"/>
                  </a:cubicBezTo>
                  <a:lnTo>
                    <a:pt x="32757" y="24558"/>
                  </a:lnTo>
                  <a:cubicBezTo>
                    <a:pt x="32691" y="24758"/>
                    <a:pt x="32591" y="24958"/>
                    <a:pt x="32524" y="25225"/>
                  </a:cubicBezTo>
                  <a:cubicBezTo>
                    <a:pt x="32290" y="25125"/>
                    <a:pt x="32057" y="25025"/>
                    <a:pt x="31790" y="24892"/>
                  </a:cubicBezTo>
                  <a:cubicBezTo>
                    <a:pt x="31890" y="24558"/>
                    <a:pt x="31957" y="24258"/>
                    <a:pt x="32057" y="23958"/>
                  </a:cubicBezTo>
                  <a:cubicBezTo>
                    <a:pt x="32290" y="24058"/>
                    <a:pt x="32457" y="24158"/>
                    <a:pt x="32657" y="24291"/>
                  </a:cubicBezTo>
                  <a:cubicBezTo>
                    <a:pt x="32724" y="24325"/>
                    <a:pt x="32724" y="24458"/>
                    <a:pt x="32757" y="24558"/>
                  </a:cubicBezTo>
                  <a:cubicBezTo>
                    <a:pt x="32824" y="24491"/>
                    <a:pt x="32891" y="24458"/>
                    <a:pt x="32957" y="24358"/>
                  </a:cubicBezTo>
                  <a:cubicBezTo>
                    <a:pt x="32757" y="24225"/>
                    <a:pt x="32557" y="24091"/>
                    <a:pt x="32390" y="23958"/>
                  </a:cubicBezTo>
                  <a:cubicBezTo>
                    <a:pt x="32090" y="23758"/>
                    <a:pt x="32090" y="23758"/>
                    <a:pt x="32190" y="23424"/>
                  </a:cubicBezTo>
                  <a:cubicBezTo>
                    <a:pt x="32224" y="23324"/>
                    <a:pt x="32257" y="23224"/>
                    <a:pt x="32257" y="23090"/>
                  </a:cubicBezTo>
                  <a:lnTo>
                    <a:pt x="32257" y="23090"/>
                  </a:lnTo>
                  <a:cubicBezTo>
                    <a:pt x="32190" y="23257"/>
                    <a:pt x="32090" y="23457"/>
                    <a:pt x="32023" y="23657"/>
                  </a:cubicBezTo>
                  <a:cubicBezTo>
                    <a:pt x="31657" y="23457"/>
                    <a:pt x="31423" y="23224"/>
                    <a:pt x="31190" y="22957"/>
                  </a:cubicBezTo>
                  <a:cubicBezTo>
                    <a:pt x="31156" y="22890"/>
                    <a:pt x="31123" y="22824"/>
                    <a:pt x="31156" y="22790"/>
                  </a:cubicBezTo>
                  <a:cubicBezTo>
                    <a:pt x="31223" y="22523"/>
                    <a:pt x="31256" y="22256"/>
                    <a:pt x="31390" y="22056"/>
                  </a:cubicBezTo>
                  <a:cubicBezTo>
                    <a:pt x="31490" y="21890"/>
                    <a:pt x="31523" y="21723"/>
                    <a:pt x="31456" y="21556"/>
                  </a:cubicBezTo>
                  <a:lnTo>
                    <a:pt x="31456" y="21556"/>
                  </a:lnTo>
                  <a:cubicBezTo>
                    <a:pt x="31456" y="21589"/>
                    <a:pt x="31456" y="21656"/>
                    <a:pt x="31423" y="21756"/>
                  </a:cubicBezTo>
                  <a:cubicBezTo>
                    <a:pt x="30956" y="21289"/>
                    <a:pt x="30622" y="20789"/>
                    <a:pt x="30222" y="20355"/>
                  </a:cubicBezTo>
                  <a:lnTo>
                    <a:pt x="30222" y="20355"/>
                  </a:lnTo>
                  <a:cubicBezTo>
                    <a:pt x="30356" y="20722"/>
                    <a:pt x="30055" y="20989"/>
                    <a:pt x="29989" y="21289"/>
                  </a:cubicBezTo>
                  <a:cubicBezTo>
                    <a:pt x="29889" y="21256"/>
                    <a:pt x="29822" y="21222"/>
                    <a:pt x="29789" y="21189"/>
                  </a:cubicBezTo>
                  <a:lnTo>
                    <a:pt x="29789" y="21189"/>
                  </a:lnTo>
                  <a:cubicBezTo>
                    <a:pt x="29889" y="21556"/>
                    <a:pt x="29889" y="21623"/>
                    <a:pt x="29622" y="22090"/>
                  </a:cubicBezTo>
                  <a:cubicBezTo>
                    <a:pt x="29388" y="21789"/>
                    <a:pt x="29155" y="21489"/>
                    <a:pt x="28921" y="21156"/>
                  </a:cubicBezTo>
                  <a:lnTo>
                    <a:pt x="28921" y="21156"/>
                  </a:lnTo>
                  <a:cubicBezTo>
                    <a:pt x="28921" y="21356"/>
                    <a:pt x="28955" y="21456"/>
                    <a:pt x="29055" y="21556"/>
                  </a:cubicBezTo>
                  <a:cubicBezTo>
                    <a:pt x="29155" y="21689"/>
                    <a:pt x="29221" y="21856"/>
                    <a:pt x="29355" y="21956"/>
                  </a:cubicBezTo>
                  <a:cubicBezTo>
                    <a:pt x="29655" y="22223"/>
                    <a:pt x="29622" y="22523"/>
                    <a:pt x="29422" y="22824"/>
                  </a:cubicBezTo>
                  <a:cubicBezTo>
                    <a:pt x="29255" y="22657"/>
                    <a:pt x="29088" y="22490"/>
                    <a:pt x="28921" y="22323"/>
                  </a:cubicBezTo>
                  <a:lnTo>
                    <a:pt x="28855" y="22357"/>
                  </a:lnTo>
                  <a:cubicBezTo>
                    <a:pt x="28955" y="22490"/>
                    <a:pt x="29021" y="22623"/>
                    <a:pt x="29121" y="22757"/>
                  </a:cubicBezTo>
                  <a:cubicBezTo>
                    <a:pt x="29322" y="22957"/>
                    <a:pt x="29388" y="23157"/>
                    <a:pt x="29288" y="23424"/>
                  </a:cubicBezTo>
                  <a:cubicBezTo>
                    <a:pt x="29255" y="23524"/>
                    <a:pt x="29255" y="23657"/>
                    <a:pt x="29255" y="23758"/>
                  </a:cubicBezTo>
                  <a:cubicBezTo>
                    <a:pt x="29322" y="23591"/>
                    <a:pt x="29388" y="23424"/>
                    <a:pt x="29455" y="23257"/>
                  </a:cubicBezTo>
                  <a:cubicBezTo>
                    <a:pt x="29822" y="23491"/>
                    <a:pt x="29855" y="23591"/>
                    <a:pt x="29755" y="23991"/>
                  </a:cubicBezTo>
                  <a:cubicBezTo>
                    <a:pt x="29722" y="24225"/>
                    <a:pt x="29655" y="24458"/>
                    <a:pt x="29555" y="24758"/>
                  </a:cubicBezTo>
                  <a:cubicBezTo>
                    <a:pt x="29221" y="24458"/>
                    <a:pt x="29188" y="24124"/>
                    <a:pt x="29255" y="23724"/>
                  </a:cubicBezTo>
                  <a:lnTo>
                    <a:pt x="29255" y="23724"/>
                  </a:lnTo>
                  <a:cubicBezTo>
                    <a:pt x="29221" y="23791"/>
                    <a:pt x="29188" y="23824"/>
                    <a:pt x="29188" y="23858"/>
                  </a:cubicBezTo>
                  <a:cubicBezTo>
                    <a:pt x="29155" y="23858"/>
                    <a:pt x="29121" y="23824"/>
                    <a:pt x="29121" y="23824"/>
                  </a:cubicBezTo>
                  <a:cubicBezTo>
                    <a:pt x="28855" y="23090"/>
                    <a:pt x="28521" y="22390"/>
                    <a:pt x="28554" y="21623"/>
                  </a:cubicBezTo>
                  <a:cubicBezTo>
                    <a:pt x="28554" y="21389"/>
                    <a:pt x="28554" y="21156"/>
                    <a:pt x="28621" y="20922"/>
                  </a:cubicBezTo>
                  <a:cubicBezTo>
                    <a:pt x="28654" y="20822"/>
                    <a:pt x="28754" y="20722"/>
                    <a:pt x="28821" y="20655"/>
                  </a:cubicBezTo>
                  <a:cubicBezTo>
                    <a:pt x="29255" y="20455"/>
                    <a:pt x="29655" y="20255"/>
                    <a:pt x="30089" y="20088"/>
                  </a:cubicBezTo>
                  <a:cubicBezTo>
                    <a:pt x="30556" y="19921"/>
                    <a:pt x="31023" y="19821"/>
                    <a:pt x="31490" y="19688"/>
                  </a:cubicBezTo>
                  <a:cubicBezTo>
                    <a:pt x="32257" y="19421"/>
                    <a:pt x="33058" y="19188"/>
                    <a:pt x="33825" y="18954"/>
                  </a:cubicBezTo>
                  <a:cubicBezTo>
                    <a:pt x="33925" y="18921"/>
                    <a:pt x="34058" y="18854"/>
                    <a:pt x="34225" y="18754"/>
                  </a:cubicBezTo>
                  <a:lnTo>
                    <a:pt x="34225" y="18754"/>
                  </a:lnTo>
                  <a:cubicBezTo>
                    <a:pt x="34192" y="19154"/>
                    <a:pt x="34192" y="19454"/>
                    <a:pt x="34125" y="19721"/>
                  </a:cubicBezTo>
                  <a:cubicBezTo>
                    <a:pt x="33958" y="20555"/>
                    <a:pt x="33758" y="21389"/>
                    <a:pt x="33558" y="22223"/>
                  </a:cubicBezTo>
                  <a:cubicBezTo>
                    <a:pt x="33424" y="22690"/>
                    <a:pt x="33358" y="23157"/>
                    <a:pt x="33424" y="23624"/>
                  </a:cubicBezTo>
                  <a:cubicBezTo>
                    <a:pt x="33454" y="23684"/>
                    <a:pt x="33484" y="23743"/>
                    <a:pt x="33490" y="23803"/>
                  </a:cubicBezTo>
                  <a:lnTo>
                    <a:pt x="33490" y="23803"/>
                  </a:lnTo>
                  <a:cubicBezTo>
                    <a:pt x="33461" y="24131"/>
                    <a:pt x="33593" y="24395"/>
                    <a:pt x="33758" y="24692"/>
                  </a:cubicBezTo>
                  <a:cubicBezTo>
                    <a:pt x="34125" y="24425"/>
                    <a:pt x="34158" y="23991"/>
                    <a:pt x="34425" y="23724"/>
                  </a:cubicBezTo>
                  <a:cubicBezTo>
                    <a:pt x="34592" y="23791"/>
                    <a:pt x="34725" y="23824"/>
                    <a:pt x="34892" y="23891"/>
                  </a:cubicBezTo>
                  <a:cubicBezTo>
                    <a:pt x="34825" y="23657"/>
                    <a:pt x="34625" y="23724"/>
                    <a:pt x="34492" y="23591"/>
                  </a:cubicBezTo>
                  <a:cubicBezTo>
                    <a:pt x="34559" y="23391"/>
                    <a:pt x="34692" y="23224"/>
                    <a:pt x="34859" y="23090"/>
                  </a:cubicBezTo>
                  <a:cubicBezTo>
                    <a:pt x="35693" y="23657"/>
                    <a:pt x="36627" y="23858"/>
                    <a:pt x="37594" y="23991"/>
                  </a:cubicBezTo>
                  <a:cubicBezTo>
                    <a:pt x="36693" y="23691"/>
                    <a:pt x="35726" y="23524"/>
                    <a:pt x="34859" y="22990"/>
                  </a:cubicBezTo>
                  <a:cubicBezTo>
                    <a:pt x="34959" y="22824"/>
                    <a:pt x="35026" y="22657"/>
                    <a:pt x="35126" y="22490"/>
                  </a:cubicBezTo>
                  <a:cubicBezTo>
                    <a:pt x="35292" y="22223"/>
                    <a:pt x="35459" y="21956"/>
                    <a:pt x="35593" y="21689"/>
                  </a:cubicBezTo>
                  <a:cubicBezTo>
                    <a:pt x="35860" y="21189"/>
                    <a:pt x="36026" y="20655"/>
                    <a:pt x="36060" y="20088"/>
                  </a:cubicBezTo>
                  <a:cubicBezTo>
                    <a:pt x="36093" y="19721"/>
                    <a:pt x="36126" y="19354"/>
                    <a:pt x="36193" y="18987"/>
                  </a:cubicBezTo>
                  <a:cubicBezTo>
                    <a:pt x="36260" y="18687"/>
                    <a:pt x="36427" y="18420"/>
                    <a:pt x="36794" y="18354"/>
                  </a:cubicBezTo>
                  <a:cubicBezTo>
                    <a:pt x="36927" y="18254"/>
                    <a:pt x="37060" y="18154"/>
                    <a:pt x="37227" y="18053"/>
                  </a:cubicBezTo>
                  <a:cubicBezTo>
                    <a:pt x="37527" y="17887"/>
                    <a:pt x="37828" y="17720"/>
                    <a:pt x="38161" y="17620"/>
                  </a:cubicBezTo>
                  <a:lnTo>
                    <a:pt x="38161" y="17620"/>
                  </a:lnTo>
                  <a:cubicBezTo>
                    <a:pt x="37928" y="17853"/>
                    <a:pt x="37627" y="18020"/>
                    <a:pt x="37294" y="18154"/>
                  </a:cubicBezTo>
                  <a:cubicBezTo>
                    <a:pt x="37127" y="18220"/>
                    <a:pt x="36960" y="18287"/>
                    <a:pt x="36794" y="18354"/>
                  </a:cubicBezTo>
                  <a:cubicBezTo>
                    <a:pt x="36960" y="18320"/>
                    <a:pt x="37127" y="18320"/>
                    <a:pt x="37294" y="18254"/>
                  </a:cubicBezTo>
                  <a:cubicBezTo>
                    <a:pt x="37961" y="18020"/>
                    <a:pt x="38495" y="17653"/>
                    <a:pt x="38928" y="17119"/>
                  </a:cubicBezTo>
                  <a:cubicBezTo>
                    <a:pt x="39062" y="16919"/>
                    <a:pt x="39162" y="16686"/>
                    <a:pt x="39262" y="16419"/>
                  </a:cubicBezTo>
                  <a:cubicBezTo>
                    <a:pt x="39395" y="16419"/>
                    <a:pt x="39562" y="16419"/>
                    <a:pt x="39762" y="16452"/>
                  </a:cubicBezTo>
                  <a:cubicBezTo>
                    <a:pt x="39529" y="16786"/>
                    <a:pt x="39362" y="17119"/>
                    <a:pt x="39095" y="17386"/>
                  </a:cubicBezTo>
                  <a:cubicBezTo>
                    <a:pt x="38662" y="17787"/>
                    <a:pt x="38195" y="18187"/>
                    <a:pt x="37627" y="18420"/>
                  </a:cubicBezTo>
                  <a:cubicBezTo>
                    <a:pt x="37594" y="18454"/>
                    <a:pt x="37561" y="18487"/>
                    <a:pt x="37494" y="18520"/>
                  </a:cubicBezTo>
                  <a:cubicBezTo>
                    <a:pt x="37594" y="18520"/>
                    <a:pt x="37661" y="18520"/>
                    <a:pt x="37728" y="18487"/>
                  </a:cubicBezTo>
                  <a:cubicBezTo>
                    <a:pt x="38461" y="18120"/>
                    <a:pt x="39129" y="17653"/>
                    <a:pt x="39596" y="16986"/>
                  </a:cubicBezTo>
                  <a:cubicBezTo>
                    <a:pt x="39696" y="16819"/>
                    <a:pt x="39762" y="16652"/>
                    <a:pt x="39896" y="16486"/>
                  </a:cubicBezTo>
                  <a:lnTo>
                    <a:pt x="40163" y="16486"/>
                  </a:lnTo>
                  <a:cubicBezTo>
                    <a:pt x="40029" y="16786"/>
                    <a:pt x="39929" y="17053"/>
                    <a:pt x="39829" y="17320"/>
                  </a:cubicBezTo>
                  <a:cubicBezTo>
                    <a:pt x="39996" y="17053"/>
                    <a:pt x="40129" y="16786"/>
                    <a:pt x="40329" y="16452"/>
                  </a:cubicBezTo>
                  <a:cubicBezTo>
                    <a:pt x="40396" y="16452"/>
                    <a:pt x="40563" y="16419"/>
                    <a:pt x="40730" y="16419"/>
                  </a:cubicBezTo>
                  <a:cubicBezTo>
                    <a:pt x="40663" y="16652"/>
                    <a:pt x="40630" y="16853"/>
                    <a:pt x="40563" y="17053"/>
                  </a:cubicBezTo>
                  <a:lnTo>
                    <a:pt x="40596" y="17053"/>
                  </a:lnTo>
                  <a:cubicBezTo>
                    <a:pt x="40663" y="16919"/>
                    <a:pt x="40763" y="16753"/>
                    <a:pt x="40796" y="16586"/>
                  </a:cubicBezTo>
                  <a:cubicBezTo>
                    <a:pt x="40854" y="16470"/>
                    <a:pt x="40912" y="16379"/>
                    <a:pt x="41058" y="16379"/>
                  </a:cubicBezTo>
                  <a:cubicBezTo>
                    <a:pt x="41080" y="16379"/>
                    <a:pt x="41104" y="16381"/>
                    <a:pt x="41130" y="16386"/>
                  </a:cubicBezTo>
                  <a:cubicBezTo>
                    <a:pt x="41230" y="16686"/>
                    <a:pt x="41063" y="16953"/>
                    <a:pt x="41097" y="17220"/>
                  </a:cubicBezTo>
                  <a:cubicBezTo>
                    <a:pt x="41197" y="16953"/>
                    <a:pt x="41297" y="16652"/>
                    <a:pt x="41364" y="16352"/>
                  </a:cubicBezTo>
                  <a:cubicBezTo>
                    <a:pt x="41842" y="16173"/>
                    <a:pt x="42374" y="16047"/>
                    <a:pt x="42912" y="16047"/>
                  </a:cubicBezTo>
                  <a:cubicBezTo>
                    <a:pt x="42974" y="16047"/>
                    <a:pt x="43036" y="16049"/>
                    <a:pt x="43098" y="16052"/>
                  </a:cubicBezTo>
                  <a:cubicBezTo>
                    <a:pt x="43965" y="16085"/>
                    <a:pt x="44833" y="16085"/>
                    <a:pt x="45667" y="16219"/>
                  </a:cubicBezTo>
                  <a:cubicBezTo>
                    <a:pt x="45722" y="16230"/>
                    <a:pt x="45781" y="16234"/>
                    <a:pt x="45843" y="16234"/>
                  </a:cubicBezTo>
                  <a:cubicBezTo>
                    <a:pt x="45967" y="16234"/>
                    <a:pt x="46100" y="16219"/>
                    <a:pt x="46234" y="16219"/>
                  </a:cubicBezTo>
                  <a:cubicBezTo>
                    <a:pt x="46100" y="15885"/>
                    <a:pt x="45767" y="15985"/>
                    <a:pt x="45567" y="15785"/>
                  </a:cubicBezTo>
                  <a:cubicBezTo>
                    <a:pt x="45707" y="15731"/>
                    <a:pt x="45847" y="15712"/>
                    <a:pt x="45987" y="15712"/>
                  </a:cubicBezTo>
                  <a:cubicBezTo>
                    <a:pt x="46280" y="15712"/>
                    <a:pt x="46574" y="15796"/>
                    <a:pt x="46867" y="15819"/>
                  </a:cubicBezTo>
                  <a:cubicBezTo>
                    <a:pt x="46867" y="15785"/>
                    <a:pt x="46867" y="15752"/>
                    <a:pt x="46901" y="15718"/>
                  </a:cubicBezTo>
                  <a:cubicBezTo>
                    <a:pt x="46801" y="15652"/>
                    <a:pt x="46701" y="15552"/>
                    <a:pt x="46601" y="15485"/>
                  </a:cubicBezTo>
                  <a:cubicBezTo>
                    <a:pt x="45867" y="14885"/>
                    <a:pt x="44966" y="14751"/>
                    <a:pt x="44032" y="14651"/>
                  </a:cubicBezTo>
                  <a:cubicBezTo>
                    <a:pt x="43632" y="14584"/>
                    <a:pt x="43232" y="14551"/>
                    <a:pt x="42798" y="14518"/>
                  </a:cubicBezTo>
                  <a:cubicBezTo>
                    <a:pt x="42642" y="14506"/>
                    <a:pt x="42483" y="14503"/>
                    <a:pt x="42322" y="14503"/>
                  </a:cubicBezTo>
                  <a:cubicBezTo>
                    <a:pt x="42001" y="14503"/>
                    <a:pt x="41675" y="14518"/>
                    <a:pt x="41364" y="14518"/>
                  </a:cubicBezTo>
                  <a:cubicBezTo>
                    <a:pt x="40897" y="14551"/>
                    <a:pt x="40463" y="14618"/>
                    <a:pt x="39996" y="14618"/>
                  </a:cubicBezTo>
                  <a:cubicBezTo>
                    <a:pt x="39944" y="14622"/>
                    <a:pt x="39892" y="14624"/>
                    <a:pt x="39841" y="14624"/>
                  </a:cubicBezTo>
                  <a:cubicBezTo>
                    <a:pt x="39493" y="14624"/>
                    <a:pt x="39148" y="14529"/>
                    <a:pt x="38828" y="14384"/>
                  </a:cubicBezTo>
                  <a:cubicBezTo>
                    <a:pt x="38762" y="14151"/>
                    <a:pt x="38928" y="14051"/>
                    <a:pt x="39029" y="13917"/>
                  </a:cubicBezTo>
                  <a:cubicBezTo>
                    <a:pt x="39262" y="13650"/>
                    <a:pt x="39496" y="13383"/>
                    <a:pt x="39896" y="13283"/>
                  </a:cubicBezTo>
                  <a:cubicBezTo>
                    <a:pt x="39996" y="13517"/>
                    <a:pt x="40063" y="13717"/>
                    <a:pt x="40129" y="13951"/>
                  </a:cubicBezTo>
                  <a:cubicBezTo>
                    <a:pt x="40229" y="13784"/>
                    <a:pt x="40229" y="13784"/>
                    <a:pt x="39996" y="13217"/>
                  </a:cubicBezTo>
                  <a:cubicBezTo>
                    <a:pt x="40196" y="13150"/>
                    <a:pt x="40396" y="13050"/>
                    <a:pt x="40596" y="12983"/>
                  </a:cubicBezTo>
                  <a:cubicBezTo>
                    <a:pt x="41330" y="12783"/>
                    <a:pt x="41931" y="12316"/>
                    <a:pt x="42364" y="11716"/>
                  </a:cubicBezTo>
                  <a:cubicBezTo>
                    <a:pt x="42398" y="11649"/>
                    <a:pt x="42464" y="11582"/>
                    <a:pt x="42498" y="11482"/>
                  </a:cubicBezTo>
                  <a:cubicBezTo>
                    <a:pt x="42865" y="10982"/>
                    <a:pt x="43332" y="10715"/>
                    <a:pt x="43899" y="10581"/>
                  </a:cubicBezTo>
                  <a:cubicBezTo>
                    <a:pt x="43999" y="10548"/>
                    <a:pt x="44065" y="10515"/>
                    <a:pt x="44199" y="10448"/>
                  </a:cubicBezTo>
                  <a:cubicBezTo>
                    <a:pt x="44092" y="10341"/>
                    <a:pt x="43985" y="10315"/>
                    <a:pt x="43881" y="10315"/>
                  </a:cubicBezTo>
                  <a:cubicBezTo>
                    <a:pt x="43776" y="10315"/>
                    <a:pt x="43674" y="10341"/>
                    <a:pt x="43575" y="10341"/>
                  </a:cubicBezTo>
                  <a:cubicBezTo>
                    <a:pt x="43526" y="10341"/>
                    <a:pt x="43478" y="10335"/>
                    <a:pt x="43432" y="10315"/>
                  </a:cubicBezTo>
                  <a:cubicBezTo>
                    <a:pt x="43498" y="10248"/>
                    <a:pt x="43532" y="10181"/>
                    <a:pt x="43598" y="10114"/>
                  </a:cubicBezTo>
                  <a:cubicBezTo>
                    <a:pt x="43699" y="9981"/>
                    <a:pt x="43765" y="9848"/>
                    <a:pt x="43832" y="9714"/>
                  </a:cubicBezTo>
                  <a:cubicBezTo>
                    <a:pt x="43865" y="9647"/>
                    <a:pt x="43865" y="9514"/>
                    <a:pt x="43799" y="9481"/>
                  </a:cubicBezTo>
                  <a:cubicBezTo>
                    <a:pt x="43799" y="9447"/>
                    <a:pt x="43665" y="9447"/>
                    <a:pt x="43598" y="9447"/>
                  </a:cubicBezTo>
                  <a:cubicBezTo>
                    <a:pt x="42898" y="9714"/>
                    <a:pt x="42197" y="9981"/>
                    <a:pt x="41564" y="10381"/>
                  </a:cubicBezTo>
                  <a:cubicBezTo>
                    <a:pt x="40997" y="10715"/>
                    <a:pt x="40496" y="11115"/>
                    <a:pt x="39963" y="11482"/>
                  </a:cubicBezTo>
                  <a:cubicBezTo>
                    <a:pt x="39395" y="11849"/>
                    <a:pt x="38828" y="12216"/>
                    <a:pt x="38161" y="12349"/>
                  </a:cubicBezTo>
                  <a:cubicBezTo>
                    <a:pt x="38094" y="12383"/>
                    <a:pt x="37994" y="12383"/>
                    <a:pt x="37928" y="12416"/>
                  </a:cubicBezTo>
                  <a:cubicBezTo>
                    <a:pt x="37894" y="12416"/>
                    <a:pt x="37861" y="12383"/>
                    <a:pt x="37828" y="12383"/>
                  </a:cubicBezTo>
                  <a:cubicBezTo>
                    <a:pt x="37027" y="10948"/>
                    <a:pt x="36860" y="9447"/>
                    <a:pt x="37461" y="7880"/>
                  </a:cubicBezTo>
                  <a:cubicBezTo>
                    <a:pt x="37594" y="7479"/>
                    <a:pt x="37794" y="7112"/>
                    <a:pt x="37961" y="6745"/>
                  </a:cubicBezTo>
                  <a:cubicBezTo>
                    <a:pt x="37994" y="6712"/>
                    <a:pt x="37994" y="6645"/>
                    <a:pt x="38061" y="6545"/>
                  </a:cubicBezTo>
                  <a:lnTo>
                    <a:pt x="38061" y="6545"/>
                  </a:lnTo>
                  <a:cubicBezTo>
                    <a:pt x="37961" y="6579"/>
                    <a:pt x="37894" y="6579"/>
                    <a:pt x="37861" y="6612"/>
                  </a:cubicBezTo>
                  <a:cubicBezTo>
                    <a:pt x="36827" y="7579"/>
                    <a:pt x="36327" y="8780"/>
                    <a:pt x="36493" y="10215"/>
                  </a:cubicBezTo>
                  <a:cubicBezTo>
                    <a:pt x="36527" y="10682"/>
                    <a:pt x="36660" y="11115"/>
                    <a:pt x="36727" y="11582"/>
                  </a:cubicBezTo>
                  <a:cubicBezTo>
                    <a:pt x="36794" y="11849"/>
                    <a:pt x="36827" y="12149"/>
                    <a:pt x="36760" y="12483"/>
                  </a:cubicBezTo>
                  <a:cubicBezTo>
                    <a:pt x="36226" y="11882"/>
                    <a:pt x="35993" y="11215"/>
                    <a:pt x="36026" y="10448"/>
                  </a:cubicBezTo>
                  <a:cubicBezTo>
                    <a:pt x="36093" y="9981"/>
                    <a:pt x="36060" y="9514"/>
                    <a:pt x="36060" y="9080"/>
                  </a:cubicBezTo>
                  <a:cubicBezTo>
                    <a:pt x="36026" y="8613"/>
                    <a:pt x="35893" y="8213"/>
                    <a:pt x="35659" y="7813"/>
                  </a:cubicBezTo>
                  <a:cubicBezTo>
                    <a:pt x="35393" y="7312"/>
                    <a:pt x="35192" y="6779"/>
                    <a:pt x="35259" y="6145"/>
                  </a:cubicBezTo>
                  <a:lnTo>
                    <a:pt x="35259" y="6145"/>
                  </a:lnTo>
                  <a:cubicBezTo>
                    <a:pt x="34725" y="6612"/>
                    <a:pt x="34625" y="7179"/>
                    <a:pt x="34625" y="7846"/>
                  </a:cubicBezTo>
                  <a:cubicBezTo>
                    <a:pt x="34358" y="7546"/>
                    <a:pt x="34258" y="7179"/>
                    <a:pt x="33858" y="7079"/>
                  </a:cubicBezTo>
                  <a:lnTo>
                    <a:pt x="33858" y="7079"/>
                  </a:lnTo>
                  <a:cubicBezTo>
                    <a:pt x="33825" y="7413"/>
                    <a:pt x="33891" y="7713"/>
                    <a:pt x="33958" y="7980"/>
                  </a:cubicBezTo>
                  <a:cubicBezTo>
                    <a:pt x="34025" y="8413"/>
                    <a:pt x="34092" y="8814"/>
                    <a:pt x="34192" y="9214"/>
                  </a:cubicBezTo>
                  <a:cubicBezTo>
                    <a:pt x="34292" y="9581"/>
                    <a:pt x="34392" y="9948"/>
                    <a:pt x="34559" y="10281"/>
                  </a:cubicBezTo>
                  <a:cubicBezTo>
                    <a:pt x="34759" y="10682"/>
                    <a:pt x="34825" y="11082"/>
                    <a:pt x="34825" y="11549"/>
                  </a:cubicBezTo>
                  <a:cubicBezTo>
                    <a:pt x="34792" y="11749"/>
                    <a:pt x="34792" y="11982"/>
                    <a:pt x="34692" y="12216"/>
                  </a:cubicBezTo>
                  <a:cubicBezTo>
                    <a:pt x="34625" y="12083"/>
                    <a:pt x="34559" y="11916"/>
                    <a:pt x="34492" y="11782"/>
                  </a:cubicBezTo>
                  <a:cubicBezTo>
                    <a:pt x="33958" y="10481"/>
                    <a:pt x="33191" y="9347"/>
                    <a:pt x="32157" y="8413"/>
                  </a:cubicBezTo>
                  <a:cubicBezTo>
                    <a:pt x="31439" y="7789"/>
                    <a:pt x="30603" y="7339"/>
                    <a:pt x="29624" y="7339"/>
                  </a:cubicBezTo>
                  <a:cubicBezTo>
                    <a:pt x="29557" y="7339"/>
                    <a:pt x="29490" y="7342"/>
                    <a:pt x="29422" y="7346"/>
                  </a:cubicBezTo>
                  <a:cubicBezTo>
                    <a:pt x="29322" y="7346"/>
                    <a:pt x="29255" y="7312"/>
                    <a:pt x="29155" y="7312"/>
                  </a:cubicBezTo>
                  <a:lnTo>
                    <a:pt x="28821" y="7312"/>
                  </a:lnTo>
                  <a:cubicBezTo>
                    <a:pt x="28921" y="7413"/>
                    <a:pt x="28988" y="7513"/>
                    <a:pt x="29055" y="7546"/>
                  </a:cubicBezTo>
                  <a:cubicBezTo>
                    <a:pt x="29422" y="7713"/>
                    <a:pt x="29789" y="7880"/>
                    <a:pt x="30189" y="8046"/>
                  </a:cubicBezTo>
                  <a:cubicBezTo>
                    <a:pt x="30422" y="8113"/>
                    <a:pt x="30689" y="8213"/>
                    <a:pt x="30956" y="8280"/>
                  </a:cubicBezTo>
                  <a:cubicBezTo>
                    <a:pt x="31223" y="8347"/>
                    <a:pt x="31423" y="8513"/>
                    <a:pt x="31523" y="8780"/>
                  </a:cubicBezTo>
                  <a:cubicBezTo>
                    <a:pt x="31723" y="9281"/>
                    <a:pt x="31923" y="9781"/>
                    <a:pt x="32090" y="10281"/>
                  </a:cubicBezTo>
                  <a:cubicBezTo>
                    <a:pt x="32257" y="10748"/>
                    <a:pt x="32424" y="11215"/>
                    <a:pt x="32557" y="11682"/>
                  </a:cubicBezTo>
                  <a:cubicBezTo>
                    <a:pt x="32591" y="11716"/>
                    <a:pt x="32591" y="11782"/>
                    <a:pt x="32557" y="11882"/>
                  </a:cubicBezTo>
                  <a:cubicBezTo>
                    <a:pt x="32490" y="11782"/>
                    <a:pt x="32424" y="11716"/>
                    <a:pt x="32390" y="11616"/>
                  </a:cubicBezTo>
                  <a:cubicBezTo>
                    <a:pt x="32190" y="11115"/>
                    <a:pt x="31990" y="10615"/>
                    <a:pt x="31823" y="10114"/>
                  </a:cubicBezTo>
                  <a:cubicBezTo>
                    <a:pt x="31556" y="9314"/>
                    <a:pt x="30989" y="8947"/>
                    <a:pt x="30222" y="8814"/>
                  </a:cubicBezTo>
                  <a:cubicBezTo>
                    <a:pt x="30055" y="8780"/>
                    <a:pt x="29922" y="8747"/>
                    <a:pt x="29789" y="8747"/>
                  </a:cubicBezTo>
                  <a:cubicBezTo>
                    <a:pt x="29755" y="8747"/>
                    <a:pt x="29755" y="8713"/>
                    <a:pt x="29722" y="8713"/>
                  </a:cubicBezTo>
                  <a:cubicBezTo>
                    <a:pt x="29855" y="8580"/>
                    <a:pt x="29955" y="8447"/>
                    <a:pt x="30055" y="8313"/>
                  </a:cubicBezTo>
                  <a:cubicBezTo>
                    <a:pt x="30055" y="8280"/>
                    <a:pt x="30022" y="8280"/>
                    <a:pt x="30022" y="8246"/>
                  </a:cubicBezTo>
                  <a:cubicBezTo>
                    <a:pt x="29922" y="8313"/>
                    <a:pt x="29789" y="8380"/>
                    <a:pt x="29722" y="8480"/>
                  </a:cubicBezTo>
                  <a:cubicBezTo>
                    <a:pt x="29604" y="8645"/>
                    <a:pt x="29469" y="8710"/>
                    <a:pt x="29317" y="8710"/>
                  </a:cubicBezTo>
                  <a:cubicBezTo>
                    <a:pt x="29254" y="8710"/>
                    <a:pt x="29189" y="8700"/>
                    <a:pt x="29121" y="8680"/>
                  </a:cubicBezTo>
                  <a:cubicBezTo>
                    <a:pt x="28988" y="8647"/>
                    <a:pt x="28888" y="8647"/>
                    <a:pt x="28754" y="8647"/>
                  </a:cubicBezTo>
                  <a:cubicBezTo>
                    <a:pt x="28788" y="8847"/>
                    <a:pt x="28921" y="8847"/>
                    <a:pt x="29021" y="8880"/>
                  </a:cubicBezTo>
                  <a:cubicBezTo>
                    <a:pt x="29355" y="8980"/>
                    <a:pt x="29688" y="9080"/>
                    <a:pt x="30022" y="9214"/>
                  </a:cubicBezTo>
                  <a:cubicBezTo>
                    <a:pt x="30589" y="9447"/>
                    <a:pt x="31056" y="9814"/>
                    <a:pt x="31223" y="10448"/>
                  </a:cubicBezTo>
                  <a:cubicBezTo>
                    <a:pt x="31323" y="10782"/>
                    <a:pt x="31490" y="11115"/>
                    <a:pt x="31623" y="11449"/>
                  </a:cubicBezTo>
                  <a:cubicBezTo>
                    <a:pt x="31657" y="11582"/>
                    <a:pt x="31723" y="11749"/>
                    <a:pt x="31790" y="11916"/>
                  </a:cubicBezTo>
                  <a:cubicBezTo>
                    <a:pt x="30923" y="12650"/>
                    <a:pt x="30322" y="13517"/>
                    <a:pt x="30022" y="14584"/>
                  </a:cubicBezTo>
                  <a:cubicBezTo>
                    <a:pt x="30456" y="13650"/>
                    <a:pt x="31023" y="12816"/>
                    <a:pt x="31790" y="12083"/>
                  </a:cubicBezTo>
                  <a:cubicBezTo>
                    <a:pt x="31923" y="12416"/>
                    <a:pt x="32057" y="12716"/>
                    <a:pt x="32224" y="13017"/>
                  </a:cubicBezTo>
                  <a:cubicBezTo>
                    <a:pt x="32390" y="13317"/>
                    <a:pt x="32624" y="13584"/>
                    <a:pt x="32824" y="13850"/>
                  </a:cubicBezTo>
                  <a:cubicBezTo>
                    <a:pt x="33058" y="14117"/>
                    <a:pt x="33291" y="14384"/>
                    <a:pt x="33525" y="14651"/>
                  </a:cubicBezTo>
                  <a:cubicBezTo>
                    <a:pt x="33324" y="14885"/>
                    <a:pt x="33091" y="14985"/>
                    <a:pt x="32824" y="14985"/>
                  </a:cubicBezTo>
                  <a:cubicBezTo>
                    <a:pt x="32490" y="14985"/>
                    <a:pt x="32090" y="14985"/>
                    <a:pt x="31757" y="14918"/>
                  </a:cubicBezTo>
                  <a:cubicBezTo>
                    <a:pt x="31365" y="14828"/>
                    <a:pt x="30974" y="14792"/>
                    <a:pt x="30579" y="14792"/>
                  </a:cubicBezTo>
                  <a:cubicBezTo>
                    <a:pt x="30100" y="14792"/>
                    <a:pt x="29616" y="14845"/>
                    <a:pt x="29121" y="14918"/>
                  </a:cubicBezTo>
                  <a:cubicBezTo>
                    <a:pt x="28886" y="14950"/>
                    <a:pt x="28651" y="14965"/>
                    <a:pt x="28416" y="14965"/>
                  </a:cubicBezTo>
                  <a:cubicBezTo>
                    <a:pt x="27917" y="14965"/>
                    <a:pt x="27418" y="14898"/>
                    <a:pt x="26920" y="14784"/>
                  </a:cubicBezTo>
                  <a:cubicBezTo>
                    <a:pt x="26620" y="14751"/>
                    <a:pt x="26353" y="14551"/>
                    <a:pt x="26053" y="14418"/>
                  </a:cubicBezTo>
                  <a:cubicBezTo>
                    <a:pt x="25986" y="14384"/>
                    <a:pt x="25952" y="14351"/>
                    <a:pt x="25852" y="14317"/>
                  </a:cubicBezTo>
                  <a:lnTo>
                    <a:pt x="25852" y="14317"/>
                  </a:lnTo>
                  <a:cubicBezTo>
                    <a:pt x="25852" y="14684"/>
                    <a:pt x="26019" y="14918"/>
                    <a:pt x="26253" y="15085"/>
                  </a:cubicBezTo>
                  <a:cubicBezTo>
                    <a:pt x="26520" y="15318"/>
                    <a:pt x="26786" y="15485"/>
                    <a:pt x="27087" y="15652"/>
                  </a:cubicBezTo>
                  <a:cubicBezTo>
                    <a:pt x="27153" y="15718"/>
                    <a:pt x="27220" y="15752"/>
                    <a:pt x="27387" y="15819"/>
                  </a:cubicBezTo>
                  <a:cubicBezTo>
                    <a:pt x="27187" y="15885"/>
                    <a:pt x="27087" y="15885"/>
                    <a:pt x="26987" y="15952"/>
                  </a:cubicBezTo>
                  <a:cubicBezTo>
                    <a:pt x="26920" y="15952"/>
                    <a:pt x="26853" y="16019"/>
                    <a:pt x="26853" y="16085"/>
                  </a:cubicBezTo>
                  <a:cubicBezTo>
                    <a:pt x="26820" y="16119"/>
                    <a:pt x="26920" y="16219"/>
                    <a:pt x="26953" y="16219"/>
                  </a:cubicBezTo>
                  <a:cubicBezTo>
                    <a:pt x="27053" y="16286"/>
                    <a:pt x="27153" y="16319"/>
                    <a:pt x="27287" y="16319"/>
                  </a:cubicBezTo>
                  <a:cubicBezTo>
                    <a:pt x="28440" y="16566"/>
                    <a:pt x="29592" y="16745"/>
                    <a:pt x="30783" y="16745"/>
                  </a:cubicBezTo>
                  <a:cubicBezTo>
                    <a:pt x="31039" y="16745"/>
                    <a:pt x="31297" y="16737"/>
                    <a:pt x="31556" y="16719"/>
                  </a:cubicBezTo>
                  <a:cubicBezTo>
                    <a:pt x="31957" y="16719"/>
                    <a:pt x="32357" y="16753"/>
                    <a:pt x="32791" y="16819"/>
                  </a:cubicBezTo>
                  <a:cubicBezTo>
                    <a:pt x="33024" y="16853"/>
                    <a:pt x="33058" y="16886"/>
                    <a:pt x="33224" y="17153"/>
                  </a:cubicBezTo>
                  <a:cubicBezTo>
                    <a:pt x="32957" y="17320"/>
                    <a:pt x="32724" y="17453"/>
                    <a:pt x="32490" y="17586"/>
                  </a:cubicBezTo>
                  <a:cubicBezTo>
                    <a:pt x="31990" y="17820"/>
                    <a:pt x="31523" y="18053"/>
                    <a:pt x="31023" y="18254"/>
                  </a:cubicBezTo>
                  <a:cubicBezTo>
                    <a:pt x="30422" y="18454"/>
                    <a:pt x="29822" y="18554"/>
                    <a:pt x="29221" y="18587"/>
                  </a:cubicBezTo>
                  <a:cubicBezTo>
                    <a:pt x="29162" y="18592"/>
                    <a:pt x="29104" y="18594"/>
                    <a:pt x="29047" y="18594"/>
                  </a:cubicBezTo>
                  <a:cubicBezTo>
                    <a:pt x="28328" y="18594"/>
                    <a:pt x="27745" y="18222"/>
                    <a:pt x="27220" y="17820"/>
                  </a:cubicBezTo>
                  <a:cubicBezTo>
                    <a:pt x="27087" y="17720"/>
                    <a:pt x="27020" y="17586"/>
                    <a:pt x="26987" y="17453"/>
                  </a:cubicBezTo>
                  <a:cubicBezTo>
                    <a:pt x="26853" y="17086"/>
                    <a:pt x="26753" y="16686"/>
                    <a:pt x="26620" y="16319"/>
                  </a:cubicBezTo>
                  <a:lnTo>
                    <a:pt x="26620" y="16319"/>
                  </a:lnTo>
                  <a:cubicBezTo>
                    <a:pt x="26620" y="16686"/>
                    <a:pt x="26753" y="17019"/>
                    <a:pt x="26820" y="17420"/>
                  </a:cubicBezTo>
                  <a:cubicBezTo>
                    <a:pt x="26386" y="17119"/>
                    <a:pt x="26019" y="16819"/>
                    <a:pt x="25686" y="16552"/>
                  </a:cubicBezTo>
                  <a:cubicBezTo>
                    <a:pt x="25619" y="16486"/>
                    <a:pt x="25586" y="16386"/>
                    <a:pt x="25552" y="16319"/>
                  </a:cubicBezTo>
                  <a:cubicBezTo>
                    <a:pt x="25485" y="15952"/>
                    <a:pt x="25385" y="15618"/>
                    <a:pt x="25319" y="15285"/>
                  </a:cubicBezTo>
                  <a:cubicBezTo>
                    <a:pt x="25252" y="15452"/>
                    <a:pt x="25252" y="15452"/>
                    <a:pt x="25319" y="15785"/>
                  </a:cubicBezTo>
                  <a:cubicBezTo>
                    <a:pt x="25352" y="15952"/>
                    <a:pt x="25385" y="16152"/>
                    <a:pt x="25419" y="16419"/>
                  </a:cubicBezTo>
                  <a:cubicBezTo>
                    <a:pt x="25152" y="16286"/>
                    <a:pt x="24918" y="16185"/>
                    <a:pt x="24685" y="16052"/>
                  </a:cubicBezTo>
                  <a:cubicBezTo>
                    <a:pt x="24652" y="16019"/>
                    <a:pt x="24618" y="15919"/>
                    <a:pt x="24618" y="15819"/>
                  </a:cubicBezTo>
                  <a:cubicBezTo>
                    <a:pt x="24618" y="15752"/>
                    <a:pt x="24652" y="15652"/>
                    <a:pt x="24685" y="15552"/>
                  </a:cubicBezTo>
                  <a:cubicBezTo>
                    <a:pt x="24918" y="14684"/>
                    <a:pt x="25119" y="13850"/>
                    <a:pt x="25319" y="12983"/>
                  </a:cubicBezTo>
                  <a:lnTo>
                    <a:pt x="25319" y="12983"/>
                  </a:lnTo>
                  <a:cubicBezTo>
                    <a:pt x="24885" y="13884"/>
                    <a:pt x="24718" y="14885"/>
                    <a:pt x="24518" y="15885"/>
                  </a:cubicBezTo>
                  <a:cubicBezTo>
                    <a:pt x="24185" y="15752"/>
                    <a:pt x="24151" y="15718"/>
                    <a:pt x="24218" y="15418"/>
                  </a:cubicBezTo>
                  <a:cubicBezTo>
                    <a:pt x="24318" y="14918"/>
                    <a:pt x="24418" y="14418"/>
                    <a:pt x="24551" y="13917"/>
                  </a:cubicBezTo>
                  <a:cubicBezTo>
                    <a:pt x="24885" y="12550"/>
                    <a:pt x="25485" y="11315"/>
                    <a:pt x="26186" y="10114"/>
                  </a:cubicBezTo>
                  <a:cubicBezTo>
                    <a:pt x="26520" y="9514"/>
                    <a:pt x="26853" y="8914"/>
                    <a:pt x="27320" y="8413"/>
                  </a:cubicBezTo>
                  <a:cubicBezTo>
                    <a:pt x="27520" y="8180"/>
                    <a:pt x="27754" y="7980"/>
                    <a:pt x="27954" y="7779"/>
                  </a:cubicBezTo>
                  <a:cubicBezTo>
                    <a:pt x="28021" y="7713"/>
                    <a:pt x="28087" y="7646"/>
                    <a:pt x="28087" y="7546"/>
                  </a:cubicBezTo>
                  <a:lnTo>
                    <a:pt x="28087" y="7546"/>
                  </a:lnTo>
                  <a:cubicBezTo>
                    <a:pt x="26886" y="8413"/>
                    <a:pt x="26053" y="9581"/>
                    <a:pt x="25352" y="10882"/>
                  </a:cubicBezTo>
                  <a:cubicBezTo>
                    <a:pt x="25686" y="10448"/>
                    <a:pt x="25986" y="10014"/>
                    <a:pt x="26319" y="9581"/>
                  </a:cubicBezTo>
                  <a:cubicBezTo>
                    <a:pt x="26353" y="9581"/>
                    <a:pt x="26353" y="9581"/>
                    <a:pt x="26386" y="9614"/>
                  </a:cubicBezTo>
                  <a:cubicBezTo>
                    <a:pt x="26286" y="9781"/>
                    <a:pt x="26186" y="9948"/>
                    <a:pt x="26086" y="10114"/>
                  </a:cubicBezTo>
                  <a:cubicBezTo>
                    <a:pt x="25752" y="10748"/>
                    <a:pt x="25385" y="11382"/>
                    <a:pt x="25052" y="12049"/>
                  </a:cubicBezTo>
                  <a:cubicBezTo>
                    <a:pt x="24818" y="12516"/>
                    <a:pt x="24618" y="13017"/>
                    <a:pt x="24485" y="13550"/>
                  </a:cubicBezTo>
                  <a:cubicBezTo>
                    <a:pt x="24318" y="14184"/>
                    <a:pt x="24185" y="14851"/>
                    <a:pt x="24051" y="15518"/>
                  </a:cubicBezTo>
                  <a:cubicBezTo>
                    <a:pt x="23751" y="15352"/>
                    <a:pt x="23584" y="14951"/>
                    <a:pt x="23684" y="14518"/>
                  </a:cubicBezTo>
                  <a:cubicBezTo>
                    <a:pt x="23818" y="13784"/>
                    <a:pt x="24051" y="13050"/>
                    <a:pt x="24351" y="12349"/>
                  </a:cubicBezTo>
                  <a:cubicBezTo>
                    <a:pt x="24585" y="11782"/>
                    <a:pt x="24852" y="11249"/>
                    <a:pt x="25119" y="10682"/>
                  </a:cubicBezTo>
                  <a:cubicBezTo>
                    <a:pt x="25485" y="9881"/>
                    <a:pt x="26019" y="9214"/>
                    <a:pt x="26553" y="8513"/>
                  </a:cubicBezTo>
                  <a:cubicBezTo>
                    <a:pt x="26620" y="8413"/>
                    <a:pt x="26686" y="8313"/>
                    <a:pt x="26753" y="8213"/>
                  </a:cubicBezTo>
                  <a:lnTo>
                    <a:pt x="26753" y="8213"/>
                  </a:lnTo>
                  <a:cubicBezTo>
                    <a:pt x="25652" y="9347"/>
                    <a:pt x="24852" y="10682"/>
                    <a:pt x="24251" y="12149"/>
                  </a:cubicBezTo>
                  <a:cubicBezTo>
                    <a:pt x="24251" y="11682"/>
                    <a:pt x="24251" y="11215"/>
                    <a:pt x="24451" y="10782"/>
                  </a:cubicBezTo>
                  <a:cubicBezTo>
                    <a:pt x="25018" y="9714"/>
                    <a:pt x="25686" y="8747"/>
                    <a:pt x="26419" y="7813"/>
                  </a:cubicBezTo>
                  <a:cubicBezTo>
                    <a:pt x="27353" y="6679"/>
                    <a:pt x="28488" y="5878"/>
                    <a:pt x="29688" y="5144"/>
                  </a:cubicBezTo>
                  <a:cubicBezTo>
                    <a:pt x="29822" y="5044"/>
                    <a:pt x="29989" y="5011"/>
                    <a:pt x="30122" y="4911"/>
                  </a:cubicBezTo>
                  <a:cubicBezTo>
                    <a:pt x="30889" y="4444"/>
                    <a:pt x="31723" y="4144"/>
                    <a:pt x="32624" y="4010"/>
                  </a:cubicBezTo>
                  <a:cubicBezTo>
                    <a:pt x="33595" y="3866"/>
                    <a:pt x="34561" y="3789"/>
                    <a:pt x="35519" y="3789"/>
                  </a:cubicBezTo>
                  <a:close/>
                  <a:moveTo>
                    <a:pt x="48235" y="28594"/>
                  </a:moveTo>
                  <a:cubicBezTo>
                    <a:pt x="48469" y="28661"/>
                    <a:pt x="48669" y="28694"/>
                    <a:pt x="48902" y="28794"/>
                  </a:cubicBezTo>
                  <a:cubicBezTo>
                    <a:pt x="48936" y="28794"/>
                    <a:pt x="49002" y="28861"/>
                    <a:pt x="49036" y="28928"/>
                  </a:cubicBezTo>
                  <a:cubicBezTo>
                    <a:pt x="49102" y="29261"/>
                    <a:pt x="49136" y="29628"/>
                    <a:pt x="49202" y="29995"/>
                  </a:cubicBezTo>
                  <a:cubicBezTo>
                    <a:pt x="48535" y="29829"/>
                    <a:pt x="48535" y="29829"/>
                    <a:pt x="48502" y="29095"/>
                  </a:cubicBezTo>
                  <a:lnTo>
                    <a:pt x="48669" y="29061"/>
                  </a:lnTo>
                  <a:cubicBezTo>
                    <a:pt x="48502" y="28895"/>
                    <a:pt x="48369" y="28728"/>
                    <a:pt x="48235" y="28594"/>
                  </a:cubicBezTo>
                  <a:close/>
                  <a:moveTo>
                    <a:pt x="26457" y="29876"/>
                  </a:moveTo>
                  <a:cubicBezTo>
                    <a:pt x="26569" y="29876"/>
                    <a:pt x="26586" y="29992"/>
                    <a:pt x="26586" y="30162"/>
                  </a:cubicBezTo>
                  <a:cubicBezTo>
                    <a:pt x="26486" y="30062"/>
                    <a:pt x="26386" y="29995"/>
                    <a:pt x="26286" y="29929"/>
                  </a:cubicBezTo>
                  <a:cubicBezTo>
                    <a:pt x="26359" y="29892"/>
                    <a:pt x="26415" y="29876"/>
                    <a:pt x="26457" y="29876"/>
                  </a:cubicBezTo>
                  <a:close/>
                  <a:moveTo>
                    <a:pt x="23017" y="29841"/>
                  </a:moveTo>
                  <a:cubicBezTo>
                    <a:pt x="23145" y="29841"/>
                    <a:pt x="23286" y="29859"/>
                    <a:pt x="23417" y="29895"/>
                  </a:cubicBezTo>
                  <a:cubicBezTo>
                    <a:pt x="23150" y="30029"/>
                    <a:pt x="22917" y="30129"/>
                    <a:pt x="22650" y="30229"/>
                  </a:cubicBezTo>
                  <a:cubicBezTo>
                    <a:pt x="22583" y="30129"/>
                    <a:pt x="22550" y="30062"/>
                    <a:pt x="22550" y="30029"/>
                  </a:cubicBezTo>
                  <a:cubicBezTo>
                    <a:pt x="22593" y="29900"/>
                    <a:pt x="22786" y="29841"/>
                    <a:pt x="23017" y="29841"/>
                  </a:cubicBezTo>
                  <a:close/>
                  <a:moveTo>
                    <a:pt x="8307" y="29695"/>
                  </a:moveTo>
                  <a:cubicBezTo>
                    <a:pt x="8774" y="29695"/>
                    <a:pt x="9207" y="29695"/>
                    <a:pt x="9674" y="29728"/>
                  </a:cubicBezTo>
                  <a:cubicBezTo>
                    <a:pt x="9674" y="29962"/>
                    <a:pt x="9641" y="30162"/>
                    <a:pt x="9607" y="30429"/>
                  </a:cubicBezTo>
                  <a:cubicBezTo>
                    <a:pt x="9140" y="30396"/>
                    <a:pt x="8673" y="30396"/>
                    <a:pt x="8173" y="30362"/>
                  </a:cubicBezTo>
                  <a:cubicBezTo>
                    <a:pt x="8206" y="30129"/>
                    <a:pt x="8273" y="29929"/>
                    <a:pt x="8307" y="29695"/>
                  </a:cubicBezTo>
                  <a:close/>
                  <a:moveTo>
                    <a:pt x="23484" y="30062"/>
                  </a:moveTo>
                  <a:cubicBezTo>
                    <a:pt x="23484" y="30095"/>
                    <a:pt x="23484" y="30129"/>
                    <a:pt x="23517" y="30162"/>
                  </a:cubicBezTo>
                  <a:cubicBezTo>
                    <a:pt x="23251" y="30262"/>
                    <a:pt x="23017" y="30396"/>
                    <a:pt x="22717" y="30529"/>
                  </a:cubicBezTo>
                  <a:cubicBezTo>
                    <a:pt x="22750" y="30429"/>
                    <a:pt x="22750" y="30329"/>
                    <a:pt x="22750" y="30329"/>
                  </a:cubicBezTo>
                  <a:cubicBezTo>
                    <a:pt x="22984" y="30229"/>
                    <a:pt x="23251" y="30162"/>
                    <a:pt x="23484" y="30062"/>
                  </a:cubicBezTo>
                  <a:close/>
                  <a:moveTo>
                    <a:pt x="37661" y="30296"/>
                  </a:moveTo>
                  <a:cubicBezTo>
                    <a:pt x="37661" y="30362"/>
                    <a:pt x="37661" y="30429"/>
                    <a:pt x="37661" y="30529"/>
                  </a:cubicBezTo>
                  <a:cubicBezTo>
                    <a:pt x="37527" y="30496"/>
                    <a:pt x="37461" y="30429"/>
                    <a:pt x="37327" y="30362"/>
                  </a:cubicBezTo>
                  <a:cubicBezTo>
                    <a:pt x="37461" y="30329"/>
                    <a:pt x="37527" y="30296"/>
                    <a:pt x="37661" y="30296"/>
                  </a:cubicBezTo>
                  <a:close/>
                  <a:moveTo>
                    <a:pt x="31156" y="29962"/>
                  </a:moveTo>
                  <a:lnTo>
                    <a:pt x="31156" y="29962"/>
                  </a:lnTo>
                  <a:cubicBezTo>
                    <a:pt x="31556" y="30029"/>
                    <a:pt x="31857" y="30095"/>
                    <a:pt x="32290" y="30162"/>
                  </a:cubicBezTo>
                  <a:cubicBezTo>
                    <a:pt x="31990" y="30329"/>
                    <a:pt x="31790" y="30462"/>
                    <a:pt x="31556" y="30596"/>
                  </a:cubicBezTo>
                  <a:cubicBezTo>
                    <a:pt x="31423" y="30396"/>
                    <a:pt x="31290" y="30195"/>
                    <a:pt x="31156" y="29962"/>
                  </a:cubicBezTo>
                  <a:close/>
                  <a:moveTo>
                    <a:pt x="40863" y="29595"/>
                  </a:moveTo>
                  <a:cubicBezTo>
                    <a:pt x="40596" y="30129"/>
                    <a:pt x="40363" y="30629"/>
                    <a:pt x="40096" y="31163"/>
                  </a:cubicBezTo>
                  <a:cubicBezTo>
                    <a:pt x="39796" y="30829"/>
                    <a:pt x="39529" y="30496"/>
                    <a:pt x="39229" y="30162"/>
                  </a:cubicBezTo>
                  <a:cubicBezTo>
                    <a:pt x="39762" y="29962"/>
                    <a:pt x="40296" y="29795"/>
                    <a:pt x="40863" y="29595"/>
                  </a:cubicBezTo>
                  <a:close/>
                  <a:moveTo>
                    <a:pt x="14111" y="908"/>
                  </a:moveTo>
                  <a:cubicBezTo>
                    <a:pt x="14511" y="908"/>
                    <a:pt x="14811" y="1141"/>
                    <a:pt x="14911" y="1542"/>
                  </a:cubicBezTo>
                  <a:cubicBezTo>
                    <a:pt x="14945" y="1809"/>
                    <a:pt x="14945" y="2075"/>
                    <a:pt x="14945" y="2376"/>
                  </a:cubicBezTo>
                  <a:cubicBezTo>
                    <a:pt x="14978" y="3543"/>
                    <a:pt x="14744" y="4711"/>
                    <a:pt x="14511" y="5845"/>
                  </a:cubicBezTo>
                  <a:cubicBezTo>
                    <a:pt x="14244" y="7079"/>
                    <a:pt x="14077" y="8347"/>
                    <a:pt x="14044" y="9614"/>
                  </a:cubicBezTo>
                  <a:cubicBezTo>
                    <a:pt x="14011" y="10148"/>
                    <a:pt x="13911" y="10715"/>
                    <a:pt x="14011" y="11282"/>
                  </a:cubicBezTo>
                  <a:cubicBezTo>
                    <a:pt x="14077" y="11549"/>
                    <a:pt x="14177" y="11782"/>
                    <a:pt x="14411" y="11982"/>
                  </a:cubicBezTo>
                  <a:cubicBezTo>
                    <a:pt x="15178" y="12716"/>
                    <a:pt x="16045" y="13317"/>
                    <a:pt x="17013" y="13784"/>
                  </a:cubicBezTo>
                  <a:cubicBezTo>
                    <a:pt x="17780" y="14151"/>
                    <a:pt x="18547" y="14451"/>
                    <a:pt x="19348" y="14718"/>
                  </a:cubicBezTo>
                  <a:cubicBezTo>
                    <a:pt x="20315" y="15085"/>
                    <a:pt x="21282" y="15518"/>
                    <a:pt x="22216" y="15952"/>
                  </a:cubicBezTo>
                  <a:cubicBezTo>
                    <a:pt x="22650" y="16185"/>
                    <a:pt x="23084" y="16419"/>
                    <a:pt x="23551" y="16552"/>
                  </a:cubicBezTo>
                  <a:cubicBezTo>
                    <a:pt x="24151" y="16719"/>
                    <a:pt x="24618" y="17053"/>
                    <a:pt x="25018" y="17453"/>
                  </a:cubicBezTo>
                  <a:cubicBezTo>
                    <a:pt x="25385" y="17887"/>
                    <a:pt x="25852" y="18187"/>
                    <a:pt x="26319" y="18454"/>
                  </a:cubicBezTo>
                  <a:cubicBezTo>
                    <a:pt x="27149" y="18859"/>
                    <a:pt x="27990" y="19074"/>
                    <a:pt x="28841" y="19074"/>
                  </a:cubicBezTo>
                  <a:cubicBezTo>
                    <a:pt x="29463" y="19074"/>
                    <a:pt x="30090" y="18960"/>
                    <a:pt x="30723" y="18721"/>
                  </a:cubicBezTo>
                  <a:cubicBezTo>
                    <a:pt x="31190" y="18554"/>
                    <a:pt x="31657" y="18354"/>
                    <a:pt x="32124" y="18154"/>
                  </a:cubicBezTo>
                  <a:cubicBezTo>
                    <a:pt x="32557" y="17987"/>
                    <a:pt x="33024" y="17853"/>
                    <a:pt x="33458" y="17720"/>
                  </a:cubicBezTo>
                  <a:cubicBezTo>
                    <a:pt x="34392" y="17453"/>
                    <a:pt x="35092" y="16886"/>
                    <a:pt x="35393" y="15919"/>
                  </a:cubicBezTo>
                  <a:cubicBezTo>
                    <a:pt x="35459" y="15718"/>
                    <a:pt x="35493" y="15485"/>
                    <a:pt x="35559" y="15251"/>
                  </a:cubicBezTo>
                  <a:cubicBezTo>
                    <a:pt x="35644" y="14997"/>
                    <a:pt x="35729" y="14910"/>
                    <a:pt x="35936" y="14910"/>
                  </a:cubicBezTo>
                  <a:cubicBezTo>
                    <a:pt x="35973" y="14910"/>
                    <a:pt x="36014" y="14913"/>
                    <a:pt x="36060" y="14918"/>
                  </a:cubicBezTo>
                  <a:cubicBezTo>
                    <a:pt x="36693" y="14951"/>
                    <a:pt x="36927" y="15218"/>
                    <a:pt x="36894" y="15819"/>
                  </a:cubicBezTo>
                  <a:cubicBezTo>
                    <a:pt x="36894" y="16319"/>
                    <a:pt x="36660" y="16786"/>
                    <a:pt x="36393" y="17220"/>
                  </a:cubicBezTo>
                  <a:cubicBezTo>
                    <a:pt x="35993" y="17787"/>
                    <a:pt x="35426" y="18154"/>
                    <a:pt x="34759" y="18387"/>
                  </a:cubicBezTo>
                  <a:cubicBezTo>
                    <a:pt x="33858" y="18687"/>
                    <a:pt x="32924" y="18987"/>
                    <a:pt x="32023" y="19288"/>
                  </a:cubicBezTo>
                  <a:cubicBezTo>
                    <a:pt x="31123" y="19588"/>
                    <a:pt x="30222" y="19855"/>
                    <a:pt x="29355" y="20188"/>
                  </a:cubicBezTo>
                  <a:cubicBezTo>
                    <a:pt x="28988" y="20322"/>
                    <a:pt x="28688" y="20555"/>
                    <a:pt x="28354" y="20789"/>
                  </a:cubicBezTo>
                  <a:cubicBezTo>
                    <a:pt x="28121" y="20956"/>
                    <a:pt x="28021" y="21222"/>
                    <a:pt x="27954" y="21489"/>
                  </a:cubicBezTo>
                  <a:cubicBezTo>
                    <a:pt x="27854" y="22023"/>
                    <a:pt x="27987" y="22523"/>
                    <a:pt x="28121" y="23024"/>
                  </a:cubicBezTo>
                  <a:cubicBezTo>
                    <a:pt x="28254" y="23491"/>
                    <a:pt x="28454" y="23958"/>
                    <a:pt x="28621" y="24425"/>
                  </a:cubicBezTo>
                  <a:cubicBezTo>
                    <a:pt x="28888" y="25259"/>
                    <a:pt x="29155" y="26093"/>
                    <a:pt x="29422" y="26926"/>
                  </a:cubicBezTo>
                  <a:cubicBezTo>
                    <a:pt x="29889" y="28227"/>
                    <a:pt x="30356" y="29528"/>
                    <a:pt x="31223" y="30662"/>
                  </a:cubicBezTo>
                  <a:cubicBezTo>
                    <a:pt x="31256" y="30696"/>
                    <a:pt x="31256" y="30729"/>
                    <a:pt x="31290" y="30796"/>
                  </a:cubicBezTo>
                  <a:cubicBezTo>
                    <a:pt x="31023" y="30929"/>
                    <a:pt x="30723" y="31063"/>
                    <a:pt x="30456" y="31196"/>
                  </a:cubicBezTo>
                  <a:cubicBezTo>
                    <a:pt x="30189" y="30929"/>
                    <a:pt x="30022" y="30596"/>
                    <a:pt x="29889" y="30296"/>
                  </a:cubicBezTo>
                  <a:cubicBezTo>
                    <a:pt x="29588" y="29695"/>
                    <a:pt x="29255" y="29095"/>
                    <a:pt x="28988" y="28461"/>
                  </a:cubicBezTo>
                  <a:cubicBezTo>
                    <a:pt x="28721" y="27794"/>
                    <a:pt x="28521" y="27127"/>
                    <a:pt x="28287" y="26459"/>
                  </a:cubicBezTo>
                  <a:cubicBezTo>
                    <a:pt x="28221" y="26193"/>
                    <a:pt x="28121" y="25959"/>
                    <a:pt x="28021" y="25692"/>
                  </a:cubicBezTo>
                  <a:cubicBezTo>
                    <a:pt x="27887" y="25225"/>
                    <a:pt x="27720" y="24725"/>
                    <a:pt x="27587" y="24225"/>
                  </a:cubicBezTo>
                  <a:cubicBezTo>
                    <a:pt x="27387" y="23624"/>
                    <a:pt x="27187" y="22990"/>
                    <a:pt x="26987" y="22357"/>
                  </a:cubicBezTo>
                  <a:cubicBezTo>
                    <a:pt x="26820" y="21890"/>
                    <a:pt x="26586" y="21456"/>
                    <a:pt x="26186" y="21089"/>
                  </a:cubicBezTo>
                  <a:lnTo>
                    <a:pt x="26153" y="21089"/>
                  </a:lnTo>
                  <a:cubicBezTo>
                    <a:pt x="26053" y="20655"/>
                    <a:pt x="25686" y="20555"/>
                    <a:pt x="25385" y="20355"/>
                  </a:cubicBezTo>
                  <a:cubicBezTo>
                    <a:pt x="24585" y="19821"/>
                    <a:pt x="23884" y="19121"/>
                    <a:pt x="23150" y="18487"/>
                  </a:cubicBezTo>
                  <a:cubicBezTo>
                    <a:pt x="22383" y="17820"/>
                    <a:pt x="21549" y="17320"/>
                    <a:pt x="20615" y="16986"/>
                  </a:cubicBezTo>
                  <a:cubicBezTo>
                    <a:pt x="18847" y="16352"/>
                    <a:pt x="17146" y="15652"/>
                    <a:pt x="15512" y="14751"/>
                  </a:cubicBezTo>
                  <a:cubicBezTo>
                    <a:pt x="15078" y="14518"/>
                    <a:pt x="14611" y="14284"/>
                    <a:pt x="14144" y="14117"/>
                  </a:cubicBezTo>
                  <a:cubicBezTo>
                    <a:pt x="13671" y="13923"/>
                    <a:pt x="13210" y="13826"/>
                    <a:pt x="12758" y="13826"/>
                  </a:cubicBezTo>
                  <a:cubicBezTo>
                    <a:pt x="12126" y="13826"/>
                    <a:pt x="11511" y="14015"/>
                    <a:pt x="10908" y="14384"/>
                  </a:cubicBezTo>
                  <a:cubicBezTo>
                    <a:pt x="10441" y="14651"/>
                    <a:pt x="9941" y="14851"/>
                    <a:pt x="9474" y="15085"/>
                  </a:cubicBezTo>
                  <a:cubicBezTo>
                    <a:pt x="9374" y="14718"/>
                    <a:pt x="9274" y="14351"/>
                    <a:pt x="9207" y="14017"/>
                  </a:cubicBezTo>
                  <a:lnTo>
                    <a:pt x="9107" y="14017"/>
                  </a:lnTo>
                  <a:cubicBezTo>
                    <a:pt x="9140" y="14217"/>
                    <a:pt x="9174" y="14384"/>
                    <a:pt x="9207" y="14584"/>
                  </a:cubicBezTo>
                  <a:cubicBezTo>
                    <a:pt x="9241" y="14751"/>
                    <a:pt x="9274" y="14951"/>
                    <a:pt x="9307" y="15185"/>
                  </a:cubicBezTo>
                  <a:cubicBezTo>
                    <a:pt x="9174" y="15251"/>
                    <a:pt x="9007" y="15318"/>
                    <a:pt x="8807" y="15385"/>
                  </a:cubicBezTo>
                  <a:cubicBezTo>
                    <a:pt x="8740" y="14718"/>
                    <a:pt x="8707" y="14117"/>
                    <a:pt x="8373" y="13550"/>
                  </a:cubicBezTo>
                  <a:lnTo>
                    <a:pt x="8373" y="13550"/>
                  </a:lnTo>
                  <a:cubicBezTo>
                    <a:pt x="8440" y="13884"/>
                    <a:pt x="8507" y="14184"/>
                    <a:pt x="8540" y="14518"/>
                  </a:cubicBezTo>
                  <a:cubicBezTo>
                    <a:pt x="8640" y="15285"/>
                    <a:pt x="8640" y="15285"/>
                    <a:pt x="8507" y="15485"/>
                  </a:cubicBezTo>
                  <a:cubicBezTo>
                    <a:pt x="8473" y="15318"/>
                    <a:pt x="8440" y="15218"/>
                    <a:pt x="8440" y="15118"/>
                  </a:cubicBezTo>
                  <a:cubicBezTo>
                    <a:pt x="8407" y="14818"/>
                    <a:pt x="8407" y="14551"/>
                    <a:pt x="8373" y="14251"/>
                  </a:cubicBezTo>
                  <a:cubicBezTo>
                    <a:pt x="8340" y="13984"/>
                    <a:pt x="8273" y="13850"/>
                    <a:pt x="7873" y="13250"/>
                  </a:cubicBezTo>
                  <a:cubicBezTo>
                    <a:pt x="7973" y="13183"/>
                    <a:pt x="8073" y="13117"/>
                    <a:pt x="8173" y="13050"/>
                  </a:cubicBezTo>
                  <a:cubicBezTo>
                    <a:pt x="9040" y="12583"/>
                    <a:pt x="9841" y="12049"/>
                    <a:pt x="10608" y="11415"/>
                  </a:cubicBezTo>
                  <a:cubicBezTo>
                    <a:pt x="11642" y="10548"/>
                    <a:pt x="12343" y="9514"/>
                    <a:pt x="12843" y="8280"/>
                  </a:cubicBezTo>
                  <a:cubicBezTo>
                    <a:pt x="13177" y="7446"/>
                    <a:pt x="13410" y="6579"/>
                    <a:pt x="13510" y="5678"/>
                  </a:cubicBezTo>
                  <a:cubicBezTo>
                    <a:pt x="13510" y="5511"/>
                    <a:pt x="13577" y="5411"/>
                    <a:pt x="13677" y="5311"/>
                  </a:cubicBezTo>
                  <a:cubicBezTo>
                    <a:pt x="13777" y="5244"/>
                    <a:pt x="13810" y="5144"/>
                    <a:pt x="13911" y="5011"/>
                  </a:cubicBezTo>
                  <a:cubicBezTo>
                    <a:pt x="13744" y="5011"/>
                    <a:pt x="13677" y="5011"/>
                    <a:pt x="13610" y="5044"/>
                  </a:cubicBezTo>
                  <a:cubicBezTo>
                    <a:pt x="13544" y="3743"/>
                    <a:pt x="13510" y="2476"/>
                    <a:pt x="13444" y="1141"/>
                  </a:cubicBezTo>
                  <a:cubicBezTo>
                    <a:pt x="13644" y="1041"/>
                    <a:pt x="13844" y="941"/>
                    <a:pt x="14111" y="908"/>
                  </a:cubicBezTo>
                  <a:close/>
                  <a:moveTo>
                    <a:pt x="50270" y="30129"/>
                  </a:moveTo>
                  <a:cubicBezTo>
                    <a:pt x="50537" y="30296"/>
                    <a:pt x="50870" y="30462"/>
                    <a:pt x="51137" y="30629"/>
                  </a:cubicBezTo>
                  <a:cubicBezTo>
                    <a:pt x="51271" y="30729"/>
                    <a:pt x="51271" y="30796"/>
                    <a:pt x="51271" y="31196"/>
                  </a:cubicBezTo>
                  <a:cubicBezTo>
                    <a:pt x="51104" y="31096"/>
                    <a:pt x="50970" y="30996"/>
                    <a:pt x="50837" y="30863"/>
                  </a:cubicBezTo>
                  <a:cubicBezTo>
                    <a:pt x="50704" y="30796"/>
                    <a:pt x="50603" y="30696"/>
                    <a:pt x="50470" y="30629"/>
                  </a:cubicBezTo>
                  <a:cubicBezTo>
                    <a:pt x="50237" y="30496"/>
                    <a:pt x="50203" y="30462"/>
                    <a:pt x="50270" y="30129"/>
                  </a:cubicBezTo>
                  <a:close/>
                  <a:moveTo>
                    <a:pt x="8140" y="30529"/>
                  </a:moveTo>
                  <a:cubicBezTo>
                    <a:pt x="8640" y="30562"/>
                    <a:pt x="9074" y="30596"/>
                    <a:pt x="9541" y="30629"/>
                  </a:cubicBezTo>
                  <a:cubicBezTo>
                    <a:pt x="9607" y="30829"/>
                    <a:pt x="9674" y="31029"/>
                    <a:pt x="9741" y="31230"/>
                  </a:cubicBezTo>
                  <a:cubicBezTo>
                    <a:pt x="9708" y="31029"/>
                    <a:pt x="9708" y="30863"/>
                    <a:pt x="9708" y="30629"/>
                  </a:cubicBezTo>
                  <a:lnTo>
                    <a:pt x="9708" y="30629"/>
                  </a:lnTo>
                  <a:cubicBezTo>
                    <a:pt x="10074" y="30662"/>
                    <a:pt x="10408" y="30662"/>
                    <a:pt x="10775" y="30696"/>
                  </a:cubicBezTo>
                  <a:cubicBezTo>
                    <a:pt x="10742" y="30963"/>
                    <a:pt x="10708" y="31196"/>
                    <a:pt x="10708" y="31463"/>
                  </a:cubicBezTo>
                  <a:cubicBezTo>
                    <a:pt x="10408" y="31430"/>
                    <a:pt x="10141" y="31396"/>
                    <a:pt x="9841" y="31363"/>
                  </a:cubicBezTo>
                  <a:cubicBezTo>
                    <a:pt x="9808" y="31363"/>
                    <a:pt x="9774" y="31296"/>
                    <a:pt x="9741" y="31263"/>
                  </a:cubicBezTo>
                  <a:cubicBezTo>
                    <a:pt x="9674" y="31296"/>
                    <a:pt x="9607" y="31363"/>
                    <a:pt x="9507" y="31363"/>
                  </a:cubicBezTo>
                  <a:cubicBezTo>
                    <a:pt x="9040" y="31330"/>
                    <a:pt x="8573" y="31296"/>
                    <a:pt x="8073" y="31296"/>
                  </a:cubicBezTo>
                  <a:cubicBezTo>
                    <a:pt x="8073" y="31029"/>
                    <a:pt x="8106" y="30796"/>
                    <a:pt x="8140" y="30529"/>
                  </a:cubicBezTo>
                  <a:close/>
                  <a:moveTo>
                    <a:pt x="27472" y="29755"/>
                  </a:moveTo>
                  <a:cubicBezTo>
                    <a:pt x="27880" y="29755"/>
                    <a:pt x="28274" y="29802"/>
                    <a:pt x="28654" y="29929"/>
                  </a:cubicBezTo>
                  <a:cubicBezTo>
                    <a:pt x="28769" y="29948"/>
                    <a:pt x="28884" y="29989"/>
                    <a:pt x="28999" y="29989"/>
                  </a:cubicBezTo>
                  <a:cubicBezTo>
                    <a:pt x="29084" y="29989"/>
                    <a:pt x="29170" y="29966"/>
                    <a:pt x="29255" y="29895"/>
                  </a:cubicBezTo>
                  <a:cubicBezTo>
                    <a:pt x="29555" y="30362"/>
                    <a:pt x="29789" y="30829"/>
                    <a:pt x="30089" y="31330"/>
                  </a:cubicBezTo>
                  <a:cubicBezTo>
                    <a:pt x="29855" y="31396"/>
                    <a:pt x="29655" y="31463"/>
                    <a:pt x="29422" y="31463"/>
                  </a:cubicBezTo>
                  <a:cubicBezTo>
                    <a:pt x="28988" y="31430"/>
                    <a:pt x="28554" y="31363"/>
                    <a:pt x="28154" y="31129"/>
                  </a:cubicBezTo>
                  <a:cubicBezTo>
                    <a:pt x="27887" y="30996"/>
                    <a:pt x="27587" y="30796"/>
                    <a:pt x="27320" y="30662"/>
                  </a:cubicBezTo>
                  <a:cubicBezTo>
                    <a:pt x="26953" y="30496"/>
                    <a:pt x="26786" y="30229"/>
                    <a:pt x="26753" y="29795"/>
                  </a:cubicBezTo>
                  <a:cubicBezTo>
                    <a:pt x="26997" y="29771"/>
                    <a:pt x="27237" y="29755"/>
                    <a:pt x="27472" y="29755"/>
                  </a:cubicBezTo>
                  <a:close/>
                  <a:moveTo>
                    <a:pt x="35230" y="31103"/>
                  </a:moveTo>
                  <a:cubicBezTo>
                    <a:pt x="35502" y="31103"/>
                    <a:pt x="35769" y="31153"/>
                    <a:pt x="36026" y="31263"/>
                  </a:cubicBezTo>
                  <a:cubicBezTo>
                    <a:pt x="36260" y="31363"/>
                    <a:pt x="36427" y="31530"/>
                    <a:pt x="36627" y="31630"/>
                  </a:cubicBezTo>
                  <a:cubicBezTo>
                    <a:pt x="36460" y="31963"/>
                    <a:pt x="36327" y="32230"/>
                    <a:pt x="36193" y="32497"/>
                  </a:cubicBezTo>
                  <a:cubicBezTo>
                    <a:pt x="35626" y="32330"/>
                    <a:pt x="35092" y="32063"/>
                    <a:pt x="34492" y="31997"/>
                  </a:cubicBezTo>
                  <a:cubicBezTo>
                    <a:pt x="34356" y="31981"/>
                    <a:pt x="34217" y="31974"/>
                    <a:pt x="34077" y="31974"/>
                  </a:cubicBezTo>
                  <a:cubicBezTo>
                    <a:pt x="33636" y="31974"/>
                    <a:pt x="33180" y="32038"/>
                    <a:pt x="32724" y="32063"/>
                  </a:cubicBezTo>
                  <a:cubicBezTo>
                    <a:pt x="33291" y="31697"/>
                    <a:pt x="33891" y="31396"/>
                    <a:pt x="34559" y="31196"/>
                  </a:cubicBezTo>
                  <a:cubicBezTo>
                    <a:pt x="34784" y="31136"/>
                    <a:pt x="35008" y="31103"/>
                    <a:pt x="35230" y="31103"/>
                  </a:cubicBezTo>
                  <a:close/>
                  <a:moveTo>
                    <a:pt x="21290" y="31255"/>
                  </a:moveTo>
                  <a:cubicBezTo>
                    <a:pt x="21422" y="31255"/>
                    <a:pt x="21540" y="31294"/>
                    <a:pt x="21683" y="31396"/>
                  </a:cubicBezTo>
                  <a:cubicBezTo>
                    <a:pt x="21816" y="31496"/>
                    <a:pt x="21983" y="31530"/>
                    <a:pt x="22116" y="31630"/>
                  </a:cubicBezTo>
                  <a:cubicBezTo>
                    <a:pt x="22250" y="31697"/>
                    <a:pt x="22350" y="31763"/>
                    <a:pt x="22450" y="31830"/>
                  </a:cubicBezTo>
                  <a:cubicBezTo>
                    <a:pt x="22417" y="32164"/>
                    <a:pt x="22216" y="32330"/>
                    <a:pt x="21950" y="32430"/>
                  </a:cubicBezTo>
                  <a:cubicBezTo>
                    <a:pt x="21760" y="32512"/>
                    <a:pt x="21576" y="32549"/>
                    <a:pt x="21395" y="32549"/>
                  </a:cubicBezTo>
                  <a:cubicBezTo>
                    <a:pt x="21131" y="32549"/>
                    <a:pt x="20873" y="32469"/>
                    <a:pt x="20615" y="32330"/>
                  </a:cubicBezTo>
                  <a:cubicBezTo>
                    <a:pt x="20482" y="32264"/>
                    <a:pt x="20348" y="32130"/>
                    <a:pt x="20248" y="31997"/>
                  </a:cubicBezTo>
                  <a:lnTo>
                    <a:pt x="20248" y="31997"/>
                  </a:lnTo>
                  <a:cubicBezTo>
                    <a:pt x="20881" y="32250"/>
                    <a:pt x="21220" y="32366"/>
                    <a:pt x="21451" y="32366"/>
                  </a:cubicBezTo>
                  <a:cubicBezTo>
                    <a:pt x="21646" y="32366"/>
                    <a:pt x="21763" y="32283"/>
                    <a:pt x="21916" y="32130"/>
                  </a:cubicBezTo>
                  <a:lnTo>
                    <a:pt x="21916" y="32130"/>
                  </a:lnTo>
                  <a:cubicBezTo>
                    <a:pt x="21844" y="32140"/>
                    <a:pt x="21774" y="32145"/>
                    <a:pt x="21705" y="32145"/>
                  </a:cubicBezTo>
                  <a:cubicBezTo>
                    <a:pt x="21099" y="32145"/>
                    <a:pt x="20584" y="31790"/>
                    <a:pt x="20015" y="31730"/>
                  </a:cubicBezTo>
                  <a:cubicBezTo>
                    <a:pt x="19881" y="31496"/>
                    <a:pt x="19881" y="31496"/>
                    <a:pt x="19982" y="31263"/>
                  </a:cubicBezTo>
                  <a:cubicBezTo>
                    <a:pt x="20182" y="31263"/>
                    <a:pt x="20348" y="31330"/>
                    <a:pt x="20515" y="31330"/>
                  </a:cubicBezTo>
                  <a:cubicBezTo>
                    <a:pt x="20599" y="31330"/>
                    <a:pt x="20690" y="31338"/>
                    <a:pt x="20778" y="31338"/>
                  </a:cubicBezTo>
                  <a:cubicBezTo>
                    <a:pt x="20866" y="31338"/>
                    <a:pt x="20949" y="31330"/>
                    <a:pt x="21016" y="31296"/>
                  </a:cubicBezTo>
                  <a:cubicBezTo>
                    <a:pt x="21119" y="31270"/>
                    <a:pt x="21207" y="31255"/>
                    <a:pt x="21290" y="31255"/>
                  </a:cubicBezTo>
                  <a:close/>
                  <a:moveTo>
                    <a:pt x="8040" y="31396"/>
                  </a:moveTo>
                  <a:cubicBezTo>
                    <a:pt x="8940" y="31463"/>
                    <a:pt x="9808" y="31530"/>
                    <a:pt x="10675" y="31596"/>
                  </a:cubicBezTo>
                  <a:cubicBezTo>
                    <a:pt x="10708" y="32030"/>
                    <a:pt x="10708" y="32430"/>
                    <a:pt x="10742" y="32864"/>
                  </a:cubicBezTo>
                  <a:cubicBezTo>
                    <a:pt x="9841" y="32797"/>
                    <a:pt x="8974" y="32697"/>
                    <a:pt x="8040" y="32664"/>
                  </a:cubicBezTo>
                  <a:cubicBezTo>
                    <a:pt x="8040" y="32230"/>
                    <a:pt x="8040" y="31863"/>
                    <a:pt x="8040" y="31396"/>
                  </a:cubicBezTo>
                  <a:close/>
                  <a:moveTo>
                    <a:pt x="36840" y="32460"/>
                  </a:moveTo>
                  <a:cubicBezTo>
                    <a:pt x="37248" y="32460"/>
                    <a:pt x="37547" y="32630"/>
                    <a:pt x="37761" y="32997"/>
                  </a:cubicBezTo>
                  <a:cubicBezTo>
                    <a:pt x="37361" y="32864"/>
                    <a:pt x="36960" y="32764"/>
                    <a:pt x="36527" y="32664"/>
                  </a:cubicBezTo>
                  <a:cubicBezTo>
                    <a:pt x="36527" y="32497"/>
                    <a:pt x="36627" y="32464"/>
                    <a:pt x="36727" y="32464"/>
                  </a:cubicBezTo>
                  <a:cubicBezTo>
                    <a:pt x="36766" y="32461"/>
                    <a:pt x="36803" y="32460"/>
                    <a:pt x="36840" y="32460"/>
                  </a:cubicBezTo>
                  <a:close/>
                  <a:moveTo>
                    <a:pt x="9140" y="33965"/>
                  </a:moveTo>
                  <a:cubicBezTo>
                    <a:pt x="9142" y="33972"/>
                    <a:pt x="9143" y="33978"/>
                    <a:pt x="9144" y="33985"/>
                  </a:cubicBezTo>
                  <a:lnTo>
                    <a:pt x="9144" y="33985"/>
                  </a:lnTo>
                  <a:cubicBezTo>
                    <a:pt x="9143" y="33978"/>
                    <a:pt x="9142" y="33972"/>
                    <a:pt x="9140" y="33965"/>
                  </a:cubicBezTo>
                  <a:close/>
                  <a:moveTo>
                    <a:pt x="8073" y="32797"/>
                  </a:moveTo>
                  <a:cubicBezTo>
                    <a:pt x="8340" y="32797"/>
                    <a:pt x="8540" y="32831"/>
                    <a:pt x="8774" y="32831"/>
                  </a:cubicBezTo>
                  <a:cubicBezTo>
                    <a:pt x="8907" y="33164"/>
                    <a:pt x="9007" y="33498"/>
                    <a:pt x="9107" y="33831"/>
                  </a:cubicBezTo>
                  <a:cubicBezTo>
                    <a:pt x="9040" y="33531"/>
                    <a:pt x="8974" y="33198"/>
                    <a:pt x="8907" y="32831"/>
                  </a:cubicBezTo>
                  <a:lnTo>
                    <a:pt x="8907" y="32831"/>
                  </a:lnTo>
                  <a:cubicBezTo>
                    <a:pt x="9541" y="32897"/>
                    <a:pt x="10108" y="32931"/>
                    <a:pt x="10708" y="32997"/>
                  </a:cubicBezTo>
                  <a:cubicBezTo>
                    <a:pt x="10842" y="33464"/>
                    <a:pt x="10942" y="33931"/>
                    <a:pt x="11075" y="34398"/>
                  </a:cubicBezTo>
                  <a:lnTo>
                    <a:pt x="10875" y="34398"/>
                  </a:lnTo>
                  <a:cubicBezTo>
                    <a:pt x="10441" y="34365"/>
                    <a:pt x="9974" y="34298"/>
                    <a:pt x="9541" y="34265"/>
                  </a:cubicBezTo>
                  <a:cubicBezTo>
                    <a:pt x="9315" y="34265"/>
                    <a:pt x="9183" y="34172"/>
                    <a:pt x="9144" y="33985"/>
                  </a:cubicBezTo>
                  <a:lnTo>
                    <a:pt x="9144" y="33985"/>
                  </a:lnTo>
                  <a:cubicBezTo>
                    <a:pt x="9171" y="34140"/>
                    <a:pt x="9132" y="34232"/>
                    <a:pt x="8940" y="34232"/>
                  </a:cubicBezTo>
                  <a:cubicBezTo>
                    <a:pt x="8774" y="34198"/>
                    <a:pt x="8607" y="34198"/>
                    <a:pt x="8440" y="34198"/>
                  </a:cubicBezTo>
                  <a:cubicBezTo>
                    <a:pt x="8273" y="33731"/>
                    <a:pt x="8106" y="33298"/>
                    <a:pt x="8073" y="32797"/>
                  </a:cubicBezTo>
                  <a:close/>
                  <a:moveTo>
                    <a:pt x="33929" y="32193"/>
                  </a:moveTo>
                  <a:cubicBezTo>
                    <a:pt x="34191" y="32193"/>
                    <a:pt x="34456" y="32215"/>
                    <a:pt x="34725" y="32264"/>
                  </a:cubicBezTo>
                  <a:cubicBezTo>
                    <a:pt x="35259" y="32364"/>
                    <a:pt x="35759" y="32564"/>
                    <a:pt x="36260" y="32797"/>
                  </a:cubicBezTo>
                  <a:cubicBezTo>
                    <a:pt x="36460" y="32897"/>
                    <a:pt x="36660" y="32964"/>
                    <a:pt x="36860" y="33031"/>
                  </a:cubicBezTo>
                  <a:cubicBezTo>
                    <a:pt x="37194" y="33164"/>
                    <a:pt x="37527" y="33298"/>
                    <a:pt x="37828" y="33464"/>
                  </a:cubicBezTo>
                  <a:cubicBezTo>
                    <a:pt x="38395" y="33731"/>
                    <a:pt x="38561" y="34198"/>
                    <a:pt x="38561" y="34832"/>
                  </a:cubicBezTo>
                  <a:cubicBezTo>
                    <a:pt x="38328" y="34699"/>
                    <a:pt x="38128" y="34599"/>
                    <a:pt x="37928" y="34499"/>
                  </a:cubicBezTo>
                  <a:cubicBezTo>
                    <a:pt x="37394" y="34165"/>
                    <a:pt x="36794" y="33998"/>
                    <a:pt x="36226" y="33798"/>
                  </a:cubicBezTo>
                  <a:cubicBezTo>
                    <a:pt x="36093" y="33765"/>
                    <a:pt x="35993" y="33731"/>
                    <a:pt x="35860" y="33665"/>
                  </a:cubicBezTo>
                  <a:cubicBezTo>
                    <a:pt x="35192" y="33264"/>
                    <a:pt x="34459" y="32964"/>
                    <a:pt x="33725" y="32697"/>
                  </a:cubicBezTo>
                  <a:cubicBezTo>
                    <a:pt x="33491" y="32597"/>
                    <a:pt x="33224" y="32564"/>
                    <a:pt x="32991" y="32497"/>
                  </a:cubicBezTo>
                  <a:cubicBezTo>
                    <a:pt x="32857" y="32430"/>
                    <a:pt x="32724" y="32430"/>
                    <a:pt x="32591" y="32364"/>
                  </a:cubicBezTo>
                  <a:cubicBezTo>
                    <a:pt x="33034" y="32258"/>
                    <a:pt x="33477" y="32193"/>
                    <a:pt x="33929" y="32193"/>
                  </a:cubicBezTo>
                  <a:close/>
                  <a:moveTo>
                    <a:pt x="49202" y="28895"/>
                  </a:moveTo>
                  <a:lnTo>
                    <a:pt x="49202" y="28895"/>
                  </a:lnTo>
                  <a:cubicBezTo>
                    <a:pt x="49936" y="29195"/>
                    <a:pt x="50637" y="29495"/>
                    <a:pt x="51271" y="29895"/>
                  </a:cubicBezTo>
                  <a:cubicBezTo>
                    <a:pt x="51537" y="30062"/>
                    <a:pt x="51804" y="30229"/>
                    <a:pt x="52038" y="30429"/>
                  </a:cubicBezTo>
                  <a:cubicBezTo>
                    <a:pt x="53205" y="31230"/>
                    <a:pt x="54139" y="32264"/>
                    <a:pt x="54873" y="33464"/>
                  </a:cubicBezTo>
                  <a:cubicBezTo>
                    <a:pt x="55140" y="33898"/>
                    <a:pt x="55107" y="34298"/>
                    <a:pt x="55007" y="34832"/>
                  </a:cubicBezTo>
                  <a:cubicBezTo>
                    <a:pt x="54940" y="34665"/>
                    <a:pt x="54873" y="34565"/>
                    <a:pt x="54840" y="34465"/>
                  </a:cubicBezTo>
                  <a:cubicBezTo>
                    <a:pt x="54673" y="34098"/>
                    <a:pt x="54573" y="33698"/>
                    <a:pt x="54339" y="33364"/>
                  </a:cubicBezTo>
                  <a:cubicBezTo>
                    <a:pt x="54206" y="33164"/>
                    <a:pt x="54039" y="32997"/>
                    <a:pt x="53872" y="32797"/>
                  </a:cubicBezTo>
                  <a:cubicBezTo>
                    <a:pt x="53739" y="32631"/>
                    <a:pt x="53639" y="32464"/>
                    <a:pt x="53506" y="32297"/>
                  </a:cubicBezTo>
                  <a:cubicBezTo>
                    <a:pt x="53506" y="32731"/>
                    <a:pt x="53506" y="33164"/>
                    <a:pt x="53472" y="33598"/>
                  </a:cubicBezTo>
                  <a:cubicBezTo>
                    <a:pt x="53172" y="33431"/>
                    <a:pt x="52938" y="33064"/>
                    <a:pt x="52938" y="32764"/>
                  </a:cubicBezTo>
                  <a:cubicBezTo>
                    <a:pt x="52905" y="32397"/>
                    <a:pt x="52872" y="32030"/>
                    <a:pt x="52838" y="31663"/>
                  </a:cubicBezTo>
                  <a:cubicBezTo>
                    <a:pt x="52705" y="31997"/>
                    <a:pt x="52805" y="32364"/>
                    <a:pt x="52738" y="32697"/>
                  </a:cubicBezTo>
                  <a:cubicBezTo>
                    <a:pt x="52171" y="32464"/>
                    <a:pt x="52271" y="31997"/>
                    <a:pt x="52238" y="31496"/>
                  </a:cubicBezTo>
                  <a:lnTo>
                    <a:pt x="52238" y="31496"/>
                  </a:lnTo>
                  <a:cubicBezTo>
                    <a:pt x="52338" y="31563"/>
                    <a:pt x="52405" y="31596"/>
                    <a:pt x="52505" y="31630"/>
                  </a:cubicBezTo>
                  <a:cubicBezTo>
                    <a:pt x="52238" y="31396"/>
                    <a:pt x="52171" y="31096"/>
                    <a:pt x="52105" y="30763"/>
                  </a:cubicBezTo>
                  <a:cubicBezTo>
                    <a:pt x="52071" y="30829"/>
                    <a:pt x="52038" y="30929"/>
                    <a:pt x="52004" y="31063"/>
                  </a:cubicBezTo>
                  <a:cubicBezTo>
                    <a:pt x="51638" y="30829"/>
                    <a:pt x="51271" y="30596"/>
                    <a:pt x="51304" y="30062"/>
                  </a:cubicBezTo>
                  <a:lnTo>
                    <a:pt x="51304" y="30062"/>
                  </a:lnTo>
                  <a:lnTo>
                    <a:pt x="51204" y="30095"/>
                  </a:lnTo>
                  <a:cubicBezTo>
                    <a:pt x="51204" y="30195"/>
                    <a:pt x="51204" y="30296"/>
                    <a:pt x="51171" y="30462"/>
                  </a:cubicBezTo>
                  <a:cubicBezTo>
                    <a:pt x="50837" y="30262"/>
                    <a:pt x="50537" y="30129"/>
                    <a:pt x="50270" y="29929"/>
                  </a:cubicBezTo>
                  <a:cubicBezTo>
                    <a:pt x="50170" y="29895"/>
                    <a:pt x="50136" y="29762"/>
                    <a:pt x="50103" y="29728"/>
                  </a:cubicBezTo>
                  <a:cubicBezTo>
                    <a:pt x="49970" y="29728"/>
                    <a:pt x="49870" y="29728"/>
                    <a:pt x="49703" y="29762"/>
                  </a:cubicBezTo>
                  <a:cubicBezTo>
                    <a:pt x="50003" y="29862"/>
                    <a:pt x="50136" y="30062"/>
                    <a:pt x="50070" y="30362"/>
                  </a:cubicBezTo>
                  <a:cubicBezTo>
                    <a:pt x="49803" y="30362"/>
                    <a:pt x="49603" y="30195"/>
                    <a:pt x="49403" y="30095"/>
                  </a:cubicBezTo>
                  <a:cubicBezTo>
                    <a:pt x="49336" y="30062"/>
                    <a:pt x="49303" y="29995"/>
                    <a:pt x="49303" y="29962"/>
                  </a:cubicBezTo>
                  <a:cubicBezTo>
                    <a:pt x="49269" y="29628"/>
                    <a:pt x="49236" y="29295"/>
                    <a:pt x="49202" y="28895"/>
                  </a:cubicBezTo>
                  <a:close/>
                  <a:moveTo>
                    <a:pt x="53672" y="32831"/>
                  </a:moveTo>
                  <a:cubicBezTo>
                    <a:pt x="54006" y="33231"/>
                    <a:pt x="54373" y="33631"/>
                    <a:pt x="54273" y="34198"/>
                  </a:cubicBezTo>
                  <a:cubicBezTo>
                    <a:pt x="54206" y="34499"/>
                    <a:pt x="54239" y="34765"/>
                    <a:pt x="54206" y="35132"/>
                  </a:cubicBezTo>
                  <a:cubicBezTo>
                    <a:pt x="54006" y="34732"/>
                    <a:pt x="53839" y="34398"/>
                    <a:pt x="53672" y="34065"/>
                  </a:cubicBezTo>
                  <a:cubicBezTo>
                    <a:pt x="53639" y="34032"/>
                    <a:pt x="53639" y="33998"/>
                    <a:pt x="53639" y="33965"/>
                  </a:cubicBezTo>
                  <a:cubicBezTo>
                    <a:pt x="53639" y="33598"/>
                    <a:pt x="53639" y="33198"/>
                    <a:pt x="53672" y="32831"/>
                  </a:cubicBezTo>
                  <a:close/>
                  <a:moveTo>
                    <a:pt x="9274" y="34432"/>
                  </a:moveTo>
                  <a:lnTo>
                    <a:pt x="9274" y="34432"/>
                  </a:lnTo>
                  <a:cubicBezTo>
                    <a:pt x="9674" y="34499"/>
                    <a:pt x="10008" y="34365"/>
                    <a:pt x="10241" y="34699"/>
                  </a:cubicBezTo>
                  <a:cubicBezTo>
                    <a:pt x="10243" y="34693"/>
                    <a:pt x="10245" y="34687"/>
                    <a:pt x="10247" y="34682"/>
                  </a:cubicBezTo>
                  <a:lnTo>
                    <a:pt x="10247" y="34682"/>
                  </a:lnTo>
                  <a:cubicBezTo>
                    <a:pt x="10312" y="34878"/>
                    <a:pt x="10377" y="35104"/>
                    <a:pt x="10441" y="35299"/>
                  </a:cubicBezTo>
                  <a:cubicBezTo>
                    <a:pt x="10475" y="35433"/>
                    <a:pt x="10575" y="35533"/>
                    <a:pt x="10642" y="35699"/>
                  </a:cubicBezTo>
                  <a:cubicBezTo>
                    <a:pt x="10408" y="35699"/>
                    <a:pt x="10208" y="35699"/>
                    <a:pt x="10041" y="35666"/>
                  </a:cubicBezTo>
                  <a:cubicBezTo>
                    <a:pt x="9974" y="35666"/>
                    <a:pt x="9874" y="35599"/>
                    <a:pt x="9841" y="35533"/>
                  </a:cubicBezTo>
                  <a:cubicBezTo>
                    <a:pt x="9674" y="35199"/>
                    <a:pt x="9474" y="34866"/>
                    <a:pt x="9274" y="34432"/>
                  </a:cubicBezTo>
                  <a:close/>
                  <a:moveTo>
                    <a:pt x="10408" y="34532"/>
                  </a:moveTo>
                  <a:cubicBezTo>
                    <a:pt x="10642" y="34565"/>
                    <a:pt x="10908" y="34599"/>
                    <a:pt x="11175" y="34632"/>
                  </a:cubicBezTo>
                  <a:cubicBezTo>
                    <a:pt x="11342" y="34966"/>
                    <a:pt x="11509" y="35333"/>
                    <a:pt x="11676" y="35733"/>
                  </a:cubicBezTo>
                  <a:cubicBezTo>
                    <a:pt x="11593" y="35753"/>
                    <a:pt x="11507" y="35761"/>
                    <a:pt x="11420" y="35761"/>
                  </a:cubicBezTo>
                  <a:cubicBezTo>
                    <a:pt x="11226" y="35761"/>
                    <a:pt x="11026" y="35722"/>
                    <a:pt x="10842" y="35699"/>
                  </a:cubicBezTo>
                  <a:cubicBezTo>
                    <a:pt x="10775" y="35699"/>
                    <a:pt x="10708" y="35566"/>
                    <a:pt x="10675" y="35499"/>
                  </a:cubicBezTo>
                  <a:cubicBezTo>
                    <a:pt x="10511" y="35237"/>
                    <a:pt x="10379" y="34942"/>
                    <a:pt x="10248" y="34678"/>
                  </a:cubicBezTo>
                  <a:lnTo>
                    <a:pt x="10248" y="34678"/>
                  </a:lnTo>
                  <a:cubicBezTo>
                    <a:pt x="10275" y="34590"/>
                    <a:pt x="10284" y="34532"/>
                    <a:pt x="10408" y="34532"/>
                  </a:cubicBezTo>
                  <a:close/>
                  <a:moveTo>
                    <a:pt x="11442" y="34632"/>
                  </a:moveTo>
                  <a:lnTo>
                    <a:pt x="11442" y="34632"/>
                  </a:lnTo>
                  <a:cubicBezTo>
                    <a:pt x="11776" y="34665"/>
                    <a:pt x="12043" y="34699"/>
                    <a:pt x="12309" y="34699"/>
                  </a:cubicBezTo>
                  <a:cubicBezTo>
                    <a:pt x="12576" y="34732"/>
                    <a:pt x="12876" y="34765"/>
                    <a:pt x="13143" y="34799"/>
                  </a:cubicBezTo>
                  <a:cubicBezTo>
                    <a:pt x="13277" y="35132"/>
                    <a:pt x="13444" y="35466"/>
                    <a:pt x="13610" y="35866"/>
                  </a:cubicBezTo>
                  <a:cubicBezTo>
                    <a:pt x="13043" y="35833"/>
                    <a:pt x="12543" y="35800"/>
                    <a:pt x="12009" y="35800"/>
                  </a:cubicBezTo>
                  <a:cubicBezTo>
                    <a:pt x="11809" y="35433"/>
                    <a:pt x="11642" y="35066"/>
                    <a:pt x="11442" y="34632"/>
                  </a:cubicBezTo>
                  <a:close/>
                  <a:moveTo>
                    <a:pt x="9941" y="35800"/>
                  </a:moveTo>
                  <a:cubicBezTo>
                    <a:pt x="10241" y="35800"/>
                    <a:pt x="10441" y="35833"/>
                    <a:pt x="10642" y="35833"/>
                  </a:cubicBezTo>
                  <a:cubicBezTo>
                    <a:pt x="10708" y="35833"/>
                    <a:pt x="10775" y="35900"/>
                    <a:pt x="10808" y="35933"/>
                  </a:cubicBezTo>
                  <a:cubicBezTo>
                    <a:pt x="11008" y="36300"/>
                    <a:pt x="11242" y="36633"/>
                    <a:pt x="11475" y="37034"/>
                  </a:cubicBezTo>
                  <a:cubicBezTo>
                    <a:pt x="11242" y="37000"/>
                    <a:pt x="11042" y="37000"/>
                    <a:pt x="10842" y="36967"/>
                  </a:cubicBezTo>
                  <a:cubicBezTo>
                    <a:pt x="10775" y="36967"/>
                    <a:pt x="10675" y="36900"/>
                    <a:pt x="10608" y="36834"/>
                  </a:cubicBezTo>
                  <a:cubicBezTo>
                    <a:pt x="10408" y="36533"/>
                    <a:pt x="10208" y="36200"/>
                    <a:pt x="9941" y="35800"/>
                  </a:cubicBezTo>
                  <a:close/>
                  <a:moveTo>
                    <a:pt x="10908" y="35866"/>
                  </a:moveTo>
                  <a:cubicBezTo>
                    <a:pt x="11209" y="35866"/>
                    <a:pt x="11442" y="35866"/>
                    <a:pt x="11709" y="35900"/>
                  </a:cubicBezTo>
                  <a:cubicBezTo>
                    <a:pt x="11742" y="35900"/>
                    <a:pt x="11842" y="35933"/>
                    <a:pt x="11842" y="36000"/>
                  </a:cubicBezTo>
                  <a:cubicBezTo>
                    <a:pt x="12076" y="36333"/>
                    <a:pt x="12309" y="36700"/>
                    <a:pt x="12543" y="37100"/>
                  </a:cubicBezTo>
                  <a:cubicBezTo>
                    <a:pt x="11676" y="37100"/>
                    <a:pt x="11676" y="37100"/>
                    <a:pt x="11242" y="36433"/>
                  </a:cubicBezTo>
                  <a:cubicBezTo>
                    <a:pt x="11142" y="36300"/>
                    <a:pt x="11042" y="36133"/>
                    <a:pt x="10975" y="36000"/>
                  </a:cubicBezTo>
                  <a:cubicBezTo>
                    <a:pt x="10942" y="35966"/>
                    <a:pt x="10942" y="35933"/>
                    <a:pt x="10908" y="35866"/>
                  </a:cubicBezTo>
                  <a:close/>
                  <a:moveTo>
                    <a:pt x="12076" y="35933"/>
                  </a:moveTo>
                  <a:cubicBezTo>
                    <a:pt x="12610" y="35933"/>
                    <a:pt x="13077" y="35966"/>
                    <a:pt x="13510" y="35966"/>
                  </a:cubicBezTo>
                  <a:cubicBezTo>
                    <a:pt x="13577" y="35966"/>
                    <a:pt x="13677" y="36033"/>
                    <a:pt x="13710" y="36066"/>
                  </a:cubicBezTo>
                  <a:cubicBezTo>
                    <a:pt x="13911" y="36467"/>
                    <a:pt x="14144" y="36834"/>
                    <a:pt x="14378" y="37234"/>
                  </a:cubicBezTo>
                  <a:cubicBezTo>
                    <a:pt x="13877" y="37201"/>
                    <a:pt x="13444" y="37201"/>
                    <a:pt x="13010" y="37167"/>
                  </a:cubicBezTo>
                  <a:cubicBezTo>
                    <a:pt x="12910" y="37134"/>
                    <a:pt x="12810" y="37100"/>
                    <a:pt x="12776" y="37034"/>
                  </a:cubicBezTo>
                  <a:cubicBezTo>
                    <a:pt x="12543" y="36700"/>
                    <a:pt x="12343" y="36333"/>
                    <a:pt x="12076" y="35933"/>
                  </a:cubicBezTo>
                  <a:close/>
                  <a:moveTo>
                    <a:pt x="43065" y="26159"/>
                  </a:moveTo>
                  <a:cubicBezTo>
                    <a:pt x="43165" y="26560"/>
                    <a:pt x="42998" y="26926"/>
                    <a:pt x="42831" y="27293"/>
                  </a:cubicBezTo>
                  <a:cubicBezTo>
                    <a:pt x="42531" y="27994"/>
                    <a:pt x="42164" y="28694"/>
                    <a:pt x="41897" y="29395"/>
                  </a:cubicBezTo>
                  <a:cubicBezTo>
                    <a:pt x="41597" y="30095"/>
                    <a:pt x="41364" y="30829"/>
                    <a:pt x="41130" y="31563"/>
                  </a:cubicBezTo>
                  <a:cubicBezTo>
                    <a:pt x="41030" y="31863"/>
                    <a:pt x="40963" y="32164"/>
                    <a:pt x="40897" y="32464"/>
                  </a:cubicBezTo>
                  <a:cubicBezTo>
                    <a:pt x="40863" y="32530"/>
                    <a:pt x="40863" y="32597"/>
                    <a:pt x="40930" y="32664"/>
                  </a:cubicBezTo>
                  <a:cubicBezTo>
                    <a:pt x="40997" y="32564"/>
                    <a:pt x="41097" y="32497"/>
                    <a:pt x="41163" y="32364"/>
                  </a:cubicBezTo>
                  <a:cubicBezTo>
                    <a:pt x="41397" y="31897"/>
                    <a:pt x="41764" y="31530"/>
                    <a:pt x="42231" y="31230"/>
                  </a:cubicBezTo>
                  <a:cubicBezTo>
                    <a:pt x="43065" y="30729"/>
                    <a:pt x="43965" y="30362"/>
                    <a:pt x="44933" y="30195"/>
                  </a:cubicBezTo>
                  <a:cubicBezTo>
                    <a:pt x="45333" y="30129"/>
                    <a:pt x="45767" y="30029"/>
                    <a:pt x="46267" y="29929"/>
                  </a:cubicBezTo>
                  <a:lnTo>
                    <a:pt x="46267" y="29929"/>
                  </a:lnTo>
                  <a:cubicBezTo>
                    <a:pt x="46000" y="30229"/>
                    <a:pt x="45733" y="30329"/>
                    <a:pt x="45433" y="30429"/>
                  </a:cubicBezTo>
                  <a:cubicBezTo>
                    <a:pt x="44933" y="30596"/>
                    <a:pt x="44466" y="30729"/>
                    <a:pt x="43965" y="30929"/>
                  </a:cubicBezTo>
                  <a:cubicBezTo>
                    <a:pt x="43432" y="31129"/>
                    <a:pt x="42965" y="31530"/>
                    <a:pt x="42564" y="31997"/>
                  </a:cubicBezTo>
                  <a:cubicBezTo>
                    <a:pt x="42464" y="32097"/>
                    <a:pt x="42398" y="32230"/>
                    <a:pt x="42331" y="32364"/>
                  </a:cubicBezTo>
                  <a:cubicBezTo>
                    <a:pt x="42064" y="32997"/>
                    <a:pt x="41797" y="33598"/>
                    <a:pt x="41630" y="34265"/>
                  </a:cubicBezTo>
                  <a:cubicBezTo>
                    <a:pt x="41497" y="34899"/>
                    <a:pt x="41297" y="35499"/>
                    <a:pt x="41097" y="36100"/>
                  </a:cubicBezTo>
                  <a:cubicBezTo>
                    <a:pt x="40997" y="36400"/>
                    <a:pt x="40763" y="36633"/>
                    <a:pt x="40596" y="36900"/>
                  </a:cubicBezTo>
                  <a:cubicBezTo>
                    <a:pt x="40596" y="36934"/>
                    <a:pt x="40530" y="36967"/>
                    <a:pt x="40496" y="37000"/>
                  </a:cubicBezTo>
                  <a:cubicBezTo>
                    <a:pt x="40435" y="37124"/>
                    <a:pt x="40401" y="37304"/>
                    <a:pt x="40212" y="37304"/>
                  </a:cubicBezTo>
                  <a:cubicBezTo>
                    <a:pt x="40197" y="37304"/>
                    <a:pt x="40180" y="37303"/>
                    <a:pt x="40163" y="37301"/>
                  </a:cubicBezTo>
                  <a:cubicBezTo>
                    <a:pt x="39896" y="37267"/>
                    <a:pt x="39596" y="37334"/>
                    <a:pt x="39395" y="37067"/>
                  </a:cubicBezTo>
                  <a:cubicBezTo>
                    <a:pt x="39291" y="36910"/>
                    <a:pt x="39145" y="36856"/>
                    <a:pt x="38974" y="36856"/>
                  </a:cubicBezTo>
                  <a:cubicBezTo>
                    <a:pt x="38927" y="36856"/>
                    <a:pt x="38879" y="36860"/>
                    <a:pt x="38828" y="36867"/>
                  </a:cubicBezTo>
                  <a:cubicBezTo>
                    <a:pt x="38728" y="36633"/>
                    <a:pt x="38662" y="36400"/>
                    <a:pt x="38695" y="36166"/>
                  </a:cubicBezTo>
                  <a:cubicBezTo>
                    <a:pt x="38695" y="36016"/>
                    <a:pt x="38770" y="35941"/>
                    <a:pt x="38892" y="35941"/>
                  </a:cubicBezTo>
                  <a:cubicBezTo>
                    <a:pt x="38933" y="35941"/>
                    <a:pt x="38978" y="35950"/>
                    <a:pt x="39029" y="35966"/>
                  </a:cubicBezTo>
                  <a:cubicBezTo>
                    <a:pt x="39229" y="36033"/>
                    <a:pt x="39395" y="36133"/>
                    <a:pt x="39462" y="36367"/>
                  </a:cubicBezTo>
                  <a:cubicBezTo>
                    <a:pt x="39529" y="36533"/>
                    <a:pt x="39662" y="36700"/>
                    <a:pt x="39796" y="36900"/>
                  </a:cubicBezTo>
                  <a:cubicBezTo>
                    <a:pt x="39829" y="36600"/>
                    <a:pt x="39662" y="35966"/>
                    <a:pt x="39496" y="35633"/>
                  </a:cubicBezTo>
                  <a:cubicBezTo>
                    <a:pt x="38962" y="34599"/>
                    <a:pt x="38595" y="33498"/>
                    <a:pt x="38295" y="32397"/>
                  </a:cubicBezTo>
                  <a:cubicBezTo>
                    <a:pt x="38128" y="31763"/>
                    <a:pt x="38061" y="31129"/>
                    <a:pt x="37928" y="30496"/>
                  </a:cubicBezTo>
                  <a:cubicBezTo>
                    <a:pt x="37928" y="30396"/>
                    <a:pt x="37928" y="30296"/>
                    <a:pt x="37994" y="30162"/>
                  </a:cubicBezTo>
                  <a:cubicBezTo>
                    <a:pt x="38094" y="30329"/>
                    <a:pt x="38195" y="30529"/>
                    <a:pt x="38328" y="30696"/>
                  </a:cubicBezTo>
                  <a:cubicBezTo>
                    <a:pt x="38428" y="30863"/>
                    <a:pt x="38428" y="31096"/>
                    <a:pt x="38695" y="31230"/>
                  </a:cubicBezTo>
                  <a:cubicBezTo>
                    <a:pt x="38662" y="30696"/>
                    <a:pt x="38628" y="30195"/>
                    <a:pt x="38595" y="29662"/>
                  </a:cubicBezTo>
                  <a:lnTo>
                    <a:pt x="38662" y="29662"/>
                  </a:lnTo>
                  <a:cubicBezTo>
                    <a:pt x="38695" y="29695"/>
                    <a:pt x="38762" y="29762"/>
                    <a:pt x="38795" y="29829"/>
                  </a:cubicBezTo>
                  <a:cubicBezTo>
                    <a:pt x="39029" y="30162"/>
                    <a:pt x="39229" y="30496"/>
                    <a:pt x="39462" y="30796"/>
                  </a:cubicBezTo>
                  <a:cubicBezTo>
                    <a:pt x="39929" y="31363"/>
                    <a:pt x="40196" y="31963"/>
                    <a:pt x="40329" y="32631"/>
                  </a:cubicBezTo>
                  <a:cubicBezTo>
                    <a:pt x="40396" y="33331"/>
                    <a:pt x="40596" y="33965"/>
                    <a:pt x="40997" y="34499"/>
                  </a:cubicBezTo>
                  <a:cubicBezTo>
                    <a:pt x="41097" y="34632"/>
                    <a:pt x="41197" y="34732"/>
                    <a:pt x="41297" y="34832"/>
                  </a:cubicBezTo>
                  <a:cubicBezTo>
                    <a:pt x="41530" y="33431"/>
                    <a:pt x="42031" y="32197"/>
                    <a:pt x="42965" y="31129"/>
                  </a:cubicBezTo>
                  <a:lnTo>
                    <a:pt x="42965" y="31129"/>
                  </a:lnTo>
                  <a:cubicBezTo>
                    <a:pt x="42664" y="31230"/>
                    <a:pt x="42498" y="31463"/>
                    <a:pt x="42331" y="31697"/>
                  </a:cubicBezTo>
                  <a:cubicBezTo>
                    <a:pt x="41964" y="32264"/>
                    <a:pt x="41630" y="32897"/>
                    <a:pt x="41430" y="33565"/>
                  </a:cubicBezTo>
                  <a:cubicBezTo>
                    <a:pt x="41430" y="33598"/>
                    <a:pt x="41397" y="33631"/>
                    <a:pt x="41330" y="33731"/>
                  </a:cubicBezTo>
                  <a:cubicBezTo>
                    <a:pt x="41430" y="33131"/>
                    <a:pt x="41497" y="32597"/>
                    <a:pt x="41664" y="32097"/>
                  </a:cubicBezTo>
                  <a:lnTo>
                    <a:pt x="41664" y="32097"/>
                  </a:lnTo>
                  <a:cubicBezTo>
                    <a:pt x="41330" y="32764"/>
                    <a:pt x="41230" y="33464"/>
                    <a:pt x="41130" y="34198"/>
                  </a:cubicBezTo>
                  <a:cubicBezTo>
                    <a:pt x="40796" y="33798"/>
                    <a:pt x="41097" y="33364"/>
                    <a:pt x="40963" y="32964"/>
                  </a:cubicBezTo>
                  <a:lnTo>
                    <a:pt x="40963" y="32964"/>
                  </a:lnTo>
                  <a:cubicBezTo>
                    <a:pt x="40897" y="33064"/>
                    <a:pt x="40863" y="33164"/>
                    <a:pt x="40796" y="33298"/>
                  </a:cubicBezTo>
                  <a:cubicBezTo>
                    <a:pt x="40696" y="32997"/>
                    <a:pt x="40596" y="32731"/>
                    <a:pt x="40730" y="32430"/>
                  </a:cubicBezTo>
                  <a:cubicBezTo>
                    <a:pt x="40796" y="32197"/>
                    <a:pt x="40830" y="31930"/>
                    <a:pt x="40863" y="31697"/>
                  </a:cubicBezTo>
                  <a:cubicBezTo>
                    <a:pt x="40997" y="30763"/>
                    <a:pt x="41297" y="29862"/>
                    <a:pt x="41797" y="29028"/>
                  </a:cubicBezTo>
                  <a:cubicBezTo>
                    <a:pt x="41931" y="28761"/>
                    <a:pt x="42064" y="28461"/>
                    <a:pt x="42197" y="28161"/>
                  </a:cubicBezTo>
                  <a:lnTo>
                    <a:pt x="42197" y="28161"/>
                  </a:lnTo>
                  <a:cubicBezTo>
                    <a:pt x="41364" y="29428"/>
                    <a:pt x="40696" y="30763"/>
                    <a:pt x="40696" y="32430"/>
                  </a:cubicBezTo>
                  <a:cubicBezTo>
                    <a:pt x="40329" y="31897"/>
                    <a:pt x="40263" y="31596"/>
                    <a:pt x="40496" y="31129"/>
                  </a:cubicBezTo>
                  <a:cubicBezTo>
                    <a:pt x="40663" y="30729"/>
                    <a:pt x="40897" y="30296"/>
                    <a:pt x="41097" y="29895"/>
                  </a:cubicBezTo>
                  <a:cubicBezTo>
                    <a:pt x="41330" y="29462"/>
                    <a:pt x="41564" y="28995"/>
                    <a:pt x="41797" y="28561"/>
                  </a:cubicBezTo>
                  <a:cubicBezTo>
                    <a:pt x="41931" y="28294"/>
                    <a:pt x="42097" y="27994"/>
                    <a:pt x="42231" y="27727"/>
                  </a:cubicBezTo>
                  <a:cubicBezTo>
                    <a:pt x="42531" y="27227"/>
                    <a:pt x="42931" y="26760"/>
                    <a:pt x="43065" y="26159"/>
                  </a:cubicBezTo>
                  <a:close/>
                  <a:moveTo>
                    <a:pt x="30989" y="32997"/>
                  </a:moveTo>
                  <a:cubicBezTo>
                    <a:pt x="31456" y="33765"/>
                    <a:pt x="31757" y="34532"/>
                    <a:pt x="31990" y="35333"/>
                  </a:cubicBezTo>
                  <a:cubicBezTo>
                    <a:pt x="32157" y="35900"/>
                    <a:pt x="32290" y="36467"/>
                    <a:pt x="32490" y="37034"/>
                  </a:cubicBezTo>
                  <a:cubicBezTo>
                    <a:pt x="32591" y="37367"/>
                    <a:pt x="32757" y="37734"/>
                    <a:pt x="32924" y="38168"/>
                  </a:cubicBezTo>
                  <a:cubicBezTo>
                    <a:pt x="31414" y="37500"/>
                    <a:pt x="29905" y="37070"/>
                    <a:pt x="28327" y="37070"/>
                  </a:cubicBezTo>
                  <a:cubicBezTo>
                    <a:pt x="27778" y="37070"/>
                    <a:pt x="27221" y="37122"/>
                    <a:pt x="26653" y="37234"/>
                  </a:cubicBezTo>
                  <a:cubicBezTo>
                    <a:pt x="26686" y="37134"/>
                    <a:pt x="26720" y="37067"/>
                    <a:pt x="26753" y="37000"/>
                  </a:cubicBezTo>
                  <a:cubicBezTo>
                    <a:pt x="26853" y="36834"/>
                    <a:pt x="26987" y="36667"/>
                    <a:pt x="27120" y="36533"/>
                  </a:cubicBezTo>
                  <a:cubicBezTo>
                    <a:pt x="27554" y="36033"/>
                    <a:pt x="28054" y="35533"/>
                    <a:pt x="28488" y="34999"/>
                  </a:cubicBezTo>
                  <a:cubicBezTo>
                    <a:pt x="28788" y="34665"/>
                    <a:pt x="29088" y="34365"/>
                    <a:pt x="29455" y="34098"/>
                  </a:cubicBezTo>
                  <a:cubicBezTo>
                    <a:pt x="29855" y="33831"/>
                    <a:pt x="30222" y="33531"/>
                    <a:pt x="30622" y="33231"/>
                  </a:cubicBezTo>
                  <a:cubicBezTo>
                    <a:pt x="30756" y="33164"/>
                    <a:pt x="30856" y="33098"/>
                    <a:pt x="30989" y="32997"/>
                  </a:cubicBezTo>
                  <a:close/>
                  <a:moveTo>
                    <a:pt x="32490" y="32564"/>
                  </a:moveTo>
                  <a:cubicBezTo>
                    <a:pt x="33791" y="32831"/>
                    <a:pt x="34825" y="33431"/>
                    <a:pt x="35926" y="34032"/>
                  </a:cubicBezTo>
                  <a:cubicBezTo>
                    <a:pt x="35459" y="35433"/>
                    <a:pt x="35393" y="36867"/>
                    <a:pt x="35359" y="38301"/>
                  </a:cubicBezTo>
                  <a:cubicBezTo>
                    <a:pt x="35326" y="38335"/>
                    <a:pt x="35292" y="38335"/>
                    <a:pt x="35292" y="38335"/>
                  </a:cubicBezTo>
                  <a:cubicBezTo>
                    <a:pt x="35159" y="38201"/>
                    <a:pt x="35059" y="38034"/>
                    <a:pt x="34959" y="37901"/>
                  </a:cubicBezTo>
                  <a:cubicBezTo>
                    <a:pt x="34659" y="37367"/>
                    <a:pt x="34392" y="36800"/>
                    <a:pt x="34225" y="36233"/>
                  </a:cubicBezTo>
                  <a:cubicBezTo>
                    <a:pt x="34092" y="35833"/>
                    <a:pt x="33958" y="35466"/>
                    <a:pt x="33825" y="35099"/>
                  </a:cubicBezTo>
                  <a:cubicBezTo>
                    <a:pt x="33558" y="34298"/>
                    <a:pt x="33224" y="33565"/>
                    <a:pt x="32724" y="32931"/>
                  </a:cubicBezTo>
                  <a:cubicBezTo>
                    <a:pt x="32657" y="32831"/>
                    <a:pt x="32591" y="32731"/>
                    <a:pt x="32490" y="32564"/>
                  </a:cubicBezTo>
                  <a:close/>
                  <a:moveTo>
                    <a:pt x="10942" y="37134"/>
                  </a:moveTo>
                  <a:cubicBezTo>
                    <a:pt x="11142" y="37134"/>
                    <a:pt x="11342" y="37167"/>
                    <a:pt x="11509" y="37201"/>
                  </a:cubicBezTo>
                  <a:cubicBezTo>
                    <a:pt x="11576" y="37201"/>
                    <a:pt x="11642" y="37234"/>
                    <a:pt x="11676" y="37267"/>
                  </a:cubicBezTo>
                  <a:cubicBezTo>
                    <a:pt x="11976" y="37634"/>
                    <a:pt x="12276" y="37968"/>
                    <a:pt x="12610" y="38368"/>
                  </a:cubicBezTo>
                  <a:cubicBezTo>
                    <a:pt x="12499" y="38377"/>
                    <a:pt x="12390" y="38387"/>
                    <a:pt x="12286" y="38387"/>
                  </a:cubicBezTo>
                  <a:cubicBezTo>
                    <a:pt x="12014" y="38387"/>
                    <a:pt x="11768" y="38324"/>
                    <a:pt x="11576" y="38034"/>
                  </a:cubicBezTo>
                  <a:cubicBezTo>
                    <a:pt x="11375" y="37734"/>
                    <a:pt x="11142" y="37501"/>
                    <a:pt x="10908" y="37201"/>
                  </a:cubicBezTo>
                  <a:cubicBezTo>
                    <a:pt x="10942" y="37201"/>
                    <a:pt x="10942" y="37167"/>
                    <a:pt x="10942" y="37134"/>
                  </a:cubicBezTo>
                  <a:close/>
                  <a:moveTo>
                    <a:pt x="11242" y="38435"/>
                  </a:moveTo>
                  <a:cubicBezTo>
                    <a:pt x="11609" y="38435"/>
                    <a:pt x="11876" y="38468"/>
                    <a:pt x="12043" y="38735"/>
                  </a:cubicBezTo>
                  <a:cubicBezTo>
                    <a:pt x="12143" y="38868"/>
                    <a:pt x="12276" y="38968"/>
                    <a:pt x="12409" y="39135"/>
                  </a:cubicBezTo>
                  <a:cubicBezTo>
                    <a:pt x="12319" y="39160"/>
                    <a:pt x="12237" y="39172"/>
                    <a:pt x="12160" y="39172"/>
                  </a:cubicBezTo>
                  <a:cubicBezTo>
                    <a:pt x="11728" y="39172"/>
                    <a:pt x="11497" y="38803"/>
                    <a:pt x="11242" y="38435"/>
                  </a:cubicBezTo>
                  <a:close/>
                  <a:moveTo>
                    <a:pt x="32190" y="32631"/>
                  </a:moveTo>
                  <a:cubicBezTo>
                    <a:pt x="32224" y="32731"/>
                    <a:pt x="32290" y="32797"/>
                    <a:pt x="32324" y="32864"/>
                  </a:cubicBezTo>
                  <a:cubicBezTo>
                    <a:pt x="33024" y="33965"/>
                    <a:pt x="33458" y="35199"/>
                    <a:pt x="33858" y="36433"/>
                  </a:cubicBezTo>
                  <a:cubicBezTo>
                    <a:pt x="34158" y="37301"/>
                    <a:pt x="34592" y="38101"/>
                    <a:pt x="35159" y="38835"/>
                  </a:cubicBezTo>
                  <a:cubicBezTo>
                    <a:pt x="35226" y="38902"/>
                    <a:pt x="35326" y="39002"/>
                    <a:pt x="35259" y="39102"/>
                  </a:cubicBezTo>
                  <a:cubicBezTo>
                    <a:pt x="35192" y="39191"/>
                    <a:pt x="35126" y="39220"/>
                    <a:pt x="35049" y="39220"/>
                  </a:cubicBezTo>
                  <a:cubicBezTo>
                    <a:pt x="35011" y="39220"/>
                    <a:pt x="34970" y="39213"/>
                    <a:pt x="34926" y="39202"/>
                  </a:cubicBezTo>
                  <a:cubicBezTo>
                    <a:pt x="34659" y="39069"/>
                    <a:pt x="34425" y="38935"/>
                    <a:pt x="34258" y="38668"/>
                  </a:cubicBezTo>
                  <a:cubicBezTo>
                    <a:pt x="33591" y="37634"/>
                    <a:pt x="33091" y="36500"/>
                    <a:pt x="32791" y="35299"/>
                  </a:cubicBezTo>
                  <a:cubicBezTo>
                    <a:pt x="32757" y="35166"/>
                    <a:pt x="32691" y="35066"/>
                    <a:pt x="32624" y="34932"/>
                  </a:cubicBezTo>
                  <a:lnTo>
                    <a:pt x="32557" y="34932"/>
                  </a:lnTo>
                  <a:cubicBezTo>
                    <a:pt x="32824" y="36267"/>
                    <a:pt x="33191" y="37534"/>
                    <a:pt x="34058" y="38635"/>
                  </a:cubicBezTo>
                  <a:cubicBezTo>
                    <a:pt x="34031" y="38638"/>
                    <a:pt x="34004" y="38640"/>
                    <a:pt x="33979" y="38640"/>
                  </a:cubicBezTo>
                  <a:cubicBezTo>
                    <a:pt x="33758" y="38640"/>
                    <a:pt x="33614" y="38514"/>
                    <a:pt x="33525" y="38335"/>
                  </a:cubicBezTo>
                  <a:cubicBezTo>
                    <a:pt x="33258" y="37868"/>
                    <a:pt x="33024" y="37367"/>
                    <a:pt x="32891" y="36834"/>
                  </a:cubicBezTo>
                  <a:cubicBezTo>
                    <a:pt x="32624" y="36033"/>
                    <a:pt x="32357" y="35232"/>
                    <a:pt x="32090" y="34432"/>
                  </a:cubicBezTo>
                  <a:cubicBezTo>
                    <a:pt x="31957" y="34098"/>
                    <a:pt x="31757" y="33765"/>
                    <a:pt x="31623" y="33431"/>
                  </a:cubicBezTo>
                  <a:cubicBezTo>
                    <a:pt x="31456" y="33098"/>
                    <a:pt x="31456" y="32997"/>
                    <a:pt x="31823" y="32831"/>
                  </a:cubicBezTo>
                  <a:cubicBezTo>
                    <a:pt x="31923" y="32764"/>
                    <a:pt x="32057" y="32697"/>
                    <a:pt x="32190" y="32631"/>
                  </a:cubicBezTo>
                  <a:close/>
                  <a:moveTo>
                    <a:pt x="12371" y="38498"/>
                  </a:moveTo>
                  <a:cubicBezTo>
                    <a:pt x="12898" y="38498"/>
                    <a:pt x="13246" y="38871"/>
                    <a:pt x="13644" y="39269"/>
                  </a:cubicBezTo>
                  <a:cubicBezTo>
                    <a:pt x="13550" y="39278"/>
                    <a:pt x="13459" y="39282"/>
                    <a:pt x="13371" y="39282"/>
                  </a:cubicBezTo>
                  <a:cubicBezTo>
                    <a:pt x="12804" y="39282"/>
                    <a:pt x="12365" y="39084"/>
                    <a:pt x="12076" y="38535"/>
                  </a:cubicBezTo>
                  <a:cubicBezTo>
                    <a:pt x="12181" y="38510"/>
                    <a:pt x="12279" y="38498"/>
                    <a:pt x="12371" y="38498"/>
                  </a:cubicBezTo>
                  <a:close/>
                  <a:moveTo>
                    <a:pt x="13077" y="38602"/>
                  </a:moveTo>
                  <a:cubicBezTo>
                    <a:pt x="13377" y="38602"/>
                    <a:pt x="13610" y="38635"/>
                    <a:pt x="13844" y="38635"/>
                  </a:cubicBezTo>
                  <a:cubicBezTo>
                    <a:pt x="13885" y="38630"/>
                    <a:pt x="13926" y="38627"/>
                    <a:pt x="13967" y="38627"/>
                  </a:cubicBezTo>
                  <a:cubicBezTo>
                    <a:pt x="14191" y="38627"/>
                    <a:pt x="14403" y="38710"/>
                    <a:pt x="14544" y="38935"/>
                  </a:cubicBezTo>
                  <a:cubicBezTo>
                    <a:pt x="14644" y="39102"/>
                    <a:pt x="14811" y="39202"/>
                    <a:pt x="14978" y="39402"/>
                  </a:cubicBezTo>
                  <a:cubicBezTo>
                    <a:pt x="14611" y="39369"/>
                    <a:pt x="14311" y="39369"/>
                    <a:pt x="14011" y="39335"/>
                  </a:cubicBezTo>
                  <a:cubicBezTo>
                    <a:pt x="13911" y="39302"/>
                    <a:pt x="13810" y="39235"/>
                    <a:pt x="13710" y="39169"/>
                  </a:cubicBezTo>
                  <a:cubicBezTo>
                    <a:pt x="13544" y="39002"/>
                    <a:pt x="13343" y="38835"/>
                    <a:pt x="13077" y="38602"/>
                  </a:cubicBezTo>
                  <a:close/>
                  <a:moveTo>
                    <a:pt x="10908" y="39202"/>
                  </a:moveTo>
                  <a:cubicBezTo>
                    <a:pt x="11375" y="39202"/>
                    <a:pt x="11742" y="39235"/>
                    <a:pt x="12009" y="39569"/>
                  </a:cubicBezTo>
                  <a:cubicBezTo>
                    <a:pt x="12009" y="39469"/>
                    <a:pt x="12009" y="39402"/>
                    <a:pt x="12009" y="39335"/>
                  </a:cubicBezTo>
                  <a:cubicBezTo>
                    <a:pt x="12443" y="39335"/>
                    <a:pt x="12810" y="39402"/>
                    <a:pt x="13110" y="39702"/>
                  </a:cubicBezTo>
                  <a:cubicBezTo>
                    <a:pt x="13310" y="39902"/>
                    <a:pt x="13510" y="40003"/>
                    <a:pt x="13744" y="40169"/>
                  </a:cubicBezTo>
                  <a:cubicBezTo>
                    <a:pt x="13710" y="40169"/>
                    <a:pt x="13710" y="40203"/>
                    <a:pt x="13710" y="40236"/>
                  </a:cubicBezTo>
                  <a:cubicBezTo>
                    <a:pt x="13410" y="40203"/>
                    <a:pt x="13143" y="40169"/>
                    <a:pt x="12876" y="40136"/>
                  </a:cubicBezTo>
                  <a:cubicBezTo>
                    <a:pt x="12710" y="40103"/>
                    <a:pt x="12576" y="40069"/>
                    <a:pt x="12409" y="40069"/>
                  </a:cubicBezTo>
                  <a:cubicBezTo>
                    <a:pt x="11976" y="40069"/>
                    <a:pt x="11642" y="39902"/>
                    <a:pt x="11342" y="39602"/>
                  </a:cubicBezTo>
                  <a:cubicBezTo>
                    <a:pt x="11242" y="39469"/>
                    <a:pt x="11109" y="39369"/>
                    <a:pt x="10908" y="39202"/>
                  </a:cubicBezTo>
                  <a:close/>
                  <a:moveTo>
                    <a:pt x="13143" y="39435"/>
                  </a:moveTo>
                  <a:cubicBezTo>
                    <a:pt x="13444" y="39502"/>
                    <a:pt x="13744" y="39536"/>
                    <a:pt x="14044" y="39602"/>
                  </a:cubicBezTo>
                  <a:cubicBezTo>
                    <a:pt x="14144" y="39602"/>
                    <a:pt x="14177" y="39569"/>
                    <a:pt x="14244" y="39569"/>
                  </a:cubicBezTo>
                  <a:cubicBezTo>
                    <a:pt x="14744" y="39602"/>
                    <a:pt x="15278" y="39502"/>
                    <a:pt x="15712" y="39902"/>
                  </a:cubicBezTo>
                  <a:cubicBezTo>
                    <a:pt x="15979" y="40136"/>
                    <a:pt x="16312" y="40269"/>
                    <a:pt x="16646" y="40470"/>
                  </a:cubicBezTo>
                  <a:cubicBezTo>
                    <a:pt x="16601" y="40470"/>
                    <a:pt x="16542" y="40484"/>
                    <a:pt x="16488" y="40484"/>
                  </a:cubicBezTo>
                  <a:cubicBezTo>
                    <a:pt x="16461" y="40484"/>
                    <a:pt x="16435" y="40481"/>
                    <a:pt x="16412" y="40470"/>
                  </a:cubicBezTo>
                  <a:cubicBezTo>
                    <a:pt x="15779" y="40436"/>
                    <a:pt x="15178" y="40369"/>
                    <a:pt x="14544" y="40336"/>
                  </a:cubicBezTo>
                  <a:cubicBezTo>
                    <a:pt x="14311" y="40303"/>
                    <a:pt x="14111" y="40269"/>
                    <a:pt x="13944" y="40136"/>
                  </a:cubicBezTo>
                  <a:cubicBezTo>
                    <a:pt x="13644" y="39936"/>
                    <a:pt x="13377" y="39736"/>
                    <a:pt x="13110" y="39569"/>
                  </a:cubicBezTo>
                  <a:cubicBezTo>
                    <a:pt x="13110" y="39536"/>
                    <a:pt x="13143" y="39469"/>
                    <a:pt x="13143" y="39435"/>
                  </a:cubicBezTo>
                  <a:close/>
                  <a:moveTo>
                    <a:pt x="12143" y="40169"/>
                  </a:moveTo>
                  <a:cubicBezTo>
                    <a:pt x="12443" y="40203"/>
                    <a:pt x="12743" y="40269"/>
                    <a:pt x="13043" y="40303"/>
                  </a:cubicBezTo>
                  <a:cubicBezTo>
                    <a:pt x="13110" y="40336"/>
                    <a:pt x="13177" y="40336"/>
                    <a:pt x="13243" y="40336"/>
                  </a:cubicBezTo>
                  <a:cubicBezTo>
                    <a:pt x="14111" y="40336"/>
                    <a:pt x="14811" y="40770"/>
                    <a:pt x="15478" y="41303"/>
                  </a:cubicBezTo>
                  <a:lnTo>
                    <a:pt x="15211" y="41303"/>
                  </a:lnTo>
                  <a:cubicBezTo>
                    <a:pt x="14611" y="41203"/>
                    <a:pt x="14011" y="41103"/>
                    <a:pt x="13377" y="41037"/>
                  </a:cubicBezTo>
                  <a:cubicBezTo>
                    <a:pt x="13310" y="41003"/>
                    <a:pt x="13277" y="41003"/>
                    <a:pt x="13210" y="40970"/>
                  </a:cubicBezTo>
                  <a:cubicBezTo>
                    <a:pt x="12810" y="40770"/>
                    <a:pt x="12443" y="40503"/>
                    <a:pt x="12143" y="40169"/>
                  </a:cubicBezTo>
                  <a:close/>
                  <a:moveTo>
                    <a:pt x="16278" y="22112"/>
                  </a:moveTo>
                  <a:cubicBezTo>
                    <a:pt x="16332" y="22112"/>
                    <a:pt x="16388" y="22116"/>
                    <a:pt x="16446" y="22123"/>
                  </a:cubicBezTo>
                  <a:cubicBezTo>
                    <a:pt x="17913" y="22357"/>
                    <a:pt x="19381" y="22557"/>
                    <a:pt x="20782" y="23057"/>
                  </a:cubicBezTo>
                  <a:cubicBezTo>
                    <a:pt x="21149" y="23190"/>
                    <a:pt x="21282" y="23457"/>
                    <a:pt x="21216" y="23924"/>
                  </a:cubicBezTo>
                  <a:cubicBezTo>
                    <a:pt x="20916" y="23724"/>
                    <a:pt x="20849" y="23357"/>
                    <a:pt x="20449" y="23190"/>
                  </a:cubicBezTo>
                  <a:lnTo>
                    <a:pt x="20449" y="23190"/>
                  </a:lnTo>
                  <a:cubicBezTo>
                    <a:pt x="20515" y="23324"/>
                    <a:pt x="20515" y="23391"/>
                    <a:pt x="20549" y="23457"/>
                  </a:cubicBezTo>
                  <a:cubicBezTo>
                    <a:pt x="20649" y="23557"/>
                    <a:pt x="20749" y="23691"/>
                    <a:pt x="20849" y="23824"/>
                  </a:cubicBezTo>
                  <a:cubicBezTo>
                    <a:pt x="21216" y="24258"/>
                    <a:pt x="21216" y="24358"/>
                    <a:pt x="20849" y="24892"/>
                  </a:cubicBezTo>
                  <a:cubicBezTo>
                    <a:pt x="20482" y="24225"/>
                    <a:pt x="20048" y="23591"/>
                    <a:pt x="19414" y="23124"/>
                  </a:cubicBezTo>
                  <a:lnTo>
                    <a:pt x="19414" y="23124"/>
                  </a:lnTo>
                  <a:cubicBezTo>
                    <a:pt x="19515" y="23224"/>
                    <a:pt x="19581" y="23324"/>
                    <a:pt x="19648" y="23424"/>
                  </a:cubicBezTo>
                  <a:cubicBezTo>
                    <a:pt x="19982" y="23891"/>
                    <a:pt x="20315" y="24358"/>
                    <a:pt x="20649" y="24792"/>
                  </a:cubicBezTo>
                  <a:cubicBezTo>
                    <a:pt x="20782" y="24992"/>
                    <a:pt x="20815" y="25159"/>
                    <a:pt x="20715" y="25392"/>
                  </a:cubicBezTo>
                  <a:cubicBezTo>
                    <a:pt x="20649" y="25525"/>
                    <a:pt x="20582" y="25726"/>
                    <a:pt x="20515" y="25926"/>
                  </a:cubicBezTo>
                  <a:cubicBezTo>
                    <a:pt x="20449" y="25859"/>
                    <a:pt x="20382" y="25826"/>
                    <a:pt x="20348" y="25792"/>
                  </a:cubicBezTo>
                  <a:lnTo>
                    <a:pt x="20348" y="25792"/>
                  </a:lnTo>
                  <a:cubicBezTo>
                    <a:pt x="20482" y="25992"/>
                    <a:pt x="20449" y="26159"/>
                    <a:pt x="20348" y="26359"/>
                  </a:cubicBezTo>
                  <a:cubicBezTo>
                    <a:pt x="20015" y="27060"/>
                    <a:pt x="19948" y="27794"/>
                    <a:pt x="20015" y="28561"/>
                  </a:cubicBezTo>
                  <a:cubicBezTo>
                    <a:pt x="20015" y="29028"/>
                    <a:pt x="20182" y="29261"/>
                    <a:pt x="20615" y="29428"/>
                  </a:cubicBezTo>
                  <a:cubicBezTo>
                    <a:pt x="20568" y="29436"/>
                    <a:pt x="20510" y="29440"/>
                    <a:pt x="20445" y="29440"/>
                  </a:cubicBezTo>
                  <a:cubicBezTo>
                    <a:pt x="20234" y="29440"/>
                    <a:pt x="19952" y="29397"/>
                    <a:pt x="19748" y="29295"/>
                  </a:cubicBezTo>
                  <a:cubicBezTo>
                    <a:pt x="19181" y="28995"/>
                    <a:pt x="18614" y="28694"/>
                    <a:pt x="18047" y="28394"/>
                  </a:cubicBezTo>
                  <a:cubicBezTo>
                    <a:pt x="17407" y="27998"/>
                    <a:pt x="16739" y="27685"/>
                    <a:pt x="15966" y="27685"/>
                  </a:cubicBezTo>
                  <a:cubicBezTo>
                    <a:pt x="15894" y="27685"/>
                    <a:pt x="15820" y="27688"/>
                    <a:pt x="15745" y="27694"/>
                  </a:cubicBezTo>
                  <a:cubicBezTo>
                    <a:pt x="15512" y="27727"/>
                    <a:pt x="15278" y="27760"/>
                    <a:pt x="15045" y="27827"/>
                  </a:cubicBezTo>
                  <a:cubicBezTo>
                    <a:pt x="14778" y="27927"/>
                    <a:pt x="14578" y="28094"/>
                    <a:pt x="14478" y="28361"/>
                  </a:cubicBezTo>
                  <a:cubicBezTo>
                    <a:pt x="14711" y="28261"/>
                    <a:pt x="14945" y="28127"/>
                    <a:pt x="15178" y="28094"/>
                  </a:cubicBezTo>
                  <a:cubicBezTo>
                    <a:pt x="15250" y="28076"/>
                    <a:pt x="15321" y="28068"/>
                    <a:pt x="15392" y="28068"/>
                  </a:cubicBezTo>
                  <a:cubicBezTo>
                    <a:pt x="15586" y="28068"/>
                    <a:pt x="15774" y="28130"/>
                    <a:pt x="15945" y="28227"/>
                  </a:cubicBezTo>
                  <a:cubicBezTo>
                    <a:pt x="16145" y="28361"/>
                    <a:pt x="16379" y="28494"/>
                    <a:pt x="16579" y="28628"/>
                  </a:cubicBezTo>
                  <a:cubicBezTo>
                    <a:pt x="16177" y="28555"/>
                    <a:pt x="15786" y="28472"/>
                    <a:pt x="15398" y="28472"/>
                  </a:cubicBezTo>
                  <a:cubicBezTo>
                    <a:pt x="15078" y="28472"/>
                    <a:pt x="14761" y="28528"/>
                    <a:pt x="14444" y="28694"/>
                  </a:cubicBezTo>
                  <a:cubicBezTo>
                    <a:pt x="14511" y="28694"/>
                    <a:pt x="14611" y="28728"/>
                    <a:pt x="14678" y="28728"/>
                  </a:cubicBezTo>
                  <a:cubicBezTo>
                    <a:pt x="15445" y="28728"/>
                    <a:pt x="16079" y="28961"/>
                    <a:pt x="16646" y="29495"/>
                  </a:cubicBezTo>
                  <a:cubicBezTo>
                    <a:pt x="17146" y="29962"/>
                    <a:pt x="17647" y="30362"/>
                    <a:pt x="18180" y="30763"/>
                  </a:cubicBezTo>
                  <a:cubicBezTo>
                    <a:pt x="18647" y="31096"/>
                    <a:pt x="19148" y="31396"/>
                    <a:pt x="19748" y="31430"/>
                  </a:cubicBezTo>
                  <a:cubicBezTo>
                    <a:pt x="19781" y="32197"/>
                    <a:pt x="20382" y="32631"/>
                    <a:pt x="20982" y="32764"/>
                  </a:cubicBezTo>
                  <a:cubicBezTo>
                    <a:pt x="21085" y="32787"/>
                    <a:pt x="21189" y="32798"/>
                    <a:pt x="21293" y="32798"/>
                  </a:cubicBezTo>
                  <a:cubicBezTo>
                    <a:pt x="21791" y="32798"/>
                    <a:pt x="22274" y="32539"/>
                    <a:pt x="22550" y="32097"/>
                  </a:cubicBezTo>
                  <a:cubicBezTo>
                    <a:pt x="22683" y="32164"/>
                    <a:pt x="22850" y="32230"/>
                    <a:pt x="22984" y="32264"/>
                  </a:cubicBezTo>
                  <a:cubicBezTo>
                    <a:pt x="22995" y="32275"/>
                    <a:pt x="23006" y="32278"/>
                    <a:pt x="23018" y="32278"/>
                  </a:cubicBezTo>
                  <a:cubicBezTo>
                    <a:pt x="23043" y="32278"/>
                    <a:pt x="23073" y="32264"/>
                    <a:pt x="23117" y="32264"/>
                  </a:cubicBezTo>
                  <a:cubicBezTo>
                    <a:pt x="23084" y="32030"/>
                    <a:pt x="23050" y="31797"/>
                    <a:pt x="23017" y="31563"/>
                  </a:cubicBezTo>
                  <a:cubicBezTo>
                    <a:pt x="22984" y="31330"/>
                    <a:pt x="22917" y="31096"/>
                    <a:pt x="22850" y="30829"/>
                  </a:cubicBezTo>
                  <a:cubicBezTo>
                    <a:pt x="23184" y="30662"/>
                    <a:pt x="23551" y="30496"/>
                    <a:pt x="23918" y="30396"/>
                  </a:cubicBezTo>
                  <a:cubicBezTo>
                    <a:pt x="24187" y="30311"/>
                    <a:pt x="24348" y="30262"/>
                    <a:pt x="24487" y="30262"/>
                  </a:cubicBezTo>
                  <a:cubicBezTo>
                    <a:pt x="24676" y="30262"/>
                    <a:pt x="24826" y="30351"/>
                    <a:pt x="25152" y="30562"/>
                  </a:cubicBezTo>
                  <a:cubicBezTo>
                    <a:pt x="25819" y="31029"/>
                    <a:pt x="26419" y="31530"/>
                    <a:pt x="27053" y="32030"/>
                  </a:cubicBezTo>
                  <a:cubicBezTo>
                    <a:pt x="27220" y="32130"/>
                    <a:pt x="27253" y="32297"/>
                    <a:pt x="27220" y="32464"/>
                  </a:cubicBezTo>
                  <a:cubicBezTo>
                    <a:pt x="27120" y="32831"/>
                    <a:pt x="27020" y="33231"/>
                    <a:pt x="26886" y="33598"/>
                  </a:cubicBezTo>
                  <a:cubicBezTo>
                    <a:pt x="26653" y="34132"/>
                    <a:pt x="26353" y="34599"/>
                    <a:pt x="25952" y="35032"/>
                  </a:cubicBezTo>
                  <a:cubicBezTo>
                    <a:pt x="25752" y="35266"/>
                    <a:pt x="25552" y="35533"/>
                    <a:pt x="25419" y="35800"/>
                  </a:cubicBezTo>
                  <a:cubicBezTo>
                    <a:pt x="25085" y="36467"/>
                    <a:pt x="24585" y="36967"/>
                    <a:pt x="23984" y="37367"/>
                  </a:cubicBezTo>
                  <a:cubicBezTo>
                    <a:pt x="23217" y="37901"/>
                    <a:pt x="22417" y="38401"/>
                    <a:pt x="21616" y="38902"/>
                  </a:cubicBezTo>
                  <a:cubicBezTo>
                    <a:pt x="20949" y="39302"/>
                    <a:pt x="20315" y="39802"/>
                    <a:pt x="19715" y="40303"/>
                  </a:cubicBezTo>
                  <a:cubicBezTo>
                    <a:pt x="19314" y="40670"/>
                    <a:pt x="18881" y="41037"/>
                    <a:pt x="18480" y="41370"/>
                  </a:cubicBezTo>
                  <a:cubicBezTo>
                    <a:pt x="18365" y="41486"/>
                    <a:pt x="18249" y="41577"/>
                    <a:pt x="18089" y="41577"/>
                  </a:cubicBezTo>
                  <a:cubicBezTo>
                    <a:pt x="18065" y="41577"/>
                    <a:pt x="18040" y="41575"/>
                    <a:pt x="18013" y="41570"/>
                  </a:cubicBezTo>
                  <a:cubicBezTo>
                    <a:pt x="17980" y="41637"/>
                    <a:pt x="17980" y="41704"/>
                    <a:pt x="17913" y="41737"/>
                  </a:cubicBezTo>
                  <a:cubicBezTo>
                    <a:pt x="17580" y="41904"/>
                    <a:pt x="17213" y="42104"/>
                    <a:pt x="16846" y="42237"/>
                  </a:cubicBezTo>
                  <a:cubicBezTo>
                    <a:pt x="16748" y="42286"/>
                    <a:pt x="16633" y="42317"/>
                    <a:pt x="16512" y="42317"/>
                  </a:cubicBezTo>
                  <a:cubicBezTo>
                    <a:pt x="16468" y="42317"/>
                    <a:pt x="16424" y="42313"/>
                    <a:pt x="16379" y="42304"/>
                  </a:cubicBezTo>
                  <a:cubicBezTo>
                    <a:pt x="15545" y="42204"/>
                    <a:pt x="14711" y="42104"/>
                    <a:pt x="13911" y="41904"/>
                  </a:cubicBezTo>
                  <a:cubicBezTo>
                    <a:pt x="13444" y="41804"/>
                    <a:pt x="13010" y="41570"/>
                    <a:pt x="12610" y="41337"/>
                  </a:cubicBezTo>
                  <a:cubicBezTo>
                    <a:pt x="10908" y="40269"/>
                    <a:pt x="9474" y="38902"/>
                    <a:pt x="8440" y="37167"/>
                  </a:cubicBezTo>
                  <a:cubicBezTo>
                    <a:pt x="7940" y="36367"/>
                    <a:pt x="7439" y="35533"/>
                    <a:pt x="7072" y="34665"/>
                  </a:cubicBezTo>
                  <a:cubicBezTo>
                    <a:pt x="6172" y="32597"/>
                    <a:pt x="6038" y="30462"/>
                    <a:pt x="7139" y="28361"/>
                  </a:cubicBezTo>
                  <a:cubicBezTo>
                    <a:pt x="7773" y="27160"/>
                    <a:pt x="8507" y="26026"/>
                    <a:pt x="9474" y="25025"/>
                  </a:cubicBezTo>
                  <a:cubicBezTo>
                    <a:pt x="10241" y="24258"/>
                    <a:pt x="11109" y="23691"/>
                    <a:pt x="12109" y="23224"/>
                  </a:cubicBezTo>
                  <a:cubicBezTo>
                    <a:pt x="12143" y="23190"/>
                    <a:pt x="12209" y="23190"/>
                    <a:pt x="12243" y="23190"/>
                  </a:cubicBezTo>
                  <a:cubicBezTo>
                    <a:pt x="12977" y="23024"/>
                    <a:pt x="13744" y="22857"/>
                    <a:pt x="14478" y="22657"/>
                  </a:cubicBezTo>
                  <a:cubicBezTo>
                    <a:pt x="14563" y="22645"/>
                    <a:pt x="14644" y="22637"/>
                    <a:pt x="14722" y="22637"/>
                  </a:cubicBezTo>
                  <a:cubicBezTo>
                    <a:pt x="14858" y="22637"/>
                    <a:pt x="14985" y="22660"/>
                    <a:pt x="15111" y="22723"/>
                  </a:cubicBezTo>
                  <a:cubicBezTo>
                    <a:pt x="15445" y="22924"/>
                    <a:pt x="15779" y="23124"/>
                    <a:pt x="16179" y="23324"/>
                  </a:cubicBezTo>
                  <a:cubicBezTo>
                    <a:pt x="15912" y="23457"/>
                    <a:pt x="15712" y="23557"/>
                    <a:pt x="15512" y="23624"/>
                  </a:cubicBezTo>
                  <a:cubicBezTo>
                    <a:pt x="15493" y="23630"/>
                    <a:pt x="15475" y="23633"/>
                    <a:pt x="15457" y="23633"/>
                  </a:cubicBezTo>
                  <a:cubicBezTo>
                    <a:pt x="15375" y="23633"/>
                    <a:pt x="15293" y="23579"/>
                    <a:pt x="15211" y="23524"/>
                  </a:cubicBezTo>
                  <a:cubicBezTo>
                    <a:pt x="15029" y="23463"/>
                    <a:pt x="14875" y="23320"/>
                    <a:pt x="14672" y="23320"/>
                  </a:cubicBezTo>
                  <a:cubicBezTo>
                    <a:pt x="14652" y="23320"/>
                    <a:pt x="14632" y="23321"/>
                    <a:pt x="14611" y="23324"/>
                  </a:cubicBezTo>
                  <a:cubicBezTo>
                    <a:pt x="14811" y="23457"/>
                    <a:pt x="15011" y="23557"/>
                    <a:pt x="15278" y="23724"/>
                  </a:cubicBezTo>
                  <a:cubicBezTo>
                    <a:pt x="14878" y="23991"/>
                    <a:pt x="14544" y="24225"/>
                    <a:pt x="14177" y="24458"/>
                  </a:cubicBezTo>
                  <a:cubicBezTo>
                    <a:pt x="13944" y="24325"/>
                    <a:pt x="13677" y="24158"/>
                    <a:pt x="13410" y="24024"/>
                  </a:cubicBezTo>
                  <a:cubicBezTo>
                    <a:pt x="13111" y="23845"/>
                    <a:pt x="12812" y="23719"/>
                    <a:pt x="12465" y="23719"/>
                  </a:cubicBezTo>
                  <a:cubicBezTo>
                    <a:pt x="12425" y="23719"/>
                    <a:pt x="12384" y="23721"/>
                    <a:pt x="12343" y="23724"/>
                  </a:cubicBezTo>
                  <a:lnTo>
                    <a:pt x="12309" y="23724"/>
                  </a:lnTo>
                  <a:cubicBezTo>
                    <a:pt x="12309" y="23724"/>
                    <a:pt x="12343" y="23758"/>
                    <a:pt x="12343" y="23758"/>
                  </a:cubicBezTo>
                  <a:cubicBezTo>
                    <a:pt x="12343" y="23758"/>
                    <a:pt x="12343" y="23758"/>
                    <a:pt x="12343" y="23758"/>
                  </a:cubicBezTo>
                  <a:lnTo>
                    <a:pt x="12343" y="23758"/>
                  </a:lnTo>
                  <a:cubicBezTo>
                    <a:pt x="12676" y="23891"/>
                    <a:pt x="13010" y="23991"/>
                    <a:pt x="13343" y="24124"/>
                  </a:cubicBezTo>
                  <a:cubicBezTo>
                    <a:pt x="13577" y="24258"/>
                    <a:pt x="13810" y="24391"/>
                    <a:pt x="14077" y="24558"/>
                  </a:cubicBezTo>
                  <a:cubicBezTo>
                    <a:pt x="13977" y="24692"/>
                    <a:pt x="13877" y="24758"/>
                    <a:pt x="13777" y="24858"/>
                  </a:cubicBezTo>
                  <a:cubicBezTo>
                    <a:pt x="13210" y="24625"/>
                    <a:pt x="12676" y="24391"/>
                    <a:pt x="12109" y="24124"/>
                  </a:cubicBezTo>
                  <a:cubicBezTo>
                    <a:pt x="12109" y="23991"/>
                    <a:pt x="12476" y="23991"/>
                    <a:pt x="12343" y="23758"/>
                  </a:cubicBezTo>
                  <a:lnTo>
                    <a:pt x="12343" y="23758"/>
                  </a:lnTo>
                  <a:cubicBezTo>
                    <a:pt x="12143" y="24024"/>
                    <a:pt x="11876" y="24124"/>
                    <a:pt x="11576" y="24124"/>
                  </a:cubicBezTo>
                  <a:cubicBezTo>
                    <a:pt x="11509" y="24225"/>
                    <a:pt x="11475" y="24325"/>
                    <a:pt x="11409" y="24425"/>
                  </a:cubicBezTo>
                  <a:cubicBezTo>
                    <a:pt x="11313" y="24520"/>
                    <a:pt x="11200" y="24599"/>
                    <a:pt x="11071" y="24599"/>
                  </a:cubicBezTo>
                  <a:cubicBezTo>
                    <a:pt x="11019" y="24599"/>
                    <a:pt x="10965" y="24586"/>
                    <a:pt x="10908" y="24558"/>
                  </a:cubicBezTo>
                  <a:cubicBezTo>
                    <a:pt x="10875" y="24547"/>
                    <a:pt x="10838" y="24543"/>
                    <a:pt x="10800" y="24543"/>
                  </a:cubicBezTo>
                  <a:cubicBezTo>
                    <a:pt x="10723" y="24543"/>
                    <a:pt x="10642" y="24558"/>
                    <a:pt x="10575" y="24558"/>
                  </a:cubicBezTo>
                  <a:cubicBezTo>
                    <a:pt x="10575" y="24591"/>
                    <a:pt x="10575" y="24591"/>
                    <a:pt x="10575" y="24625"/>
                  </a:cubicBezTo>
                  <a:cubicBezTo>
                    <a:pt x="10708" y="24658"/>
                    <a:pt x="10842" y="24692"/>
                    <a:pt x="11008" y="24725"/>
                  </a:cubicBezTo>
                  <a:cubicBezTo>
                    <a:pt x="10842" y="24925"/>
                    <a:pt x="10675" y="25092"/>
                    <a:pt x="10541" y="25225"/>
                  </a:cubicBezTo>
                  <a:cubicBezTo>
                    <a:pt x="10275" y="25559"/>
                    <a:pt x="10008" y="25859"/>
                    <a:pt x="9774" y="26159"/>
                  </a:cubicBezTo>
                  <a:cubicBezTo>
                    <a:pt x="9664" y="26324"/>
                    <a:pt x="9532" y="26443"/>
                    <a:pt x="9359" y="26443"/>
                  </a:cubicBezTo>
                  <a:cubicBezTo>
                    <a:pt x="9321" y="26443"/>
                    <a:pt x="9282" y="26438"/>
                    <a:pt x="9241" y="26426"/>
                  </a:cubicBezTo>
                  <a:cubicBezTo>
                    <a:pt x="9221" y="26416"/>
                    <a:pt x="9199" y="26412"/>
                    <a:pt x="9175" y="26412"/>
                  </a:cubicBezTo>
                  <a:cubicBezTo>
                    <a:pt x="9118" y="26412"/>
                    <a:pt x="9054" y="26436"/>
                    <a:pt x="9007" y="26459"/>
                  </a:cubicBezTo>
                  <a:cubicBezTo>
                    <a:pt x="9140" y="26493"/>
                    <a:pt x="9274" y="26526"/>
                    <a:pt x="9441" y="26560"/>
                  </a:cubicBezTo>
                  <a:cubicBezTo>
                    <a:pt x="8907" y="27527"/>
                    <a:pt x="8440" y="28461"/>
                    <a:pt x="8140" y="29528"/>
                  </a:cubicBezTo>
                  <a:cubicBezTo>
                    <a:pt x="7940" y="29562"/>
                    <a:pt x="7739" y="29595"/>
                    <a:pt x="7539" y="29628"/>
                  </a:cubicBezTo>
                  <a:cubicBezTo>
                    <a:pt x="7539" y="29662"/>
                    <a:pt x="7539" y="29695"/>
                    <a:pt x="7539" y="29728"/>
                  </a:cubicBezTo>
                  <a:cubicBezTo>
                    <a:pt x="7706" y="29695"/>
                    <a:pt x="7873" y="29695"/>
                    <a:pt x="8073" y="29695"/>
                  </a:cubicBezTo>
                  <a:cubicBezTo>
                    <a:pt x="8040" y="29795"/>
                    <a:pt x="8040" y="29862"/>
                    <a:pt x="8040" y="29962"/>
                  </a:cubicBezTo>
                  <a:cubicBezTo>
                    <a:pt x="7973" y="30329"/>
                    <a:pt x="7906" y="30662"/>
                    <a:pt x="7873" y="31029"/>
                  </a:cubicBezTo>
                  <a:cubicBezTo>
                    <a:pt x="7873" y="31196"/>
                    <a:pt x="7806" y="31296"/>
                    <a:pt x="7706" y="31296"/>
                  </a:cubicBezTo>
                  <a:cubicBezTo>
                    <a:pt x="7739" y="31396"/>
                    <a:pt x="7840" y="31496"/>
                    <a:pt x="7840" y="31596"/>
                  </a:cubicBezTo>
                  <a:cubicBezTo>
                    <a:pt x="7840" y="31930"/>
                    <a:pt x="7840" y="32264"/>
                    <a:pt x="7840" y="32597"/>
                  </a:cubicBezTo>
                  <a:cubicBezTo>
                    <a:pt x="7739" y="32631"/>
                    <a:pt x="7606" y="32631"/>
                    <a:pt x="7439" y="32664"/>
                  </a:cubicBezTo>
                  <a:cubicBezTo>
                    <a:pt x="7606" y="32697"/>
                    <a:pt x="7739" y="32731"/>
                    <a:pt x="7840" y="32764"/>
                  </a:cubicBezTo>
                  <a:cubicBezTo>
                    <a:pt x="7806" y="32764"/>
                    <a:pt x="7773" y="32797"/>
                    <a:pt x="7739" y="32797"/>
                  </a:cubicBezTo>
                  <a:cubicBezTo>
                    <a:pt x="7906" y="33231"/>
                    <a:pt x="8040" y="33665"/>
                    <a:pt x="8206" y="34132"/>
                  </a:cubicBezTo>
                  <a:cubicBezTo>
                    <a:pt x="8040" y="34165"/>
                    <a:pt x="7906" y="34165"/>
                    <a:pt x="7739" y="34165"/>
                  </a:cubicBezTo>
                  <a:cubicBezTo>
                    <a:pt x="7739" y="34198"/>
                    <a:pt x="7739" y="34198"/>
                    <a:pt x="7739" y="34232"/>
                  </a:cubicBezTo>
                  <a:cubicBezTo>
                    <a:pt x="7906" y="34265"/>
                    <a:pt x="8106" y="34298"/>
                    <a:pt x="8240" y="34298"/>
                  </a:cubicBezTo>
                  <a:cubicBezTo>
                    <a:pt x="8540" y="34966"/>
                    <a:pt x="8840" y="35566"/>
                    <a:pt x="9140" y="36166"/>
                  </a:cubicBezTo>
                  <a:cubicBezTo>
                    <a:pt x="9207" y="36333"/>
                    <a:pt x="9307" y="36433"/>
                    <a:pt x="9374" y="36567"/>
                  </a:cubicBezTo>
                  <a:cubicBezTo>
                    <a:pt x="9274" y="36333"/>
                    <a:pt x="9207" y="36100"/>
                    <a:pt x="9074" y="35866"/>
                  </a:cubicBezTo>
                  <a:cubicBezTo>
                    <a:pt x="9040" y="35733"/>
                    <a:pt x="9074" y="35699"/>
                    <a:pt x="9207" y="35666"/>
                  </a:cubicBezTo>
                  <a:cubicBezTo>
                    <a:pt x="9107" y="35633"/>
                    <a:pt x="8974" y="35599"/>
                    <a:pt x="8940" y="35499"/>
                  </a:cubicBezTo>
                  <a:cubicBezTo>
                    <a:pt x="8774" y="35132"/>
                    <a:pt x="8640" y="34732"/>
                    <a:pt x="8473" y="34298"/>
                  </a:cubicBezTo>
                  <a:lnTo>
                    <a:pt x="8473" y="34298"/>
                  </a:lnTo>
                  <a:cubicBezTo>
                    <a:pt x="8740" y="34332"/>
                    <a:pt x="8940" y="34332"/>
                    <a:pt x="9174" y="34365"/>
                  </a:cubicBezTo>
                  <a:cubicBezTo>
                    <a:pt x="9374" y="34765"/>
                    <a:pt x="9541" y="35166"/>
                    <a:pt x="9741" y="35599"/>
                  </a:cubicBezTo>
                  <a:cubicBezTo>
                    <a:pt x="9574" y="35599"/>
                    <a:pt x="9441" y="35599"/>
                    <a:pt x="9307" y="35633"/>
                  </a:cubicBezTo>
                  <a:lnTo>
                    <a:pt x="9341" y="35633"/>
                  </a:lnTo>
                  <a:cubicBezTo>
                    <a:pt x="9774" y="35633"/>
                    <a:pt x="9974" y="35900"/>
                    <a:pt x="10141" y="36267"/>
                  </a:cubicBezTo>
                  <a:cubicBezTo>
                    <a:pt x="10241" y="36467"/>
                    <a:pt x="10375" y="36667"/>
                    <a:pt x="10541" y="36900"/>
                  </a:cubicBezTo>
                  <a:lnTo>
                    <a:pt x="9607" y="36900"/>
                  </a:lnTo>
                  <a:cubicBezTo>
                    <a:pt x="9908" y="36934"/>
                    <a:pt x="10175" y="36967"/>
                    <a:pt x="10475" y="37034"/>
                  </a:cubicBezTo>
                  <a:cubicBezTo>
                    <a:pt x="10575" y="37067"/>
                    <a:pt x="10708" y="37100"/>
                    <a:pt x="10742" y="37167"/>
                  </a:cubicBezTo>
                  <a:cubicBezTo>
                    <a:pt x="11042" y="37501"/>
                    <a:pt x="11342" y="37868"/>
                    <a:pt x="11642" y="38235"/>
                  </a:cubicBezTo>
                  <a:cubicBezTo>
                    <a:pt x="11543" y="38253"/>
                    <a:pt x="11450" y="38263"/>
                    <a:pt x="11365" y="38263"/>
                  </a:cubicBezTo>
                  <a:cubicBezTo>
                    <a:pt x="11135" y="38263"/>
                    <a:pt x="10954" y="38186"/>
                    <a:pt x="10808" y="37968"/>
                  </a:cubicBezTo>
                  <a:cubicBezTo>
                    <a:pt x="10675" y="37768"/>
                    <a:pt x="10475" y="37567"/>
                    <a:pt x="10275" y="37401"/>
                  </a:cubicBezTo>
                  <a:lnTo>
                    <a:pt x="10275" y="37401"/>
                  </a:lnTo>
                  <a:cubicBezTo>
                    <a:pt x="10341" y="37701"/>
                    <a:pt x="10608" y="37868"/>
                    <a:pt x="10742" y="38168"/>
                  </a:cubicBezTo>
                  <a:lnTo>
                    <a:pt x="10475" y="38168"/>
                  </a:lnTo>
                  <a:cubicBezTo>
                    <a:pt x="10975" y="38235"/>
                    <a:pt x="11175" y="38635"/>
                    <a:pt x="11509" y="39035"/>
                  </a:cubicBezTo>
                  <a:cubicBezTo>
                    <a:pt x="11209" y="39035"/>
                    <a:pt x="11008" y="39035"/>
                    <a:pt x="10708" y="39002"/>
                  </a:cubicBezTo>
                  <a:lnTo>
                    <a:pt x="10708" y="39002"/>
                  </a:lnTo>
                  <a:cubicBezTo>
                    <a:pt x="10842" y="39169"/>
                    <a:pt x="10908" y="39302"/>
                    <a:pt x="11042" y="39369"/>
                  </a:cubicBezTo>
                  <a:cubicBezTo>
                    <a:pt x="11576" y="39869"/>
                    <a:pt x="12109" y="40336"/>
                    <a:pt x="12676" y="40770"/>
                  </a:cubicBezTo>
                  <a:cubicBezTo>
                    <a:pt x="13243" y="41203"/>
                    <a:pt x="13844" y="41604"/>
                    <a:pt x="14511" y="41871"/>
                  </a:cubicBezTo>
                  <a:cubicBezTo>
                    <a:pt x="14644" y="41904"/>
                    <a:pt x="14744" y="41937"/>
                    <a:pt x="14878" y="41937"/>
                  </a:cubicBezTo>
                  <a:cubicBezTo>
                    <a:pt x="14511" y="41670"/>
                    <a:pt x="14077" y="41604"/>
                    <a:pt x="13677" y="41237"/>
                  </a:cubicBezTo>
                  <a:cubicBezTo>
                    <a:pt x="13844" y="41237"/>
                    <a:pt x="13944" y="41237"/>
                    <a:pt x="14011" y="41270"/>
                  </a:cubicBezTo>
                  <a:cubicBezTo>
                    <a:pt x="14511" y="41337"/>
                    <a:pt x="14978" y="41437"/>
                    <a:pt x="15478" y="41470"/>
                  </a:cubicBezTo>
                  <a:cubicBezTo>
                    <a:pt x="15812" y="41504"/>
                    <a:pt x="16145" y="41570"/>
                    <a:pt x="16446" y="41770"/>
                  </a:cubicBezTo>
                  <a:cubicBezTo>
                    <a:pt x="16546" y="41837"/>
                    <a:pt x="16646" y="41871"/>
                    <a:pt x="16779" y="41904"/>
                  </a:cubicBezTo>
                  <a:cubicBezTo>
                    <a:pt x="16646" y="41804"/>
                    <a:pt x="16512" y="41704"/>
                    <a:pt x="16346" y="41637"/>
                  </a:cubicBezTo>
                  <a:cubicBezTo>
                    <a:pt x="16346" y="41604"/>
                    <a:pt x="16379" y="41604"/>
                    <a:pt x="16379" y="41570"/>
                  </a:cubicBezTo>
                  <a:lnTo>
                    <a:pt x="18013" y="41570"/>
                  </a:lnTo>
                  <a:cubicBezTo>
                    <a:pt x="17380" y="41504"/>
                    <a:pt x="16746" y="41437"/>
                    <a:pt x="16112" y="41370"/>
                  </a:cubicBezTo>
                  <a:cubicBezTo>
                    <a:pt x="15912" y="41370"/>
                    <a:pt x="15712" y="41303"/>
                    <a:pt x="15512" y="41137"/>
                  </a:cubicBezTo>
                  <a:cubicBezTo>
                    <a:pt x="15345" y="41003"/>
                    <a:pt x="15111" y="40870"/>
                    <a:pt x="14911" y="40736"/>
                  </a:cubicBezTo>
                  <a:cubicBezTo>
                    <a:pt x="14845" y="40703"/>
                    <a:pt x="14778" y="40636"/>
                    <a:pt x="14644" y="40536"/>
                  </a:cubicBezTo>
                  <a:lnTo>
                    <a:pt x="14978" y="40536"/>
                  </a:lnTo>
                  <a:cubicBezTo>
                    <a:pt x="15578" y="40570"/>
                    <a:pt x="16179" y="40603"/>
                    <a:pt x="16813" y="40603"/>
                  </a:cubicBezTo>
                  <a:cubicBezTo>
                    <a:pt x="16863" y="40620"/>
                    <a:pt x="16913" y="40620"/>
                    <a:pt x="16959" y="40620"/>
                  </a:cubicBezTo>
                  <a:cubicBezTo>
                    <a:pt x="17004" y="40620"/>
                    <a:pt x="17046" y="40620"/>
                    <a:pt x="17079" y="40636"/>
                  </a:cubicBezTo>
                  <a:cubicBezTo>
                    <a:pt x="17195" y="40682"/>
                    <a:pt x="17302" y="40701"/>
                    <a:pt x="17408" y="40701"/>
                  </a:cubicBezTo>
                  <a:cubicBezTo>
                    <a:pt x="17609" y="40701"/>
                    <a:pt x="17807" y="40635"/>
                    <a:pt x="18047" y="40570"/>
                  </a:cubicBezTo>
                  <a:cubicBezTo>
                    <a:pt x="17913" y="40570"/>
                    <a:pt x="17813" y="40536"/>
                    <a:pt x="17713" y="40536"/>
                  </a:cubicBezTo>
                  <a:cubicBezTo>
                    <a:pt x="17691" y="40537"/>
                    <a:pt x="17668" y="40538"/>
                    <a:pt x="17646" y="40538"/>
                  </a:cubicBezTo>
                  <a:cubicBezTo>
                    <a:pt x="16880" y="40538"/>
                    <a:pt x="16327" y="39994"/>
                    <a:pt x="15678" y="39702"/>
                  </a:cubicBezTo>
                  <a:cubicBezTo>
                    <a:pt x="15678" y="39669"/>
                    <a:pt x="15712" y="39636"/>
                    <a:pt x="15712" y="39602"/>
                  </a:cubicBezTo>
                  <a:cubicBezTo>
                    <a:pt x="16079" y="39602"/>
                    <a:pt x="16479" y="39602"/>
                    <a:pt x="16846" y="39569"/>
                  </a:cubicBezTo>
                  <a:cubicBezTo>
                    <a:pt x="17246" y="39569"/>
                    <a:pt x="17613" y="39536"/>
                    <a:pt x="18013" y="39502"/>
                  </a:cubicBezTo>
                  <a:lnTo>
                    <a:pt x="18013" y="39435"/>
                  </a:lnTo>
                  <a:cubicBezTo>
                    <a:pt x="17680" y="39435"/>
                    <a:pt x="17313" y="39402"/>
                    <a:pt x="16979" y="39402"/>
                  </a:cubicBezTo>
                  <a:lnTo>
                    <a:pt x="15445" y="39402"/>
                  </a:lnTo>
                  <a:cubicBezTo>
                    <a:pt x="15345" y="39369"/>
                    <a:pt x="15211" y="39302"/>
                    <a:pt x="15111" y="39235"/>
                  </a:cubicBezTo>
                  <a:cubicBezTo>
                    <a:pt x="14878" y="39069"/>
                    <a:pt x="14678" y="38868"/>
                    <a:pt x="14444" y="38702"/>
                  </a:cubicBezTo>
                  <a:cubicBezTo>
                    <a:pt x="14511" y="38635"/>
                    <a:pt x="14578" y="38618"/>
                    <a:pt x="14644" y="38618"/>
                  </a:cubicBezTo>
                  <a:cubicBezTo>
                    <a:pt x="14711" y="38618"/>
                    <a:pt x="14778" y="38635"/>
                    <a:pt x="14845" y="38635"/>
                  </a:cubicBezTo>
                  <a:cubicBezTo>
                    <a:pt x="14873" y="38631"/>
                    <a:pt x="14901" y="38629"/>
                    <a:pt x="14929" y="38629"/>
                  </a:cubicBezTo>
                  <a:cubicBezTo>
                    <a:pt x="15039" y="38629"/>
                    <a:pt x="15149" y="38654"/>
                    <a:pt x="15254" y="38654"/>
                  </a:cubicBezTo>
                  <a:cubicBezTo>
                    <a:pt x="15344" y="38654"/>
                    <a:pt x="15430" y="38636"/>
                    <a:pt x="15512" y="38568"/>
                  </a:cubicBezTo>
                  <a:cubicBezTo>
                    <a:pt x="14744" y="38535"/>
                    <a:pt x="13977" y="38468"/>
                    <a:pt x="13210" y="38401"/>
                  </a:cubicBezTo>
                  <a:cubicBezTo>
                    <a:pt x="12977" y="38401"/>
                    <a:pt x="12776" y="38335"/>
                    <a:pt x="12610" y="38168"/>
                  </a:cubicBezTo>
                  <a:cubicBezTo>
                    <a:pt x="12409" y="37901"/>
                    <a:pt x="12176" y="37668"/>
                    <a:pt x="11942" y="37401"/>
                  </a:cubicBezTo>
                  <a:cubicBezTo>
                    <a:pt x="11909" y="37334"/>
                    <a:pt x="11876" y="37267"/>
                    <a:pt x="11842" y="37201"/>
                  </a:cubicBezTo>
                  <a:cubicBezTo>
                    <a:pt x="12476" y="37201"/>
                    <a:pt x="12610" y="37234"/>
                    <a:pt x="12977" y="37467"/>
                  </a:cubicBezTo>
                  <a:cubicBezTo>
                    <a:pt x="13010" y="37401"/>
                    <a:pt x="13010" y="37367"/>
                    <a:pt x="13043" y="37301"/>
                  </a:cubicBezTo>
                  <a:cubicBezTo>
                    <a:pt x="13510" y="37301"/>
                    <a:pt x="13944" y="37334"/>
                    <a:pt x="14378" y="37367"/>
                  </a:cubicBezTo>
                  <a:cubicBezTo>
                    <a:pt x="14478" y="37367"/>
                    <a:pt x="14578" y="37434"/>
                    <a:pt x="14678" y="37501"/>
                  </a:cubicBezTo>
                  <a:cubicBezTo>
                    <a:pt x="14978" y="37801"/>
                    <a:pt x="15312" y="38101"/>
                    <a:pt x="15612" y="38401"/>
                  </a:cubicBezTo>
                  <a:cubicBezTo>
                    <a:pt x="15678" y="38468"/>
                    <a:pt x="15712" y="38568"/>
                    <a:pt x="15745" y="38635"/>
                  </a:cubicBezTo>
                  <a:cubicBezTo>
                    <a:pt x="16079" y="38802"/>
                    <a:pt x="16379" y="39002"/>
                    <a:pt x="16713" y="39169"/>
                  </a:cubicBezTo>
                  <a:cubicBezTo>
                    <a:pt x="16112" y="38602"/>
                    <a:pt x="15512" y="38034"/>
                    <a:pt x="14845" y="37434"/>
                  </a:cubicBezTo>
                  <a:cubicBezTo>
                    <a:pt x="15011" y="37401"/>
                    <a:pt x="15078" y="37401"/>
                    <a:pt x="15178" y="37401"/>
                  </a:cubicBezTo>
                  <a:lnTo>
                    <a:pt x="15512" y="37401"/>
                  </a:lnTo>
                  <a:cubicBezTo>
                    <a:pt x="15567" y="37398"/>
                    <a:pt x="15620" y="37397"/>
                    <a:pt x="15674" y="37397"/>
                  </a:cubicBezTo>
                  <a:cubicBezTo>
                    <a:pt x="16266" y="37397"/>
                    <a:pt x="16754" y="37570"/>
                    <a:pt x="17213" y="37968"/>
                  </a:cubicBezTo>
                  <a:cubicBezTo>
                    <a:pt x="17880" y="38535"/>
                    <a:pt x="18714" y="38768"/>
                    <a:pt x="19581" y="38835"/>
                  </a:cubicBezTo>
                  <a:cubicBezTo>
                    <a:pt x="19881" y="38868"/>
                    <a:pt x="20182" y="38868"/>
                    <a:pt x="20449" y="38868"/>
                  </a:cubicBezTo>
                  <a:cubicBezTo>
                    <a:pt x="20582" y="38868"/>
                    <a:pt x="20715" y="38835"/>
                    <a:pt x="20849" y="38768"/>
                  </a:cubicBezTo>
                  <a:cubicBezTo>
                    <a:pt x="19414" y="38735"/>
                    <a:pt x="18047" y="38501"/>
                    <a:pt x="16879" y="37501"/>
                  </a:cubicBezTo>
                  <a:cubicBezTo>
                    <a:pt x="16979" y="37467"/>
                    <a:pt x="17046" y="37434"/>
                    <a:pt x="17113" y="37434"/>
                  </a:cubicBezTo>
                  <a:cubicBezTo>
                    <a:pt x="16713" y="37434"/>
                    <a:pt x="16412" y="37201"/>
                    <a:pt x="16112" y="36967"/>
                  </a:cubicBezTo>
                  <a:lnTo>
                    <a:pt x="16112" y="36967"/>
                  </a:lnTo>
                  <a:cubicBezTo>
                    <a:pt x="16179" y="37067"/>
                    <a:pt x="16246" y="37167"/>
                    <a:pt x="16346" y="37334"/>
                  </a:cubicBezTo>
                  <a:cubicBezTo>
                    <a:pt x="16022" y="37307"/>
                    <a:pt x="15742" y="37258"/>
                    <a:pt x="15470" y="37258"/>
                  </a:cubicBezTo>
                  <a:cubicBezTo>
                    <a:pt x="15406" y="37258"/>
                    <a:pt x="15342" y="37261"/>
                    <a:pt x="15278" y="37267"/>
                  </a:cubicBezTo>
                  <a:cubicBezTo>
                    <a:pt x="15225" y="37275"/>
                    <a:pt x="15173" y="37279"/>
                    <a:pt x="15124" y="37279"/>
                  </a:cubicBezTo>
                  <a:cubicBezTo>
                    <a:pt x="14744" y="37279"/>
                    <a:pt x="14488" y="37058"/>
                    <a:pt x="14311" y="36734"/>
                  </a:cubicBezTo>
                  <a:cubicBezTo>
                    <a:pt x="14177" y="36500"/>
                    <a:pt x="14011" y="36267"/>
                    <a:pt x="13877" y="35966"/>
                  </a:cubicBezTo>
                  <a:cubicBezTo>
                    <a:pt x="14044" y="35966"/>
                    <a:pt x="14177" y="35966"/>
                    <a:pt x="14311" y="35933"/>
                  </a:cubicBezTo>
                  <a:cubicBezTo>
                    <a:pt x="14311" y="35933"/>
                    <a:pt x="14311" y="35900"/>
                    <a:pt x="14311" y="35900"/>
                  </a:cubicBezTo>
                  <a:cubicBezTo>
                    <a:pt x="14144" y="35900"/>
                    <a:pt x="14011" y="35866"/>
                    <a:pt x="13777" y="35833"/>
                  </a:cubicBezTo>
                  <a:cubicBezTo>
                    <a:pt x="13644" y="35533"/>
                    <a:pt x="13477" y="35166"/>
                    <a:pt x="13310" y="34765"/>
                  </a:cubicBezTo>
                  <a:lnTo>
                    <a:pt x="13310" y="34765"/>
                  </a:lnTo>
                  <a:cubicBezTo>
                    <a:pt x="13911" y="34832"/>
                    <a:pt x="14478" y="34899"/>
                    <a:pt x="15011" y="34932"/>
                  </a:cubicBezTo>
                  <a:cubicBezTo>
                    <a:pt x="15011" y="34932"/>
                    <a:pt x="15011" y="34899"/>
                    <a:pt x="15011" y="34899"/>
                  </a:cubicBezTo>
                  <a:cubicBezTo>
                    <a:pt x="14978" y="34866"/>
                    <a:pt x="14911" y="34832"/>
                    <a:pt x="14845" y="34832"/>
                  </a:cubicBezTo>
                  <a:cubicBezTo>
                    <a:pt x="14578" y="34832"/>
                    <a:pt x="14311" y="34732"/>
                    <a:pt x="14177" y="34465"/>
                  </a:cubicBezTo>
                  <a:lnTo>
                    <a:pt x="14177" y="34465"/>
                  </a:lnTo>
                  <a:cubicBezTo>
                    <a:pt x="14211" y="34532"/>
                    <a:pt x="14211" y="34599"/>
                    <a:pt x="14211" y="34732"/>
                  </a:cubicBezTo>
                  <a:cubicBezTo>
                    <a:pt x="14169" y="34737"/>
                    <a:pt x="14127" y="34739"/>
                    <a:pt x="14085" y="34739"/>
                  </a:cubicBezTo>
                  <a:cubicBezTo>
                    <a:pt x="13827" y="34739"/>
                    <a:pt x="13573" y="34661"/>
                    <a:pt x="13343" y="34632"/>
                  </a:cubicBezTo>
                  <a:cubicBezTo>
                    <a:pt x="13277" y="34632"/>
                    <a:pt x="13210" y="34532"/>
                    <a:pt x="13177" y="34465"/>
                  </a:cubicBezTo>
                  <a:cubicBezTo>
                    <a:pt x="13077" y="34232"/>
                    <a:pt x="13010" y="34032"/>
                    <a:pt x="12843" y="33831"/>
                  </a:cubicBezTo>
                  <a:lnTo>
                    <a:pt x="12843" y="33831"/>
                  </a:lnTo>
                  <a:cubicBezTo>
                    <a:pt x="12910" y="34065"/>
                    <a:pt x="12977" y="34298"/>
                    <a:pt x="13077" y="34599"/>
                  </a:cubicBezTo>
                  <a:cubicBezTo>
                    <a:pt x="12843" y="34565"/>
                    <a:pt x="12643" y="34565"/>
                    <a:pt x="12476" y="34532"/>
                  </a:cubicBezTo>
                  <a:cubicBezTo>
                    <a:pt x="12243" y="34532"/>
                    <a:pt x="12043" y="34499"/>
                    <a:pt x="11842" y="34465"/>
                  </a:cubicBezTo>
                  <a:cubicBezTo>
                    <a:pt x="11342" y="34432"/>
                    <a:pt x="11342" y="34432"/>
                    <a:pt x="11175" y="33931"/>
                  </a:cubicBezTo>
                  <a:cubicBezTo>
                    <a:pt x="11109" y="33698"/>
                    <a:pt x="11042" y="33464"/>
                    <a:pt x="11008" y="33264"/>
                  </a:cubicBezTo>
                  <a:cubicBezTo>
                    <a:pt x="10975" y="33164"/>
                    <a:pt x="10975" y="33098"/>
                    <a:pt x="10975" y="32997"/>
                  </a:cubicBezTo>
                  <a:cubicBezTo>
                    <a:pt x="11109" y="32997"/>
                    <a:pt x="11275" y="32997"/>
                    <a:pt x="11409" y="33031"/>
                  </a:cubicBezTo>
                  <a:cubicBezTo>
                    <a:pt x="11776" y="33064"/>
                    <a:pt x="12176" y="33098"/>
                    <a:pt x="12576" y="33131"/>
                  </a:cubicBezTo>
                  <a:cubicBezTo>
                    <a:pt x="12676" y="33131"/>
                    <a:pt x="12810" y="33098"/>
                    <a:pt x="12910" y="33098"/>
                  </a:cubicBezTo>
                  <a:cubicBezTo>
                    <a:pt x="12276" y="32997"/>
                    <a:pt x="11609" y="32931"/>
                    <a:pt x="10908" y="32864"/>
                  </a:cubicBezTo>
                  <a:cubicBezTo>
                    <a:pt x="10875" y="32430"/>
                    <a:pt x="10842" y="32063"/>
                    <a:pt x="10775" y="31596"/>
                  </a:cubicBezTo>
                  <a:lnTo>
                    <a:pt x="10775" y="31596"/>
                  </a:lnTo>
                  <a:cubicBezTo>
                    <a:pt x="11275" y="31630"/>
                    <a:pt x="11742" y="31663"/>
                    <a:pt x="12176" y="31730"/>
                  </a:cubicBezTo>
                  <a:cubicBezTo>
                    <a:pt x="12510" y="31730"/>
                    <a:pt x="12876" y="31763"/>
                    <a:pt x="13210" y="31797"/>
                  </a:cubicBezTo>
                  <a:cubicBezTo>
                    <a:pt x="12977" y="31730"/>
                    <a:pt x="12776" y="31697"/>
                    <a:pt x="12576" y="31663"/>
                  </a:cubicBezTo>
                  <a:cubicBezTo>
                    <a:pt x="12476" y="31630"/>
                    <a:pt x="12376" y="31563"/>
                    <a:pt x="12243" y="31530"/>
                  </a:cubicBezTo>
                  <a:cubicBezTo>
                    <a:pt x="12176" y="31563"/>
                    <a:pt x="12076" y="31563"/>
                    <a:pt x="12009" y="31563"/>
                  </a:cubicBezTo>
                  <a:cubicBezTo>
                    <a:pt x="11609" y="31530"/>
                    <a:pt x="11209" y="31496"/>
                    <a:pt x="10808" y="31430"/>
                  </a:cubicBezTo>
                  <a:lnTo>
                    <a:pt x="10808" y="30696"/>
                  </a:lnTo>
                  <a:cubicBezTo>
                    <a:pt x="10874" y="30691"/>
                    <a:pt x="10938" y="30689"/>
                    <a:pt x="11002" y="30689"/>
                  </a:cubicBezTo>
                  <a:cubicBezTo>
                    <a:pt x="11397" y="30689"/>
                    <a:pt x="11774" y="30767"/>
                    <a:pt x="12176" y="30796"/>
                  </a:cubicBezTo>
                  <a:cubicBezTo>
                    <a:pt x="12209" y="31063"/>
                    <a:pt x="12243" y="31296"/>
                    <a:pt x="12276" y="31530"/>
                  </a:cubicBezTo>
                  <a:cubicBezTo>
                    <a:pt x="12276" y="31330"/>
                    <a:pt x="12309" y="31096"/>
                    <a:pt x="12343" y="30829"/>
                  </a:cubicBezTo>
                  <a:cubicBezTo>
                    <a:pt x="12843" y="30863"/>
                    <a:pt x="13310" y="30929"/>
                    <a:pt x="13777" y="30996"/>
                  </a:cubicBezTo>
                  <a:lnTo>
                    <a:pt x="13810" y="30929"/>
                  </a:lnTo>
                  <a:cubicBezTo>
                    <a:pt x="13477" y="30863"/>
                    <a:pt x="13177" y="30829"/>
                    <a:pt x="12876" y="30763"/>
                  </a:cubicBezTo>
                  <a:cubicBezTo>
                    <a:pt x="12710" y="30696"/>
                    <a:pt x="12476" y="30763"/>
                    <a:pt x="12343" y="30596"/>
                  </a:cubicBezTo>
                  <a:cubicBezTo>
                    <a:pt x="12336" y="30589"/>
                    <a:pt x="12325" y="30586"/>
                    <a:pt x="12312" y="30586"/>
                  </a:cubicBezTo>
                  <a:cubicBezTo>
                    <a:pt x="12257" y="30586"/>
                    <a:pt x="12156" y="30629"/>
                    <a:pt x="12076" y="30629"/>
                  </a:cubicBezTo>
                  <a:cubicBezTo>
                    <a:pt x="11309" y="30529"/>
                    <a:pt x="10541" y="30462"/>
                    <a:pt x="9741" y="30362"/>
                  </a:cubicBezTo>
                  <a:cubicBezTo>
                    <a:pt x="9741" y="30162"/>
                    <a:pt x="9774" y="29962"/>
                    <a:pt x="9774" y="29695"/>
                  </a:cubicBezTo>
                  <a:cubicBezTo>
                    <a:pt x="10708" y="29728"/>
                    <a:pt x="11576" y="29929"/>
                    <a:pt x="12443" y="30062"/>
                  </a:cubicBezTo>
                  <a:cubicBezTo>
                    <a:pt x="11609" y="29795"/>
                    <a:pt x="10742" y="29662"/>
                    <a:pt x="9841" y="29562"/>
                  </a:cubicBezTo>
                  <a:cubicBezTo>
                    <a:pt x="9874" y="29328"/>
                    <a:pt x="9941" y="29095"/>
                    <a:pt x="9974" y="28895"/>
                  </a:cubicBezTo>
                  <a:cubicBezTo>
                    <a:pt x="10008" y="28794"/>
                    <a:pt x="10108" y="28728"/>
                    <a:pt x="10141" y="28628"/>
                  </a:cubicBezTo>
                  <a:cubicBezTo>
                    <a:pt x="10141" y="28561"/>
                    <a:pt x="10108" y="28461"/>
                    <a:pt x="10108" y="28394"/>
                  </a:cubicBezTo>
                  <a:cubicBezTo>
                    <a:pt x="10041" y="28494"/>
                    <a:pt x="9974" y="28661"/>
                    <a:pt x="9774" y="28661"/>
                  </a:cubicBezTo>
                  <a:cubicBezTo>
                    <a:pt x="9808" y="28728"/>
                    <a:pt x="9908" y="28794"/>
                    <a:pt x="9908" y="28828"/>
                  </a:cubicBezTo>
                  <a:cubicBezTo>
                    <a:pt x="9841" y="29061"/>
                    <a:pt x="9774" y="29295"/>
                    <a:pt x="9708" y="29528"/>
                  </a:cubicBezTo>
                  <a:cubicBezTo>
                    <a:pt x="9274" y="29528"/>
                    <a:pt x="8840" y="29495"/>
                    <a:pt x="8407" y="29495"/>
                  </a:cubicBezTo>
                  <a:cubicBezTo>
                    <a:pt x="8407" y="29161"/>
                    <a:pt x="8507" y="28895"/>
                    <a:pt x="8673" y="28628"/>
                  </a:cubicBezTo>
                  <a:cubicBezTo>
                    <a:pt x="9040" y="28628"/>
                    <a:pt x="9407" y="28661"/>
                    <a:pt x="9774" y="28661"/>
                  </a:cubicBezTo>
                  <a:cubicBezTo>
                    <a:pt x="9441" y="28628"/>
                    <a:pt x="9074" y="28561"/>
                    <a:pt x="8707" y="28528"/>
                  </a:cubicBezTo>
                  <a:cubicBezTo>
                    <a:pt x="8974" y="27827"/>
                    <a:pt x="9241" y="27193"/>
                    <a:pt x="9674" y="26560"/>
                  </a:cubicBezTo>
                  <a:cubicBezTo>
                    <a:pt x="10074" y="26660"/>
                    <a:pt x="10475" y="26726"/>
                    <a:pt x="10875" y="26860"/>
                  </a:cubicBezTo>
                  <a:cubicBezTo>
                    <a:pt x="11242" y="26960"/>
                    <a:pt x="11642" y="27027"/>
                    <a:pt x="11942" y="27260"/>
                  </a:cubicBezTo>
                  <a:cubicBezTo>
                    <a:pt x="11968" y="27258"/>
                    <a:pt x="11993" y="27257"/>
                    <a:pt x="12017" y="27257"/>
                  </a:cubicBezTo>
                  <a:cubicBezTo>
                    <a:pt x="12415" y="27257"/>
                    <a:pt x="12735" y="27499"/>
                    <a:pt x="13143" y="27594"/>
                  </a:cubicBezTo>
                  <a:cubicBezTo>
                    <a:pt x="12977" y="27860"/>
                    <a:pt x="12876" y="28061"/>
                    <a:pt x="12710" y="28327"/>
                  </a:cubicBezTo>
                  <a:cubicBezTo>
                    <a:pt x="12610" y="28261"/>
                    <a:pt x="12443" y="28227"/>
                    <a:pt x="12309" y="28194"/>
                  </a:cubicBezTo>
                  <a:cubicBezTo>
                    <a:pt x="11542" y="27894"/>
                    <a:pt x="10775" y="27694"/>
                    <a:pt x="9941" y="27660"/>
                  </a:cubicBezTo>
                  <a:lnTo>
                    <a:pt x="9941" y="27660"/>
                  </a:lnTo>
                  <a:cubicBezTo>
                    <a:pt x="10408" y="27760"/>
                    <a:pt x="10908" y="27860"/>
                    <a:pt x="11375" y="27994"/>
                  </a:cubicBezTo>
                  <a:cubicBezTo>
                    <a:pt x="11842" y="28127"/>
                    <a:pt x="12343" y="28261"/>
                    <a:pt x="12810" y="28428"/>
                  </a:cubicBezTo>
                  <a:cubicBezTo>
                    <a:pt x="12776" y="28161"/>
                    <a:pt x="13010" y="27961"/>
                    <a:pt x="13143" y="27760"/>
                  </a:cubicBezTo>
                  <a:cubicBezTo>
                    <a:pt x="13177" y="27727"/>
                    <a:pt x="13310" y="27727"/>
                    <a:pt x="13410" y="27727"/>
                  </a:cubicBezTo>
                  <a:cubicBezTo>
                    <a:pt x="13310" y="27627"/>
                    <a:pt x="13310" y="27494"/>
                    <a:pt x="13410" y="27360"/>
                  </a:cubicBezTo>
                  <a:cubicBezTo>
                    <a:pt x="13710" y="27027"/>
                    <a:pt x="13977" y="26693"/>
                    <a:pt x="14277" y="26359"/>
                  </a:cubicBezTo>
                  <a:cubicBezTo>
                    <a:pt x="14311" y="26293"/>
                    <a:pt x="14344" y="26293"/>
                    <a:pt x="14411" y="26259"/>
                  </a:cubicBezTo>
                  <a:cubicBezTo>
                    <a:pt x="14478" y="26259"/>
                    <a:pt x="14444" y="26259"/>
                    <a:pt x="14478" y="26226"/>
                  </a:cubicBezTo>
                  <a:cubicBezTo>
                    <a:pt x="14578" y="26059"/>
                    <a:pt x="14711" y="25926"/>
                    <a:pt x="14845" y="25792"/>
                  </a:cubicBezTo>
                  <a:cubicBezTo>
                    <a:pt x="14856" y="25781"/>
                    <a:pt x="14871" y="25778"/>
                    <a:pt x="14887" y="25778"/>
                  </a:cubicBezTo>
                  <a:cubicBezTo>
                    <a:pt x="14919" y="25778"/>
                    <a:pt x="14956" y="25792"/>
                    <a:pt x="14978" y="25792"/>
                  </a:cubicBezTo>
                  <a:cubicBezTo>
                    <a:pt x="14911" y="25525"/>
                    <a:pt x="15178" y="25492"/>
                    <a:pt x="15312" y="25359"/>
                  </a:cubicBezTo>
                  <a:cubicBezTo>
                    <a:pt x="15412" y="25425"/>
                    <a:pt x="15512" y="25459"/>
                    <a:pt x="15612" y="25525"/>
                  </a:cubicBezTo>
                  <a:lnTo>
                    <a:pt x="15612" y="25492"/>
                  </a:lnTo>
                  <a:cubicBezTo>
                    <a:pt x="15578" y="25425"/>
                    <a:pt x="15512" y="25359"/>
                    <a:pt x="15445" y="25259"/>
                  </a:cubicBezTo>
                  <a:cubicBezTo>
                    <a:pt x="15678" y="25159"/>
                    <a:pt x="15879" y="25058"/>
                    <a:pt x="16079" y="24958"/>
                  </a:cubicBezTo>
                  <a:cubicBezTo>
                    <a:pt x="16479" y="24825"/>
                    <a:pt x="16879" y="24692"/>
                    <a:pt x="17280" y="24558"/>
                  </a:cubicBezTo>
                  <a:cubicBezTo>
                    <a:pt x="17446" y="24458"/>
                    <a:pt x="17647" y="24525"/>
                    <a:pt x="17847" y="24458"/>
                  </a:cubicBezTo>
                  <a:cubicBezTo>
                    <a:pt x="18013" y="24358"/>
                    <a:pt x="18214" y="24391"/>
                    <a:pt x="18414" y="24358"/>
                  </a:cubicBezTo>
                  <a:cubicBezTo>
                    <a:pt x="18442" y="24352"/>
                    <a:pt x="18469" y="24349"/>
                    <a:pt x="18494" y="24349"/>
                  </a:cubicBezTo>
                  <a:cubicBezTo>
                    <a:pt x="18615" y="24349"/>
                    <a:pt x="18698" y="24414"/>
                    <a:pt x="18781" y="24525"/>
                  </a:cubicBezTo>
                  <a:cubicBezTo>
                    <a:pt x="18981" y="24792"/>
                    <a:pt x="19181" y="25058"/>
                    <a:pt x="19348" y="25325"/>
                  </a:cubicBezTo>
                  <a:cubicBezTo>
                    <a:pt x="19414" y="25392"/>
                    <a:pt x="19481" y="25525"/>
                    <a:pt x="19548" y="25592"/>
                  </a:cubicBezTo>
                  <a:cubicBezTo>
                    <a:pt x="19448" y="25125"/>
                    <a:pt x="19148" y="24758"/>
                    <a:pt x="18847" y="24391"/>
                  </a:cubicBezTo>
                  <a:cubicBezTo>
                    <a:pt x="19004" y="24343"/>
                    <a:pt x="19113" y="24317"/>
                    <a:pt x="19199" y="24317"/>
                  </a:cubicBezTo>
                  <a:cubicBezTo>
                    <a:pt x="19351" y="24317"/>
                    <a:pt x="19432" y="24400"/>
                    <a:pt x="19581" y="24591"/>
                  </a:cubicBezTo>
                  <a:cubicBezTo>
                    <a:pt x="19748" y="24825"/>
                    <a:pt x="19915" y="25092"/>
                    <a:pt x="20082" y="25325"/>
                  </a:cubicBezTo>
                  <a:cubicBezTo>
                    <a:pt x="20148" y="25425"/>
                    <a:pt x="20215" y="25525"/>
                    <a:pt x="20315" y="25626"/>
                  </a:cubicBezTo>
                  <a:cubicBezTo>
                    <a:pt x="20148" y="25325"/>
                    <a:pt x="19982" y="25025"/>
                    <a:pt x="19815" y="24725"/>
                  </a:cubicBezTo>
                  <a:cubicBezTo>
                    <a:pt x="19748" y="24591"/>
                    <a:pt x="19681" y="24458"/>
                    <a:pt x="19648" y="24358"/>
                  </a:cubicBezTo>
                  <a:cubicBezTo>
                    <a:pt x="19615" y="24325"/>
                    <a:pt x="19615" y="24291"/>
                    <a:pt x="19615" y="24291"/>
                  </a:cubicBezTo>
                  <a:cubicBezTo>
                    <a:pt x="19148" y="23858"/>
                    <a:pt x="18714" y="23424"/>
                    <a:pt x="18247" y="22990"/>
                  </a:cubicBezTo>
                  <a:cubicBezTo>
                    <a:pt x="18147" y="22924"/>
                    <a:pt x="18047" y="22857"/>
                    <a:pt x="17913" y="22790"/>
                  </a:cubicBezTo>
                  <a:lnTo>
                    <a:pt x="17913" y="22790"/>
                  </a:lnTo>
                  <a:cubicBezTo>
                    <a:pt x="17980" y="22924"/>
                    <a:pt x="18013" y="23024"/>
                    <a:pt x="18047" y="23124"/>
                  </a:cubicBezTo>
                  <a:cubicBezTo>
                    <a:pt x="18114" y="23124"/>
                    <a:pt x="18214" y="23124"/>
                    <a:pt x="18247" y="23157"/>
                  </a:cubicBezTo>
                  <a:cubicBezTo>
                    <a:pt x="18581" y="23491"/>
                    <a:pt x="18881" y="23791"/>
                    <a:pt x="19248" y="24124"/>
                  </a:cubicBezTo>
                  <a:cubicBezTo>
                    <a:pt x="19106" y="24172"/>
                    <a:pt x="18979" y="24204"/>
                    <a:pt x="18860" y="24204"/>
                  </a:cubicBezTo>
                  <a:cubicBezTo>
                    <a:pt x="18727" y="24204"/>
                    <a:pt x="18604" y="24163"/>
                    <a:pt x="18480" y="24058"/>
                  </a:cubicBezTo>
                  <a:cubicBezTo>
                    <a:pt x="18180" y="23758"/>
                    <a:pt x="17880" y="23524"/>
                    <a:pt x="17580" y="23224"/>
                  </a:cubicBezTo>
                  <a:cubicBezTo>
                    <a:pt x="17713" y="23157"/>
                    <a:pt x="17813" y="23124"/>
                    <a:pt x="17947" y="23057"/>
                  </a:cubicBezTo>
                  <a:lnTo>
                    <a:pt x="17947" y="23057"/>
                  </a:lnTo>
                  <a:cubicBezTo>
                    <a:pt x="17882" y="23062"/>
                    <a:pt x="17819" y="23065"/>
                    <a:pt x="17757" y="23065"/>
                  </a:cubicBezTo>
                  <a:cubicBezTo>
                    <a:pt x="17437" y="23065"/>
                    <a:pt x="17153" y="22991"/>
                    <a:pt x="16846" y="22824"/>
                  </a:cubicBezTo>
                  <a:cubicBezTo>
                    <a:pt x="16512" y="22623"/>
                    <a:pt x="16145" y="22490"/>
                    <a:pt x="15745" y="22323"/>
                  </a:cubicBezTo>
                  <a:cubicBezTo>
                    <a:pt x="15902" y="22166"/>
                    <a:pt x="16080" y="22112"/>
                    <a:pt x="16278" y="22112"/>
                  </a:cubicBezTo>
                  <a:close/>
                  <a:moveTo>
                    <a:pt x="21783" y="41837"/>
                  </a:moveTo>
                  <a:cubicBezTo>
                    <a:pt x="22317" y="41837"/>
                    <a:pt x="22784" y="41837"/>
                    <a:pt x="23217" y="42071"/>
                  </a:cubicBezTo>
                  <a:cubicBezTo>
                    <a:pt x="23417" y="42204"/>
                    <a:pt x="23651" y="42271"/>
                    <a:pt x="23884" y="42371"/>
                  </a:cubicBezTo>
                  <a:cubicBezTo>
                    <a:pt x="23861" y="42394"/>
                    <a:pt x="23837" y="42418"/>
                    <a:pt x="23814" y="42418"/>
                  </a:cubicBezTo>
                  <a:cubicBezTo>
                    <a:pt x="23804" y="42418"/>
                    <a:pt x="23794" y="42414"/>
                    <a:pt x="23784" y="42404"/>
                  </a:cubicBezTo>
                  <a:cubicBezTo>
                    <a:pt x="23150" y="42237"/>
                    <a:pt x="22517" y="42037"/>
                    <a:pt x="21783" y="41837"/>
                  </a:cubicBezTo>
                  <a:close/>
                  <a:moveTo>
                    <a:pt x="15945" y="42471"/>
                  </a:moveTo>
                  <a:cubicBezTo>
                    <a:pt x="15945" y="42504"/>
                    <a:pt x="15945" y="42538"/>
                    <a:pt x="15945" y="42538"/>
                  </a:cubicBezTo>
                  <a:cubicBezTo>
                    <a:pt x="15879" y="42538"/>
                    <a:pt x="15812" y="42504"/>
                    <a:pt x="15745" y="42504"/>
                  </a:cubicBezTo>
                  <a:cubicBezTo>
                    <a:pt x="15745" y="42471"/>
                    <a:pt x="15745" y="42471"/>
                    <a:pt x="15745" y="42471"/>
                  </a:cubicBezTo>
                  <a:close/>
                  <a:moveTo>
                    <a:pt x="28788" y="42671"/>
                  </a:moveTo>
                  <a:lnTo>
                    <a:pt x="28788" y="42671"/>
                  </a:lnTo>
                  <a:cubicBezTo>
                    <a:pt x="28754" y="42805"/>
                    <a:pt x="28721" y="42938"/>
                    <a:pt x="28654" y="43138"/>
                  </a:cubicBezTo>
                  <a:cubicBezTo>
                    <a:pt x="28521" y="42871"/>
                    <a:pt x="28754" y="42805"/>
                    <a:pt x="28788" y="42671"/>
                  </a:cubicBezTo>
                  <a:close/>
                  <a:moveTo>
                    <a:pt x="23884" y="42371"/>
                  </a:moveTo>
                  <a:lnTo>
                    <a:pt x="23884" y="42371"/>
                  </a:lnTo>
                  <a:cubicBezTo>
                    <a:pt x="24618" y="42704"/>
                    <a:pt x="25319" y="43105"/>
                    <a:pt x="25919" y="43638"/>
                  </a:cubicBezTo>
                  <a:cubicBezTo>
                    <a:pt x="25986" y="43705"/>
                    <a:pt x="26019" y="43739"/>
                    <a:pt x="26053" y="43805"/>
                  </a:cubicBezTo>
                  <a:cubicBezTo>
                    <a:pt x="26086" y="43805"/>
                    <a:pt x="26086" y="43839"/>
                    <a:pt x="26086" y="43905"/>
                  </a:cubicBezTo>
                  <a:cubicBezTo>
                    <a:pt x="25852" y="43739"/>
                    <a:pt x="25619" y="43572"/>
                    <a:pt x="25419" y="43372"/>
                  </a:cubicBezTo>
                  <a:cubicBezTo>
                    <a:pt x="25085" y="43038"/>
                    <a:pt x="24652" y="42838"/>
                    <a:pt x="24251" y="42638"/>
                  </a:cubicBezTo>
                  <a:cubicBezTo>
                    <a:pt x="24118" y="42571"/>
                    <a:pt x="24018" y="42471"/>
                    <a:pt x="23884" y="42371"/>
                  </a:cubicBezTo>
                  <a:close/>
                  <a:moveTo>
                    <a:pt x="28955" y="39135"/>
                  </a:moveTo>
                  <a:cubicBezTo>
                    <a:pt x="28988" y="39169"/>
                    <a:pt x="29055" y="39235"/>
                    <a:pt x="29088" y="39302"/>
                  </a:cubicBezTo>
                  <a:cubicBezTo>
                    <a:pt x="29188" y="39669"/>
                    <a:pt x="29322" y="40036"/>
                    <a:pt x="29355" y="40436"/>
                  </a:cubicBezTo>
                  <a:cubicBezTo>
                    <a:pt x="29388" y="40937"/>
                    <a:pt x="29355" y="41470"/>
                    <a:pt x="29322" y="41971"/>
                  </a:cubicBezTo>
                  <a:cubicBezTo>
                    <a:pt x="29255" y="42571"/>
                    <a:pt x="29121" y="43138"/>
                    <a:pt x="28988" y="43739"/>
                  </a:cubicBezTo>
                  <a:cubicBezTo>
                    <a:pt x="28988" y="43805"/>
                    <a:pt x="28955" y="43839"/>
                    <a:pt x="28955" y="43939"/>
                  </a:cubicBezTo>
                  <a:cubicBezTo>
                    <a:pt x="28788" y="43672"/>
                    <a:pt x="28721" y="43438"/>
                    <a:pt x="28855" y="43171"/>
                  </a:cubicBezTo>
                  <a:cubicBezTo>
                    <a:pt x="29021" y="42771"/>
                    <a:pt x="29188" y="42404"/>
                    <a:pt x="29055" y="41971"/>
                  </a:cubicBezTo>
                  <a:cubicBezTo>
                    <a:pt x="29055" y="41937"/>
                    <a:pt x="29055" y="41904"/>
                    <a:pt x="29055" y="41904"/>
                  </a:cubicBezTo>
                  <a:cubicBezTo>
                    <a:pt x="29255" y="41037"/>
                    <a:pt x="29055" y="40236"/>
                    <a:pt x="28955" y="39402"/>
                  </a:cubicBezTo>
                  <a:cubicBezTo>
                    <a:pt x="28921" y="39302"/>
                    <a:pt x="28921" y="39235"/>
                    <a:pt x="28955" y="39135"/>
                  </a:cubicBezTo>
                  <a:close/>
                  <a:moveTo>
                    <a:pt x="34559" y="44139"/>
                  </a:moveTo>
                  <a:cubicBezTo>
                    <a:pt x="34592" y="44172"/>
                    <a:pt x="34592" y="44172"/>
                    <a:pt x="34625" y="44206"/>
                  </a:cubicBezTo>
                  <a:cubicBezTo>
                    <a:pt x="34492" y="44406"/>
                    <a:pt x="34392" y="44606"/>
                    <a:pt x="34225" y="44773"/>
                  </a:cubicBezTo>
                  <a:cubicBezTo>
                    <a:pt x="33391" y="45673"/>
                    <a:pt x="32390" y="46340"/>
                    <a:pt x="31223" y="46741"/>
                  </a:cubicBezTo>
                  <a:cubicBezTo>
                    <a:pt x="30823" y="46874"/>
                    <a:pt x="30456" y="47041"/>
                    <a:pt x="30022" y="47208"/>
                  </a:cubicBezTo>
                  <a:cubicBezTo>
                    <a:pt x="31390" y="45907"/>
                    <a:pt x="32824" y="44806"/>
                    <a:pt x="34559" y="44139"/>
                  </a:cubicBezTo>
                  <a:close/>
                  <a:moveTo>
                    <a:pt x="32567" y="44624"/>
                  </a:moveTo>
                  <a:cubicBezTo>
                    <a:pt x="32594" y="44624"/>
                    <a:pt x="32624" y="44628"/>
                    <a:pt x="32657" y="44639"/>
                  </a:cubicBezTo>
                  <a:cubicBezTo>
                    <a:pt x="31423" y="45373"/>
                    <a:pt x="30322" y="46340"/>
                    <a:pt x="29322" y="47374"/>
                  </a:cubicBezTo>
                  <a:cubicBezTo>
                    <a:pt x="29455" y="46541"/>
                    <a:pt x="30089" y="46074"/>
                    <a:pt x="30723" y="45607"/>
                  </a:cubicBezTo>
                  <a:lnTo>
                    <a:pt x="30723" y="45607"/>
                  </a:lnTo>
                  <a:cubicBezTo>
                    <a:pt x="30189" y="45807"/>
                    <a:pt x="29822" y="46140"/>
                    <a:pt x="29488" y="46574"/>
                  </a:cubicBezTo>
                  <a:cubicBezTo>
                    <a:pt x="29422" y="46240"/>
                    <a:pt x="29388" y="46207"/>
                    <a:pt x="29588" y="46040"/>
                  </a:cubicBezTo>
                  <a:cubicBezTo>
                    <a:pt x="29822" y="45840"/>
                    <a:pt x="30055" y="45640"/>
                    <a:pt x="30322" y="45506"/>
                  </a:cubicBezTo>
                  <a:cubicBezTo>
                    <a:pt x="31023" y="45206"/>
                    <a:pt x="31723" y="44939"/>
                    <a:pt x="32424" y="44639"/>
                  </a:cubicBezTo>
                  <a:cubicBezTo>
                    <a:pt x="32468" y="44639"/>
                    <a:pt x="32513" y="44624"/>
                    <a:pt x="32567" y="44624"/>
                  </a:cubicBezTo>
                  <a:close/>
                  <a:moveTo>
                    <a:pt x="35087" y="44132"/>
                  </a:moveTo>
                  <a:cubicBezTo>
                    <a:pt x="35108" y="44132"/>
                    <a:pt x="35132" y="44134"/>
                    <a:pt x="35159" y="44139"/>
                  </a:cubicBezTo>
                  <a:cubicBezTo>
                    <a:pt x="34892" y="45640"/>
                    <a:pt x="34092" y="46641"/>
                    <a:pt x="32557" y="46907"/>
                  </a:cubicBezTo>
                  <a:cubicBezTo>
                    <a:pt x="32924" y="46641"/>
                    <a:pt x="33291" y="46407"/>
                    <a:pt x="33625" y="46140"/>
                  </a:cubicBezTo>
                  <a:cubicBezTo>
                    <a:pt x="33958" y="45840"/>
                    <a:pt x="34292" y="45573"/>
                    <a:pt x="34492" y="45173"/>
                  </a:cubicBezTo>
                  <a:lnTo>
                    <a:pt x="34492" y="45173"/>
                  </a:lnTo>
                  <a:cubicBezTo>
                    <a:pt x="34258" y="45406"/>
                    <a:pt x="34025" y="45640"/>
                    <a:pt x="33725" y="45840"/>
                  </a:cubicBezTo>
                  <a:cubicBezTo>
                    <a:pt x="33158" y="46274"/>
                    <a:pt x="32557" y="46674"/>
                    <a:pt x="31957" y="47074"/>
                  </a:cubicBezTo>
                  <a:cubicBezTo>
                    <a:pt x="31957" y="47108"/>
                    <a:pt x="31923" y="47108"/>
                    <a:pt x="31890" y="47108"/>
                  </a:cubicBezTo>
                  <a:cubicBezTo>
                    <a:pt x="31323" y="47274"/>
                    <a:pt x="30756" y="47441"/>
                    <a:pt x="30189" y="47575"/>
                  </a:cubicBezTo>
                  <a:cubicBezTo>
                    <a:pt x="30189" y="47541"/>
                    <a:pt x="30189" y="47541"/>
                    <a:pt x="30155" y="47508"/>
                  </a:cubicBezTo>
                  <a:cubicBezTo>
                    <a:pt x="30489" y="47374"/>
                    <a:pt x="30789" y="47241"/>
                    <a:pt x="31123" y="47108"/>
                  </a:cubicBezTo>
                  <a:cubicBezTo>
                    <a:pt x="32324" y="46674"/>
                    <a:pt x="33358" y="45940"/>
                    <a:pt x="34292" y="45073"/>
                  </a:cubicBezTo>
                  <a:cubicBezTo>
                    <a:pt x="34492" y="44839"/>
                    <a:pt x="34659" y="44572"/>
                    <a:pt x="34859" y="44306"/>
                  </a:cubicBezTo>
                  <a:cubicBezTo>
                    <a:pt x="34917" y="44219"/>
                    <a:pt x="34949" y="44132"/>
                    <a:pt x="35087" y="44132"/>
                  </a:cubicBezTo>
                  <a:close/>
                  <a:moveTo>
                    <a:pt x="27687" y="46907"/>
                  </a:moveTo>
                  <a:cubicBezTo>
                    <a:pt x="27754" y="47274"/>
                    <a:pt x="27820" y="47641"/>
                    <a:pt x="27887" y="47975"/>
                  </a:cubicBezTo>
                  <a:cubicBezTo>
                    <a:pt x="27787" y="48008"/>
                    <a:pt x="27687" y="48075"/>
                    <a:pt x="27620" y="48075"/>
                  </a:cubicBezTo>
                  <a:cubicBezTo>
                    <a:pt x="27353" y="48122"/>
                    <a:pt x="27078" y="48155"/>
                    <a:pt x="26806" y="48155"/>
                  </a:cubicBezTo>
                  <a:cubicBezTo>
                    <a:pt x="26502" y="48155"/>
                    <a:pt x="26201" y="48114"/>
                    <a:pt x="25919" y="48008"/>
                  </a:cubicBezTo>
                  <a:cubicBezTo>
                    <a:pt x="25547" y="47859"/>
                    <a:pt x="25184" y="47793"/>
                    <a:pt x="24821" y="47793"/>
                  </a:cubicBezTo>
                  <a:cubicBezTo>
                    <a:pt x="24534" y="47793"/>
                    <a:pt x="24246" y="47835"/>
                    <a:pt x="23951" y="47908"/>
                  </a:cubicBezTo>
                  <a:cubicBezTo>
                    <a:pt x="23651" y="47942"/>
                    <a:pt x="23384" y="48042"/>
                    <a:pt x="23084" y="48108"/>
                  </a:cubicBezTo>
                  <a:cubicBezTo>
                    <a:pt x="23117" y="47942"/>
                    <a:pt x="23251" y="47875"/>
                    <a:pt x="23384" y="47775"/>
                  </a:cubicBezTo>
                  <a:cubicBezTo>
                    <a:pt x="24118" y="47308"/>
                    <a:pt x="24918" y="47108"/>
                    <a:pt x="25786" y="47108"/>
                  </a:cubicBezTo>
                  <a:cubicBezTo>
                    <a:pt x="25886" y="47108"/>
                    <a:pt x="25986" y="47141"/>
                    <a:pt x="26053" y="47141"/>
                  </a:cubicBezTo>
                  <a:cubicBezTo>
                    <a:pt x="26227" y="47167"/>
                    <a:pt x="26369" y="47180"/>
                    <a:pt x="26498" y="47180"/>
                  </a:cubicBezTo>
                  <a:cubicBezTo>
                    <a:pt x="26863" y="47180"/>
                    <a:pt x="27120" y="47080"/>
                    <a:pt x="27687" y="46907"/>
                  </a:cubicBezTo>
                  <a:close/>
                  <a:moveTo>
                    <a:pt x="44766" y="28661"/>
                  </a:moveTo>
                  <a:cubicBezTo>
                    <a:pt x="44833" y="28928"/>
                    <a:pt x="44899" y="29128"/>
                    <a:pt x="44966" y="29362"/>
                  </a:cubicBezTo>
                  <a:cubicBezTo>
                    <a:pt x="45166" y="29261"/>
                    <a:pt x="44999" y="29128"/>
                    <a:pt x="45100" y="28961"/>
                  </a:cubicBezTo>
                  <a:cubicBezTo>
                    <a:pt x="45233" y="28961"/>
                    <a:pt x="45400" y="28928"/>
                    <a:pt x="45567" y="28895"/>
                  </a:cubicBezTo>
                  <a:cubicBezTo>
                    <a:pt x="45633" y="28995"/>
                    <a:pt x="45667" y="29095"/>
                    <a:pt x="45767" y="29261"/>
                  </a:cubicBezTo>
                  <a:cubicBezTo>
                    <a:pt x="45767" y="29128"/>
                    <a:pt x="45800" y="29028"/>
                    <a:pt x="45800" y="28895"/>
                  </a:cubicBezTo>
                  <a:cubicBezTo>
                    <a:pt x="45933" y="28861"/>
                    <a:pt x="46100" y="28861"/>
                    <a:pt x="46267" y="28861"/>
                  </a:cubicBezTo>
                  <a:cubicBezTo>
                    <a:pt x="46367" y="28861"/>
                    <a:pt x="46434" y="28928"/>
                    <a:pt x="46567" y="28961"/>
                  </a:cubicBezTo>
                  <a:cubicBezTo>
                    <a:pt x="46701" y="28783"/>
                    <a:pt x="46893" y="28783"/>
                    <a:pt x="47106" y="28783"/>
                  </a:cubicBezTo>
                  <a:cubicBezTo>
                    <a:pt x="47212" y="28783"/>
                    <a:pt x="47323" y="28783"/>
                    <a:pt x="47435" y="28761"/>
                  </a:cubicBezTo>
                  <a:cubicBezTo>
                    <a:pt x="47568" y="29362"/>
                    <a:pt x="47701" y="29929"/>
                    <a:pt x="47835" y="30529"/>
                  </a:cubicBezTo>
                  <a:cubicBezTo>
                    <a:pt x="47968" y="30229"/>
                    <a:pt x="47868" y="29962"/>
                    <a:pt x="47835" y="29695"/>
                  </a:cubicBezTo>
                  <a:cubicBezTo>
                    <a:pt x="47801" y="29395"/>
                    <a:pt x="47735" y="29128"/>
                    <a:pt x="47668" y="28861"/>
                  </a:cubicBezTo>
                  <a:cubicBezTo>
                    <a:pt x="47701" y="28861"/>
                    <a:pt x="47735" y="28828"/>
                    <a:pt x="47768" y="28828"/>
                  </a:cubicBezTo>
                  <a:cubicBezTo>
                    <a:pt x="48268" y="28961"/>
                    <a:pt x="48268" y="28961"/>
                    <a:pt x="48369" y="29495"/>
                  </a:cubicBezTo>
                  <a:cubicBezTo>
                    <a:pt x="48435" y="29862"/>
                    <a:pt x="48502" y="30229"/>
                    <a:pt x="48635" y="30629"/>
                  </a:cubicBezTo>
                  <a:cubicBezTo>
                    <a:pt x="48735" y="30396"/>
                    <a:pt x="48602" y="30162"/>
                    <a:pt x="48669" y="29929"/>
                  </a:cubicBezTo>
                  <a:lnTo>
                    <a:pt x="48669" y="29929"/>
                  </a:lnTo>
                  <a:cubicBezTo>
                    <a:pt x="48969" y="30062"/>
                    <a:pt x="49236" y="30162"/>
                    <a:pt x="49503" y="30329"/>
                  </a:cubicBezTo>
                  <a:cubicBezTo>
                    <a:pt x="49770" y="30462"/>
                    <a:pt x="50103" y="30496"/>
                    <a:pt x="50203" y="30829"/>
                  </a:cubicBezTo>
                  <a:cubicBezTo>
                    <a:pt x="50270" y="30829"/>
                    <a:pt x="50337" y="30814"/>
                    <a:pt x="50384" y="30814"/>
                  </a:cubicBezTo>
                  <a:cubicBezTo>
                    <a:pt x="50407" y="30814"/>
                    <a:pt x="50426" y="30818"/>
                    <a:pt x="50437" y="30829"/>
                  </a:cubicBezTo>
                  <a:cubicBezTo>
                    <a:pt x="50670" y="30963"/>
                    <a:pt x="50904" y="31096"/>
                    <a:pt x="51137" y="31230"/>
                  </a:cubicBezTo>
                  <a:cubicBezTo>
                    <a:pt x="51271" y="31330"/>
                    <a:pt x="51337" y="31496"/>
                    <a:pt x="51371" y="31663"/>
                  </a:cubicBezTo>
                  <a:cubicBezTo>
                    <a:pt x="51404" y="31997"/>
                    <a:pt x="51437" y="32330"/>
                    <a:pt x="51537" y="32664"/>
                  </a:cubicBezTo>
                  <a:cubicBezTo>
                    <a:pt x="51604" y="32497"/>
                    <a:pt x="51604" y="32297"/>
                    <a:pt x="51604" y="32097"/>
                  </a:cubicBezTo>
                  <a:cubicBezTo>
                    <a:pt x="51571" y="31897"/>
                    <a:pt x="51571" y="31697"/>
                    <a:pt x="51571" y="31496"/>
                  </a:cubicBezTo>
                  <a:cubicBezTo>
                    <a:pt x="51537" y="31296"/>
                    <a:pt x="51471" y="31096"/>
                    <a:pt x="51437" y="30896"/>
                  </a:cubicBezTo>
                  <a:lnTo>
                    <a:pt x="51504" y="30896"/>
                  </a:lnTo>
                  <a:cubicBezTo>
                    <a:pt x="51638" y="30996"/>
                    <a:pt x="51804" y="31063"/>
                    <a:pt x="51938" y="31196"/>
                  </a:cubicBezTo>
                  <a:cubicBezTo>
                    <a:pt x="52004" y="31296"/>
                    <a:pt x="52038" y="31430"/>
                    <a:pt x="52071" y="31563"/>
                  </a:cubicBezTo>
                  <a:cubicBezTo>
                    <a:pt x="52105" y="32097"/>
                    <a:pt x="52138" y="32664"/>
                    <a:pt x="52171" y="33198"/>
                  </a:cubicBezTo>
                  <a:cubicBezTo>
                    <a:pt x="52171" y="33298"/>
                    <a:pt x="52205" y="33398"/>
                    <a:pt x="52271" y="33498"/>
                  </a:cubicBezTo>
                  <a:cubicBezTo>
                    <a:pt x="52271" y="33198"/>
                    <a:pt x="52305" y="32897"/>
                    <a:pt x="52305" y="32564"/>
                  </a:cubicBezTo>
                  <a:cubicBezTo>
                    <a:pt x="52605" y="32831"/>
                    <a:pt x="52838" y="33064"/>
                    <a:pt x="52805" y="33464"/>
                  </a:cubicBezTo>
                  <a:cubicBezTo>
                    <a:pt x="52772" y="33765"/>
                    <a:pt x="52805" y="34065"/>
                    <a:pt x="52805" y="34332"/>
                  </a:cubicBezTo>
                  <a:lnTo>
                    <a:pt x="52872" y="34332"/>
                  </a:lnTo>
                  <a:cubicBezTo>
                    <a:pt x="52905" y="34032"/>
                    <a:pt x="52938" y="33731"/>
                    <a:pt x="52972" y="33331"/>
                  </a:cubicBezTo>
                  <a:cubicBezTo>
                    <a:pt x="53305" y="33731"/>
                    <a:pt x="53539" y="34032"/>
                    <a:pt x="53472" y="34532"/>
                  </a:cubicBezTo>
                  <a:cubicBezTo>
                    <a:pt x="53405" y="34799"/>
                    <a:pt x="53439" y="35066"/>
                    <a:pt x="53405" y="35366"/>
                  </a:cubicBezTo>
                  <a:lnTo>
                    <a:pt x="53506" y="35366"/>
                  </a:lnTo>
                  <a:cubicBezTo>
                    <a:pt x="53539" y="35032"/>
                    <a:pt x="53572" y="34699"/>
                    <a:pt x="53639" y="34398"/>
                  </a:cubicBezTo>
                  <a:cubicBezTo>
                    <a:pt x="53639" y="34398"/>
                    <a:pt x="53672" y="34365"/>
                    <a:pt x="53706" y="34365"/>
                  </a:cubicBezTo>
                  <a:cubicBezTo>
                    <a:pt x="53872" y="34732"/>
                    <a:pt x="54039" y="35099"/>
                    <a:pt x="54273" y="35566"/>
                  </a:cubicBezTo>
                  <a:cubicBezTo>
                    <a:pt x="54306" y="34999"/>
                    <a:pt x="54373" y="34532"/>
                    <a:pt x="54406" y="34032"/>
                  </a:cubicBezTo>
                  <a:cubicBezTo>
                    <a:pt x="54473" y="34132"/>
                    <a:pt x="54506" y="34165"/>
                    <a:pt x="54540" y="34232"/>
                  </a:cubicBezTo>
                  <a:cubicBezTo>
                    <a:pt x="55007" y="35266"/>
                    <a:pt x="55007" y="35266"/>
                    <a:pt x="54840" y="36367"/>
                  </a:cubicBezTo>
                  <a:cubicBezTo>
                    <a:pt x="54806" y="36567"/>
                    <a:pt x="54773" y="36767"/>
                    <a:pt x="54806" y="37000"/>
                  </a:cubicBezTo>
                  <a:cubicBezTo>
                    <a:pt x="54873" y="36633"/>
                    <a:pt x="54973" y="36233"/>
                    <a:pt x="55040" y="35866"/>
                  </a:cubicBezTo>
                  <a:cubicBezTo>
                    <a:pt x="55207" y="36467"/>
                    <a:pt x="55474" y="37034"/>
                    <a:pt x="55273" y="37668"/>
                  </a:cubicBezTo>
                  <a:cubicBezTo>
                    <a:pt x="55107" y="38168"/>
                    <a:pt x="55007" y="38702"/>
                    <a:pt x="54973" y="39235"/>
                  </a:cubicBezTo>
                  <a:cubicBezTo>
                    <a:pt x="55107" y="38735"/>
                    <a:pt x="55240" y="38235"/>
                    <a:pt x="55374" y="37768"/>
                  </a:cubicBezTo>
                  <a:cubicBezTo>
                    <a:pt x="55507" y="38168"/>
                    <a:pt x="55574" y="38568"/>
                    <a:pt x="55474" y="38935"/>
                  </a:cubicBezTo>
                  <a:cubicBezTo>
                    <a:pt x="55340" y="39335"/>
                    <a:pt x="55474" y="39702"/>
                    <a:pt x="55374" y="40103"/>
                  </a:cubicBezTo>
                  <a:cubicBezTo>
                    <a:pt x="55307" y="40503"/>
                    <a:pt x="55207" y="40870"/>
                    <a:pt x="55073" y="41270"/>
                  </a:cubicBezTo>
                  <a:cubicBezTo>
                    <a:pt x="54973" y="41637"/>
                    <a:pt x="54806" y="42004"/>
                    <a:pt x="54740" y="42404"/>
                  </a:cubicBezTo>
                  <a:cubicBezTo>
                    <a:pt x="54806" y="42304"/>
                    <a:pt x="54873" y="42204"/>
                    <a:pt x="54973" y="42071"/>
                  </a:cubicBezTo>
                  <a:cubicBezTo>
                    <a:pt x="54973" y="42271"/>
                    <a:pt x="54973" y="42438"/>
                    <a:pt x="54973" y="42638"/>
                  </a:cubicBezTo>
                  <a:cubicBezTo>
                    <a:pt x="55140" y="42471"/>
                    <a:pt x="55207" y="42304"/>
                    <a:pt x="55173" y="42171"/>
                  </a:cubicBezTo>
                  <a:cubicBezTo>
                    <a:pt x="55173" y="41704"/>
                    <a:pt x="55307" y="41237"/>
                    <a:pt x="55440" y="40770"/>
                  </a:cubicBezTo>
                  <a:cubicBezTo>
                    <a:pt x="55674" y="39969"/>
                    <a:pt x="55774" y="39169"/>
                    <a:pt x="55740" y="38335"/>
                  </a:cubicBezTo>
                  <a:cubicBezTo>
                    <a:pt x="55707" y="37868"/>
                    <a:pt x="55640" y="37434"/>
                    <a:pt x="55574" y="37000"/>
                  </a:cubicBezTo>
                  <a:cubicBezTo>
                    <a:pt x="55574" y="36867"/>
                    <a:pt x="55607" y="36734"/>
                    <a:pt x="55607" y="36633"/>
                  </a:cubicBezTo>
                  <a:cubicBezTo>
                    <a:pt x="55607" y="36367"/>
                    <a:pt x="55640" y="36100"/>
                    <a:pt x="55640" y="35833"/>
                  </a:cubicBezTo>
                  <a:lnTo>
                    <a:pt x="55640" y="35833"/>
                  </a:lnTo>
                  <a:cubicBezTo>
                    <a:pt x="55607" y="36033"/>
                    <a:pt x="55540" y="36200"/>
                    <a:pt x="55474" y="36467"/>
                  </a:cubicBezTo>
                  <a:cubicBezTo>
                    <a:pt x="55273" y="35733"/>
                    <a:pt x="55007" y="35032"/>
                    <a:pt x="55273" y="34265"/>
                  </a:cubicBezTo>
                  <a:lnTo>
                    <a:pt x="55273" y="34265"/>
                  </a:lnTo>
                  <a:cubicBezTo>
                    <a:pt x="55474" y="34699"/>
                    <a:pt x="55774" y="35066"/>
                    <a:pt x="55640" y="35566"/>
                  </a:cubicBezTo>
                  <a:cubicBezTo>
                    <a:pt x="55607" y="35666"/>
                    <a:pt x="55640" y="35766"/>
                    <a:pt x="55674" y="35833"/>
                  </a:cubicBezTo>
                  <a:cubicBezTo>
                    <a:pt x="55674" y="35733"/>
                    <a:pt x="55707" y="35599"/>
                    <a:pt x="55774" y="35433"/>
                  </a:cubicBezTo>
                  <a:cubicBezTo>
                    <a:pt x="55807" y="35533"/>
                    <a:pt x="55874" y="35566"/>
                    <a:pt x="55874" y="35599"/>
                  </a:cubicBezTo>
                  <a:cubicBezTo>
                    <a:pt x="56441" y="37034"/>
                    <a:pt x="56708" y="38501"/>
                    <a:pt x="56474" y="40036"/>
                  </a:cubicBezTo>
                  <a:cubicBezTo>
                    <a:pt x="56274" y="41337"/>
                    <a:pt x="55807" y="42471"/>
                    <a:pt x="54940" y="43472"/>
                  </a:cubicBezTo>
                  <a:cubicBezTo>
                    <a:pt x="54239" y="44272"/>
                    <a:pt x="53572" y="45106"/>
                    <a:pt x="52872" y="45907"/>
                  </a:cubicBezTo>
                  <a:cubicBezTo>
                    <a:pt x="52271" y="46574"/>
                    <a:pt x="51571" y="47108"/>
                    <a:pt x="50770" y="47475"/>
                  </a:cubicBezTo>
                  <a:cubicBezTo>
                    <a:pt x="50103" y="47775"/>
                    <a:pt x="49403" y="48075"/>
                    <a:pt x="48702" y="48308"/>
                  </a:cubicBezTo>
                  <a:cubicBezTo>
                    <a:pt x="48078" y="48511"/>
                    <a:pt x="47446" y="48597"/>
                    <a:pt x="46814" y="48597"/>
                  </a:cubicBezTo>
                  <a:cubicBezTo>
                    <a:pt x="46096" y="48597"/>
                    <a:pt x="45376" y="48486"/>
                    <a:pt x="44666" y="48308"/>
                  </a:cubicBezTo>
                  <a:cubicBezTo>
                    <a:pt x="44065" y="48142"/>
                    <a:pt x="43465" y="47908"/>
                    <a:pt x="42865" y="47708"/>
                  </a:cubicBezTo>
                  <a:cubicBezTo>
                    <a:pt x="42331" y="47541"/>
                    <a:pt x="41764" y="47408"/>
                    <a:pt x="41230" y="47241"/>
                  </a:cubicBezTo>
                  <a:cubicBezTo>
                    <a:pt x="40963" y="47141"/>
                    <a:pt x="40696" y="47008"/>
                    <a:pt x="40463" y="46907"/>
                  </a:cubicBezTo>
                  <a:cubicBezTo>
                    <a:pt x="38895" y="46207"/>
                    <a:pt x="37794" y="45073"/>
                    <a:pt x="37027" y="43605"/>
                  </a:cubicBezTo>
                  <a:cubicBezTo>
                    <a:pt x="36460" y="42471"/>
                    <a:pt x="36093" y="41270"/>
                    <a:pt x="35826" y="40036"/>
                  </a:cubicBezTo>
                  <a:cubicBezTo>
                    <a:pt x="35726" y="39702"/>
                    <a:pt x="35726" y="39369"/>
                    <a:pt x="35726" y="39035"/>
                  </a:cubicBezTo>
                  <a:cubicBezTo>
                    <a:pt x="35726" y="37834"/>
                    <a:pt x="35759" y="36667"/>
                    <a:pt x="35960" y="35499"/>
                  </a:cubicBezTo>
                  <a:cubicBezTo>
                    <a:pt x="35993" y="35199"/>
                    <a:pt x="36060" y="34932"/>
                    <a:pt x="36126" y="34632"/>
                  </a:cubicBezTo>
                  <a:cubicBezTo>
                    <a:pt x="36160" y="34532"/>
                    <a:pt x="36226" y="34465"/>
                    <a:pt x="36260" y="34332"/>
                  </a:cubicBezTo>
                  <a:cubicBezTo>
                    <a:pt x="36627" y="34499"/>
                    <a:pt x="36960" y="34632"/>
                    <a:pt x="37194" y="34932"/>
                  </a:cubicBezTo>
                  <a:cubicBezTo>
                    <a:pt x="36693" y="35933"/>
                    <a:pt x="36493" y="36967"/>
                    <a:pt x="36327" y="38034"/>
                  </a:cubicBezTo>
                  <a:cubicBezTo>
                    <a:pt x="36360" y="38068"/>
                    <a:pt x="36393" y="38068"/>
                    <a:pt x="36393" y="38068"/>
                  </a:cubicBezTo>
                  <a:cubicBezTo>
                    <a:pt x="36460" y="37934"/>
                    <a:pt x="36493" y="37801"/>
                    <a:pt x="36593" y="37601"/>
                  </a:cubicBezTo>
                  <a:cubicBezTo>
                    <a:pt x="36593" y="37801"/>
                    <a:pt x="36627" y="37968"/>
                    <a:pt x="36627" y="38135"/>
                  </a:cubicBezTo>
                  <a:lnTo>
                    <a:pt x="36660" y="38135"/>
                  </a:lnTo>
                  <a:cubicBezTo>
                    <a:pt x="36693" y="38001"/>
                    <a:pt x="36693" y="37868"/>
                    <a:pt x="36727" y="37768"/>
                  </a:cubicBezTo>
                  <a:cubicBezTo>
                    <a:pt x="36827" y="37100"/>
                    <a:pt x="36894" y="36467"/>
                    <a:pt x="37027" y="35800"/>
                  </a:cubicBezTo>
                  <a:cubicBezTo>
                    <a:pt x="37060" y="35566"/>
                    <a:pt x="37160" y="35333"/>
                    <a:pt x="37261" y="35099"/>
                  </a:cubicBezTo>
                  <a:cubicBezTo>
                    <a:pt x="37627" y="35299"/>
                    <a:pt x="37828" y="35766"/>
                    <a:pt x="37694" y="36100"/>
                  </a:cubicBezTo>
                  <a:cubicBezTo>
                    <a:pt x="37294" y="37000"/>
                    <a:pt x="37094" y="37901"/>
                    <a:pt x="36827" y="38835"/>
                  </a:cubicBezTo>
                  <a:cubicBezTo>
                    <a:pt x="36827" y="38868"/>
                    <a:pt x="36827" y="38935"/>
                    <a:pt x="36827" y="39069"/>
                  </a:cubicBezTo>
                  <a:cubicBezTo>
                    <a:pt x="36894" y="38935"/>
                    <a:pt x="36960" y="38868"/>
                    <a:pt x="37027" y="38768"/>
                  </a:cubicBezTo>
                  <a:cubicBezTo>
                    <a:pt x="37027" y="38935"/>
                    <a:pt x="37027" y="39035"/>
                    <a:pt x="37060" y="39135"/>
                  </a:cubicBezTo>
                  <a:cubicBezTo>
                    <a:pt x="37060" y="39069"/>
                    <a:pt x="37094" y="39002"/>
                    <a:pt x="37094" y="38935"/>
                  </a:cubicBezTo>
                  <a:cubicBezTo>
                    <a:pt x="37160" y="38001"/>
                    <a:pt x="37461" y="37134"/>
                    <a:pt x="37761" y="36267"/>
                  </a:cubicBezTo>
                  <a:cubicBezTo>
                    <a:pt x="37794" y="36233"/>
                    <a:pt x="37794" y="36233"/>
                    <a:pt x="37828" y="36200"/>
                  </a:cubicBezTo>
                  <a:cubicBezTo>
                    <a:pt x="37928" y="36367"/>
                    <a:pt x="38028" y="36533"/>
                    <a:pt x="38094" y="36700"/>
                  </a:cubicBezTo>
                  <a:cubicBezTo>
                    <a:pt x="38094" y="36800"/>
                    <a:pt x="38094" y="36900"/>
                    <a:pt x="38061" y="37000"/>
                  </a:cubicBezTo>
                  <a:cubicBezTo>
                    <a:pt x="37794" y="37801"/>
                    <a:pt x="37494" y="38602"/>
                    <a:pt x="37227" y="39402"/>
                  </a:cubicBezTo>
                  <a:cubicBezTo>
                    <a:pt x="37194" y="39435"/>
                    <a:pt x="37127" y="39502"/>
                    <a:pt x="37060" y="39536"/>
                  </a:cubicBezTo>
                  <a:cubicBezTo>
                    <a:pt x="37027" y="39836"/>
                    <a:pt x="37027" y="40136"/>
                    <a:pt x="36994" y="40436"/>
                  </a:cubicBezTo>
                  <a:lnTo>
                    <a:pt x="37027" y="40436"/>
                  </a:lnTo>
                  <a:lnTo>
                    <a:pt x="37627" y="38501"/>
                  </a:lnTo>
                  <a:cubicBezTo>
                    <a:pt x="37661" y="38501"/>
                    <a:pt x="37694" y="38501"/>
                    <a:pt x="37694" y="38535"/>
                  </a:cubicBezTo>
                  <a:cubicBezTo>
                    <a:pt x="37694" y="38635"/>
                    <a:pt x="37694" y="38735"/>
                    <a:pt x="37694" y="38868"/>
                  </a:cubicBezTo>
                  <a:cubicBezTo>
                    <a:pt x="37694" y="39469"/>
                    <a:pt x="37661" y="40069"/>
                    <a:pt x="37694" y="40636"/>
                  </a:cubicBezTo>
                  <a:cubicBezTo>
                    <a:pt x="37728" y="41003"/>
                    <a:pt x="37861" y="41337"/>
                    <a:pt x="37961" y="41670"/>
                  </a:cubicBezTo>
                  <a:cubicBezTo>
                    <a:pt x="38061" y="41871"/>
                    <a:pt x="38061" y="42071"/>
                    <a:pt x="37994" y="42304"/>
                  </a:cubicBezTo>
                  <a:cubicBezTo>
                    <a:pt x="37961" y="42571"/>
                    <a:pt x="37894" y="42838"/>
                    <a:pt x="37828" y="43105"/>
                  </a:cubicBezTo>
                  <a:cubicBezTo>
                    <a:pt x="37094" y="41770"/>
                    <a:pt x="36460" y="40403"/>
                    <a:pt x="36493" y="38802"/>
                  </a:cubicBezTo>
                  <a:lnTo>
                    <a:pt x="36493" y="38802"/>
                  </a:lnTo>
                  <a:cubicBezTo>
                    <a:pt x="36327" y="38868"/>
                    <a:pt x="36360" y="39002"/>
                    <a:pt x="36360" y="39069"/>
                  </a:cubicBezTo>
                  <a:cubicBezTo>
                    <a:pt x="36393" y="39702"/>
                    <a:pt x="36460" y="40336"/>
                    <a:pt x="36693" y="40937"/>
                  </a:cubicBezTo>
                  <a:cubicBezTo>
                    <a:pt x="36927" y="41570"/>
                    <a:pt x="37194" y="42171"/>
                    <a:pt x="37461" y="42771"/>
                  </a:cubicBezTo>
                  <a:cubicBezTo>
                    <a:pt x="37661" y="43171"/>
                    <a:pt x="37928" y="43538"/>
                    <a:pt x="37761" y="44039"/>
                  </a:cubicBezTo>
                  <a:lnTo>
                    <a:pt x="37861" y="44039"/>
                  </a:lnTo>
                  <a:cubicBezTo>
                    <a:pt x="37861" y="43939"/>
                    <a:pt x="37894" y="43839"/>
                    <a:pt x="37894" y="43672"/>
                  </a:cubicBezTo>
                  <a:cubicBezTo>
                    <a:pt x="38161" y="44039"/>
                    <a:pt x="38395" y="44339"/>
                    <a:pt x="38595" y="44639"/>
                  </a:cubicBezTo>
                  <a:cubicBezTo>
                    <a:pt x="38561" y="44572"/>
                    <a:pt x="38528" y="44472"/>
                    <a:pt x="38461" y="44372"/>
                  </a:cubicBezTo>
                  <a:cubicBezTo>
                    <a:pt x="38428" y="44272"/>
                    <a:pt x="38361" y="44206"/>
                    <a:pt x="38328" y="44105"/>
                  </a:cubicBezTo>
                  <a:cubicBezTo>
                    <a:pt x="37894" y="43372"/>
                    <a:pt x="37861" y="43205"/>
                    <a:pt x="38061" y="42371"/>
                  </a:cubicBezTo>
                  <a:cubicBezTo>
                    <a:pt x="38061" y="42338"/>
                    <a:pt x="38094" y="42304"/>
                    <a:pt x="38128" y="42271"/>
                  </a:cubicBezTo>
                  <a:cubicBezTo>
                    <a:pt x="38195" y="42338"/>
                    <a:pt x="38261" y="42404"/>
                    <a:pt x="38328" y="42538"/>
                  </a:cubicBezTo>
                  <a:cubicBezTo>
                    <a:pt x="38161" y="41570"/>
                    <a:pt x="37728" y="40703"/>
                    <a:pt x="37928" y="39736"/>
                  </a:cubicBezTo>
                  <a:cubicBezTo>
                    <a:pt x="37728" y="38802"/>
                    <a:pt x="37961" y="37901"/>
                    <a:pt x="38161" y="36967"/>
                  </a:cubicBezTo>
                  <a:cubicBezTo>
                    <a:pt x="38595" y="37134"/>
                    <a:pt x="38962" y="37301"/>
                    <a:pt x="39362" y="37467"/>
                  </a:cubicBezTo>
                  <a:cubicBezTo>
                    <a:pt x="39629" y="37601"/>
                    <a:pt x="39929" y="37634"/>
                    <a:pt x="40229" y="37634"/>
                  </a:cubicBezTo>
                  <a:cubicBezTo>
                    <a:pt x="40363" y="37601"/>
                    <a:pt x="40496" y="37567"/>
                    <a:pt x="40596" y="37467"/>
                  </a:cubicBezTo>
                  <a:cubicBezTo>
                    <a:pt x="41297" y="36900"/>
                    <a:pt x="41864" y="36200"/>
                    <a:pt x="42164" y="35366"/>
                  </a:cubicBezTo>
                  <a:cubicBezTo>
                    <a:pt x="42531" y="34232"/>
                    <a:pt x="43232" y="33298"/>
                    <a:pt x="44099" y="32530"/>
                  </a:cubicBezTo>
                  <a:cubicBezTo>
                    <a:pt x="44266" y="32364"/>
                    <a:pt x="44499" y="32264"/>
                    <a:pt x="44733" y="32130"/>
                  </a:cubicBezTo>
                  <a:cubicBezTo>
                    <a:pt x="45500" y="31730"/>
                    <a:pt x="46267" y="31296"/>
                    <a:pt x="46968" y="30696"/>
                  </a:cubicBezTo>
                  <a:cubicBezTo>
                    <a:pt x="47068" y="30596"/>
                    <a:pt x="47268" y="30496"/>
                    <a:pt x="47101" y="30329"/>
                  </a:cubicBezTo>
                  <a:cubicBezTo>
                    <a:pt x="47063" y="30281"/>
                    <a:pt x="47024" y="30263"/>
                    <a:pt x="46987" y="30263"/>
                  </a:cubicBezTo>
                  <a:cubicBezTo>
                    <a:pt x="46894" y="30263"/>
                    <a:pt x="46805" y="30372"/>
                    <a:pt x="46734" y="30396"/>
                  </a:cubicBezTo>
                  <a:cubicBezTo>
                    <a:pt x="46200" y="30696"/>
                    <a:pt x="45667" y="30963"/>
                    <a:pt x="45133" y="31230"/>
                  </a:cubicBezTo>
                  <a:cubicBezTo>
                    <a:pt x="44899" y="31363"/>
                    <a:pt x="44633" y="31463"/>
                    <a:pt x="44432" y="31630"/>
                  </a:cubicBezTo>
                  <a:cubicBezTo>
                    <a:pt x="44099" y="31897"/>
                    <a:pt x="43732" y="31997"/>
                    <a:pt x="43365" y="32130"/>
                  </a:cubicBezTo>
                  <a:cubicBezTo>
                    <a:pt x="43131" y="32197"/>
                    <a:pt x="42898" y="32297"/>
                    <a:pt x="42631" y="32364"/>
                  </a:cubicBezTo>
                  <a:cubicBezTo>
                    <a:pt x="42698" y="32164"/>
                    <a:pt x="42831" y="32063"/>
                    <a:pt x="42998" y="31930"/>
                  </a:cubicBezTo>
                  <a:cubicBezTo>
                    <a:pt x="43699" y="31296"/>
                    <a:pt x="44499" y="30929"/>
                    <a:pt x="45433" y="30729"/>
                  </a:cubicBezTo>
                  <a:cubicBezTo>
                    <a:pt x="45900" y="30629"/>
                    <a:pt x="46300" y="30429"/>
                    <a:pt x="46601" y="30029"/>
                  </a:cubicBezTo>
                  <a:cubicBezTo>
                    <a:pt x="46767" y="29795"/>
                    <a:pt x="46867" y="29528"/>
                    <a:pt x="47001" y="29228"/>
                  </a:cubicBezTo>
                  <a:cubicBezTo>
                    <a:pt x="47034" y="29195"/>
                    <a:pt x="46968" y="29128"/>
                    <a:pt x="46934" y="28995"/>
                  </a:cubicBezTo>
                  <a:cubicBezTo>
                    <a:pt x="46867" y="29128"/>
                    <a:pt x="46801" y="29195"/>
                    <a:pt x="46767" y="29261"/>
                  </a:cubicBezTo>
                  <a:cubicBezTo>
                    <a:pt x="46601" y="29528"/>
                    <a:pt x="46400" y="29662"/>
                    <a:pt x="46100" y="29728"/>
                  </a:cubicBezTo>
                  <a:cubicBezTo>
                    <a:pt x="45800" y="29795"/>
                    <a:pt x="45500" y="29862"/>
                    <a:pt x="45200" y="29929"/>
                  </a:cubicBezTo>
                  <a:cubicBezTo>
                    <a:pt x="44266" y="30062"/>
                    <a:pt x="43365" y="30362"/>
                    <a:pt x="42531" y="30796"/>
                  </a:cubicBezTo>
                  <a:cubicBezTo>
                    <a:pt x="42431" y="30829"/>
                    <a:pt x="42331" y="30863"/>
                    <a:pt x="42164" y="30963"/>
                  </a:cubicBezTo>
                  <a:cubicBezTo>
                    <a:pt x="42331" y="30462"/>
                    <a:pt x="42631" y="30129"/>
                    <a:pt x="42965" y="29862"/>
                  </a:cubicBezTo>
                  <a:cubicBezTo>
                    <a:pt x="43465" y="29462"/>
                    <a:pt x="44032" y="29128"/>
                    <a:pt x="44599" y="28761"/>
                  </a:cubicBezTo>
                  <a:cubicBezTo>
                    <a:pt x="44633" y="28728"/>
                    <a:pt x="44699" y="28694"/>
                    <a:pt x="44766" y="28661"/>
                  </a:cubicBezTo>
                  <a:close/>
                  <a:moveTo>
                    <a:pt x="43832" y="49409"/>
                  </a:moveTo>
                  <a:lnTo>
                    <a:pt x="43832" y="49409"/>
                  </a:lnTo>
                  <a:cubicBezTo>
                    <a:pt x="43665" y="49709"/>
                    <a:pt x="43498" y="49976"/>
                    <a:pt x="43298" y="50277"/>
                  </a:cubicBezTo>
                  <a:cubicBezTo>
                    <a:pt x="43232" y="49676"/>
                    <a:pt x="43298" y="49576"/>
                    <a:pt x="43832" y="49409"/>
                  </a:cubicBezTo>
                  <a:close/>
                  <a:moveTo>
                    <a:pt x="41697" y="49709"/>
                  </a:moveTo>
                  <a:cubicBezTo>
                    <a:pt x="41364" y="50110"/>
                    <a:pt x="41097" y="50443"/>
                    <a:pt x="40796" y="50810"/>
                  </a:cubicBezTo>
                  <a:cubicBezTo>
                    <a:pt x="40596" y="50610"/>
                    <a:pt x="40463" y="50377"/>
                    <a:pt x="40296" y="50076"/>
                  </a:cubicBezTo>
                  <a:cubicBezTo>
                    <a:pt x="40730" y="49910"/>
                    <a:pt x="41197" y="49876"/>
                    <a:pt x="41697" y="49709"/>
                  </a:cubicBezTo>
                  <a:close/>
                  <a:moveTo>
                    <a:pt x="38561" y="50043"/>
                  </a:moveTo>
                  <a:cubicBezTo>
                    <a:pt x="38628" y="50343"/>
                    <a:pt x="38728" y="50643"/>
                    <a:pt x="38795" y="50977"/>
                  </a:cubicBezTo>
                  <a:cubicBezTo>
                    <a:pt x="38628" y="51110"/>
                    <a:pt x="38428" y="51211"/>
                    <a:pt x="38161" y="51377"/>
                  </a:cubicBezTo>
                  <a:cubicBezTo>
                    <a:pt x="38295" y="50877"/>
                    <a:pt x="38395" y="50443"/>
                    <a:pt x="38495" y="50043"/>
                  </a:cubicBezTo>
                  <a:close/>
                  <a:moveTo>
                    <a:pt x="38895" y="47341"/>
                  </a:moveTo>
                  <a:cubicBezTo>
                    <a:pt x="38995" y="47708"/>
                    <a:pt x="39095" y="48042"/>
                    <a:pt x="39195" y="48409"/>
                  </a:cubicBezTo>
                  <a:cubicBezTo>
                    <a:pt x="39395" y="49109"/>
                    <a:pt x="39629" y="49810"/>
                    <a:pt x="40063" y="50443"/>
                  </a:cubicBezTo>
                  <a:cubicBezTo>
                    <a:pt x="40163" y="50577"/>
                    <a:pt x="40229" y="50744"/>
                    <a:pt x="40163" y="50977"/>
                  </a:cubicBezTo>
                  <a:cubicBezTo>
                    <a:pt x="40096" y="50910"/>
                    <a:pt x="40063" y="50877"/>
                    <a:pt x="39996" y="50844"/>
                  </a:cubicBezTo>
                  <a:lnTo>
                    <a:pt x="39996" y="50844"/>
                  </a:lnTo>
                  <a:cubicBezTo>
                    <a:pt x="40163" y="51110"/>
                    <a:pt x="40229" y="51377"/>
                    <a:pt x="40063" y="51711"/>
                  </a:cubicBezTo>
                  <a:cubicBezTo>
                    <a:pt x="39996" y="51577"/>
                    <a:pt x="39929" y="51511"/>
                    <a:pt x="39862" y="51411"/>
                  </a:cubicBezTo>
                  <a:cubicBezTo>
                    <a:pt x="39696" y="51110"/>
                    <a:pt x="39496" y="50810"/>
                    <a:pt x="39329" y="50477"/>
                  </a:cubicBezTo>
                  <a:cubicBezTo>
                    <a:pt x="39229" y="50310"/>
                    <a:pt x="39095" y="50176"/>
                    <a:pt x="38962" y="50010"/>
                  </a:cubicBezTo>
                  <a:cubicBezTo>
                    <a:pt x="38762" y="49743"/>
                    <a:pt x="38695" y="49409"/>
                    <a:pt x="38662" y="49076"/>
                  </a:cubicBezTo>
                  <a:cubicBezTo>
                    <a:pt x="38662" y="48876"/>
                    <a:pt x="38728" y="48675"/>
                    <a:pt x="38762" y="48475"/>
                  </a:cubicBezTo>
                  <a:cubicBezTo>
                    <a:pt x="38762" y="48442"/>
                    <a:pt x="38828" y="48409"/>
                    <a:pt x="38862" y="48409"/>
                  </a:cubicBezTo>
                  <a:cubicBezTo>
                    <a:pt x="38695" y="48042"/>
                    <a:pt x="38828" y="47708"/>
                    <a:pt x="38895" y="47341"/>
                  </a:cubicBezTo>
                  <a:close/>
                  <a:moveTo>
                    <a:pt x="39095" y="50477"/>
                  </a:moveTo>
                  <a:cubicBezTo>
                    <a:pt x="39162" y="50610"/>
                    <a:pt x="39229" y="50744"/>
                    <a:pt x="39295" y="50844"/>
                  </a:cubicBezTo>
                  <a:cubicBezTo>
                    <a:pt x="39496" y="51177"/>
                    <a:pt x="39696" y="51511"/>
                    <a:pt x="39896" y="51811"/>
                  </a:cubicBezTo>
                  <a:cubicBezTo>
                    <a:pt x="40063" y="52078"/>
                    <a:pt x="40063" y="52078"/>
                    <a:pt x="39829" y="52378"/>
                  </a:cubicBezTo>
                  <a:cubicBezTo>
                    <a:pt x="39462" y="51811"/>
                    <a:pt x="39262" y="51144"/>
                    <a:pt x="39095" y="50477"/>
                  </a:cubicBezTo>
                  <a:close/>
                  <a:moveTo>
                    <a:pt x="38895" y="51144"/>
                  </a:moveTo>
                  <a:cubicBezTo>
                    <a:pt x="39295" y="52111"/>
                    <a:pt x="39696" y="53045"/>
                    <a:pt x="40096" y="54013"/>
                  </a:cubicBezTo>
                  <a:cubicBezTo>
                    <a:pt x="39529" y="53712"/>
                    <a:pt x="39029" y="53412"/>
                    <a:pt x="38461" y="53112"/>
                  </a:cubicBezTo>
                  <a:cubicBezTo>
                    <a:pt x="38662" y="52912"/>
                    <a:pt x="38895" y="52745"/>
                    <a:pt x="39095" y="52578"/>
                  </a:cubicBezTo>
                  <a:cubicBezTo>
                    <a:pt x="39072" y="52575"/>
                    <a:pt x="39049" y="52574"/>
                    <a:pt x="39028" y="52574"/>
                  </a:cubicBezTo>
                  <a:cubicBezTo>
                    <a:pt x="38800" y="52574"/>
                    <a:pt x="38650" y="52726"/>
                    <a:pt x="38528" y="52878"/>
                  </a:cubicBezTo>
                  <a:cubicBezTo>
                    <a:pt x="38380" y="53002"/>
                    <a:pt x="38231" y="53071"/>
                    <a:pt x="38056" y="53071"/>
                  </a:cubicBezTo>
                  <a:cubicBezTo>
                    <a:pt x="37994" y="53071"/>
                    <a:pt x="37930" y="53062"/>
                    <a:pt x="37861" y="53045"/>
                  </a:cubicBezTo>
                  <a:cubicBezTo>
                    <a:pt x="37694" y="53012"/>
                    <a:pt x="37527" y="53012"/>
                    <a:pt x="37361" y="53012"/>
                  </a:cubicBezTo>
                  <a:cubicBezTo>
                    <a:pt x="37661" y="52211"/>
                    <a:pt x="38128" y="51611"/>
                    <a:pt x="38895" y="51144"/>
                  </a:cubicBezTo>
                  <a:close/>
                  <a:moveTo>
                    <a:pt x="36592" y="54168"/>
                  </a:moveTo>
                  <a:cubicBezTo>
                    <a:pt x="36622" y="54168"/>
                    <a:pt x="36656" y="54172"/>
                    <a:pt x="36693" y="54179"/>
                  </a:cubicBezTo>
                  <a:cubicBezTo>
                    <a:pt x="36960" y="54246"/>
                    <a:pt x="37227" y="54346"/>
                    <a:pt x="37527" y="54413"/>
                  </a:cubicBezTo>
                  <a:cubicBezTo>
                    <a:pt x="37561" y="54413"/>
                    <a:pt x="37594" y="54413"/>
                    <a:pt x="37661" y="54446"/>
                  </a:cubicBezTo>
                  <a:cubicBezTo>
                    <a:pt x="37694" y="54446"/>
                    <a:pt x="37761" y="54480"/>
                    <a:pt x="37794" y="54546"/>
                  </a:cubicBezTo>
                  <a:cubicBezTo>
                    <a:pt x="37694" y="54513"/>
                    <a:pt x="37594" y="54446"/>
                    <a:pt x="37527" y="54413"/>
                  </a:cubicBezTo>
                  <a:cubicBezTo>
                    <a:pt x="37494" y="54413"/>
                    <a:pt x="37461" y="54446"/>
                    <a:pt x="37427" y="54446"/>
                  </a:cubicBezTo>
                  <a:cubicBezTo>
                    <a:pt x="37094" y="54413"/>
                    <a:pt x="36760" y="54379"/>
                    <a:pt x="36427" y="54346"/>
                  </a:cubicBezTo>
                  <a:cubicBezTo>
                    <a:pt x="36427" y="54217"/>
                    <a:pt x="36487" y="54168"/>
                    <a:pt x="36592" y="54168"/>
                  </a:cubicBezTo>
                  <a:close/>
                  <a:moveTo>
                    <a:pt x="38295" y="54713"/>
                  </a:moveTo>
                  <a:cubicBezTo>
                    <a:pt x="38662" y="54947"/>
                    <a:pt x="38995" y="55180"/>
                    <a:pt x="39362" y="55414"/>
                  </a:cubicBezTo>
                  <a:cubicBezTo>
                    <a:pt x="38995" y="55213"/>
                    <a:pt x="38628" y="54980"/>
                    <a:pt x="38228" y="54780"/>
                  </a:cubicBezTo>
                  <a:cubicBezTo>
                    <a:pt x="38261" y="54746"/>
                    <a:pt x="38261" y="54746"/>
                    <a:pt x="38295" y="54713"/>
                  </a:cubicBezTo>
                  <a:close/>
                  <a:moveTo>
                    <a:pt x="37237" y="53336"/>
                  </a:moveTo>
                  <a:cubicBezTo>
                    <a:pt x="37256" y="53336"/>
                    <a:pt x="37275" y="53339"/>
                    <a:pt x="37294" y="53345"/>
                  </a:cubicBezTo>
                  <a:cubicBezTo>
                    <a:pt x="38128" y="53445"/>
                    <a:pt x="38895" y="53679"/>
                    <a:pt x="39596" y="54146"/>
                  </a:cubicBezTo>
                  <a:cubicBezTo>
                    <a:pt x="39963" y="54413"/>
                    <a:pt x="40296" y="54680"/>
                    <a:pt x="40596" y="54980"/>
                  </a:cubicBezTo>
                  <a:cubicBezTo>
                    <a:pt x="40863" y="55247"/>
                    <a:pt x="41063" y="55614"/>
                    <a:pt x="41263" y="55914"/>
                  </a:cubicBezTo>
                  <a:lnTo>
                    <a:pt x="41197" y="56014"/>
                  </a:lnTo>
                  <a:cubicBezTo>
                    <a:pt x="41030" y="55947"/>
                    <a:pt x="40863" y="55914"/>
                    <a:pt x="40730" y="55814"/>
                  </a:cubicBezTo>
                  <a:cubicBezTo>
                    <a:pt x="40163" y="55480"/>
                    <a:pt x="39662" y="55080"/>
                    <a:pt x="39129" y="54746"/>
                  </a:cubicBezTo>
                  <a:cubicBezTo>
                    <a:pt x="38428" y="54279"/>
                    <a:pt x="37694" y="53946"/>
                    <a:pt x="36860" y="53912"/>
                  </a:cubicBezTo>
                  <a:cubicBezTo>
                    <a:pt x="36827" y="53912"/>
                    <a:pt x="36827" y="53879"/>
                    <a:pt x="36760" y="53879"/>
                  </a:cubicBezTo>
                  <a:cubicBezTo>
                    <a:pt x="36827" y="53712"/>
                    <a:pt x="36927" y="53546"/>
                    <a:pt x="37027" y="53412"/>
                  </a:cubicBezTo>
                  <a:cubicBezTo>
                    <a:pt x="37081" y="53385"/>
                    <a:pt x="37157" y="53336"/>
                    <a:pt x="37237" y="53336"/>
                  </a:cubicBezTo>
                  <a:close/>
                  <a:moveTo>
                    <a:pt x="38662" y="56081"/>
                  </a:moveTo>
                  <a:cubicBezTo>
                    <a:pt x="38995" y="56181"/>
                    <a:pt x="39329" y="56181"/>
                    <a:pt x="39596" y="56414"/>
                  </a:cubicBezTo>
                  <a:cubicBezTo>
                    <a:pt x="39262" y="56348"/>
                    <a:pt x="38895" y="56314"/>
                    <a:pt x="38495" y="56181"/>
                  </a:cubicBezTo>
                  <a:cubicBezTo>
                    <a:pt x="38595" y="56114"/>
                    <a:pt x="38662" y="56081"/>
                    <a:pt x="38662" y="56081"/>
                  </a:cubicBezTo>
                  <a:close/>
                  <a:moveTo>
                    <a:pt x="37327" y="56648"/>
                  </a:moveTo>
                  <a:cubicBezTo>
                    <a:pt x="37494" y="56681"/>
                    <a:pt x="37627" y="56714"/>
                    <a:pt x="37761" y="56748"/>
                  </a:cubicBezTo>
                  <a:lnTo>
                    <a:pt x="37794" y="56815"/>
                  </a:lnTo>
                  <a:cubicBezTo>
                    <a:pt x="37594" y="56915"/>
                    <a:pt x="37427" y="56981"/>
                    <a:pt x="37194" y="57115"/>
                  </a:cubicBezTo>
                  <a:cubicBezTo>
                    <a:pt x="37261" y="56915"/>
                    <a:pt x="37294" y="56815"/>
                    <a:pt x="37327" y="56648"/>
                  </a:cubicBezTo>
                  <a:close/>
                  <a:moveTo>
                    <a:pt x="36226" y="56614"/>
                  </a:moveTo>
                  <a:lnTo>
                    <a:pt x="36260" y="56681"/>
                  </a:lnTo>
                  <a:cubicBezTo>
                    <a:pt x="35926" y="56915"/>
                    <a:pt x="35559" y="57181"/>
                    <a:pt x="35226" y="57415"/>
                  </a:cubicBezTo>
                  <a:cubicBezTo>
                    <a:pt x="35192" y="57415"/>
                    <a:pt x="35192" y="57415"/>
                    <a:pt x="35159" y="57382"/>
                  </a:cubicBezTo>
                  <a:cubicBezTo>
                    <a:pt x="35226" y="57181"/>
                    <a:pt x="35292" y="57015"/>
                    <a:pt x="35393" y="56815"/>
                  </a:cubicBezTo>
                  <a:cubicBezTo>
                    <a:pt x="35426" y="56748"/>
                    <a:pt x="35526" y="56714"/>
                    <a:pt x="35593" y="56681"/>
                  </a:cubicBezTo>
                  <a:cubicBezTo>
                    <a:pt x="35826" y="56648"/>
                    <a:pt x="36026" y="56648"/>
                    <a:pt x="36226" y="56614"/>
                  </a:cubicBezTo>
                  <a:close/>
                  <a:moveTo>
                    <a:pt x="36885" y="56636"/>
                  </a:moveTo>
                  <a:cubicBezTo>
                    <a:pt x="36970" y="56636"/>
                    <a:pt x="37062" y="56651"/>
                    <a:pt x="37160" y="56681"/>
                  </a:cubicBezTo>
                  <a:cubicBezTo>
                    <a:pt x="37160" y="57315"/>
                    <a:pt x="36660" y="57482"/>
                    <a:pt x="36160" y="57782"/>
                  </a:cubicBezTo>
                  <a:cubicBezTo>
                    <a:pt x="36226" y="57515"/>
                    <a:pt x="36260" y="57315"/>
                    <a:pt x="36327" y="57115"/>
                  </a:cubicBezTo>
                  <a:cubicBezTo>
                    <a:pt x="36404" y="56806"/>
                    <a:pt x="36600" y="56636"/>
                    <a:pt x="36885" y="56636"/>
                  </a:cubicBezTo>
                  <a:close/>
                  <a:moveTo>
                    <a:pt x="42898" y="49576"/>
                  </a:moveTo>
                  <a:cubicBezTo>
                    <a:pt x="42698" y="50610"/>
                    <a:pt x="42798" y="51544"/>
                    <a:pt x="43098" y="52478"/>
                  </a:cubicBezTo>
                  <a:cubicBezTo>
                    <a:pt x="43332" y="53245"/>
                    <a:pt x="43465" y="54013"/>
                    <a:pt x="43398" y="54813"/>
                  </a:cubicBezTo>
                  <a:cubicBezTo>
                    <a:pt x="43365" y="55347"/>
                    <a:pt x="43198" y="55847"/>
                    <a:pt x="42965" y="56314"/>
                  </a:cubicBezTo>
                  <a:cubicBezTo>
                    <a:pt x="42865" y="56548"/>
                    <a:pt x="42698" y="56714"/>
                    <a:pt x="42531" y="56915"/>
                  </a:cubicBezTo>
                  <a:cubicBezTo>
                    <a:pt x="42585" y="56936"/>
                    <a:pt x="42635" y="56946"/>
                    <a:pt x="42682" y="56946"/>
                  </a:cubicBezTo>
                  <a:cubicBezTo>
                    <a:pt x="42921" y="56946"/>
                    <a:pt x="43075" y="56698"/>
                    <a:pt x="43298" y="56614"/>
                  </a:cubicBezTo>
                  <a:lnTo>
                    <a:pt x="43298" y="56614"/>
                  </a:lnTo>
                  <a:cubicBezTo>
                    <a:pt x="43265" y="56714"/>
                    <a:pt x="43298" y="56781"/>
                    <a:pt x="43265" y="56848"/>
                  </a:cubicBezTo>
                  <a:cubicBezTo>
                    <a:pt x="43058" y="57516"/>
                    <a:pt x="42564" y="58008"/>
                    <a:pt x="41961" y="58008"/>
                  </a:cubicBezTo>
                  <a:cubicBezTo>
                    <a:pt x="41690" y="58008"/>
                    <a:pt x="41396" y="57909"/>
                    <a:pt x="41097" y="57682"/>
                  </a:cubicBezTo>
                  <a:cubicBezTo>
                    <a:pt x="40730" y="57382"/>
                    <a:pt x="40430" y="57048"/>
                    <a:pt x="40129" y="56581"/>
                  </a:cubicBezTo>
                  <a:cubicBezTo>
                    <a:pt x="40430" y="56581"/>
                    <a:pt x="40663" y="56614"/>
                    <a:pt x="40863" y="56815"/>
                  </a:cubicBezTo>
                  <a:cubicBezTo>
                    <a:pt x="41230" y="57215"/>
                    <a:pt x="41697" y="57515"/>
                    <a:pt x="42231" y="57582"/>
                  </a:cubicBezTo>
                  <a:cubicBezTo>
                    <a:pt x="42364" y="57615"/>
                    <a:pt x="42498" y="57615"/>
                    <a:pt x="42631" y="57615"/>
                  </a:cubicBezTo>
                  <a:cubicBezTo>
                    <a:pt x="42731" y="57615"/>
                    <a:pt x="42798" y="57515"/>
                    <a:pt x="42731" y="57415"/>
                  </a:cubicBezTo>
                  <a:lnTo>
                    <a:pt x="42731" y="57415"/>
                  </a:lnTo>
                  <a:cubicBezTo>
                    <a:pt x="42676" y="57422"/>
                    <a:pt x="42620" y="57426"/>
                    <a:pt x="42563" y="57426"/>
                  </a:cubicBezTo>
                  <a:cubicBezTo>
                    <a:pt x="42106" y="57426"/>
                    <a:pt x="41601" y="57186"/>
                    <a:pt x="41097" y="56681"/>
                  </a:cubicBezTo>
                  <a:cubicBezTo>
                    <a:pt x="41397" y="56614"/>
                    <a:pt x="41697" y="56548"/>
                    <a:pt x="41997" y="56481"/>
                  </a:cubicBezTo>
                  <a:cubicBezTo>
                    <a:pt x="41997" y="56414"/>
                    <a:pt x="41997" y="56381"/>
                    <a:pt x="41964" y="56381"/>
                  </a:cubicBezTo>
                  <a:cubicBezTo>
                    <a:pt x="41630" y="56348"/>
                    <a:pt x="41564" y="56114"/>
                    <a:pt x="41464" y="55847"/>
                  </a:cubicBezTo>
                  <a:cubicBezTo>
                    <a:pt x="41230" y="55180"/>
                    <a:pt x="41063" y="54513"/>
                    <a:pt x="40963" y="53812"/>
                  </a:cubicBezTo>
                  <a:cubicBezTo>
                    <a:pt x="40796" y="52778"/>
                    <a:pt x="40930" y="51811"/>
                    <a:pt x="41497" y="50910"/>
                  </a:cubicBezTo>
                  <a:cubicBezTo>
                    <a:pt x="41831" y="50343"/>
                    <a:pt x="42331" y="49943"/>
                    <a:pt x="42898" y="49576"/>
                  </a:cubicBezTo>
                  <a:close/>
                  <a:moveTo>
                    <a:pt x="22950" y="22256"/>
                  </a:moveTo>
                  <a:cubicBezTo>
                    <a:pt x="22984" y="22623"/>
                    <a:pt x="23050" y="23024"/>
                    <a:pt x="23050" y="23391"/>
                  </a:cubicBezTo>
                  <a:cubicBezTo>
                    <a:pt x="23084" y="24491"/>
                    <a:pt x="22984" y="25592"/>
                    <a:pt x="22683" y="26660"/>
                  </a:cubicBezTo>
                  <a:cubicBezTo>
                    <a:pt x="22583" y="26893"/>
                    <a:pt x="22483" y="27093"/>
                    <a:pt x="22383" y="27327"/>
                  </a:cubicBezTo>
                  <a:cubicBezTo>
                    <a:pt x="22317" y="27427"/>
                    <a:pt x="22283" y="27494"/>
                    <a:pt x="22250" y="27594"/>
                  </a:cubicBezTo>
                  <a:cubicBezTo>
                    <a:pt x="22216" y="27894"/>
                    <a:pt x="22216" y="28227"/>
                    <a:pt x="22183" y="28528"/>
                  </a:cubicBezTo>
                  <a:cubicBezTo>
                    <a:pt x="22183" y="28728"/>
                    <a:pt x="22216" y="28728"/>
                    <a:pt x="22417" y="28961"/>
                  </a:cubicBezTo>
                  <a:cubicBezTo>
                    <a:pt x="22450" y="28794"/>
                    <a:pt x="22483" y="28694"/>
                    <a:pt x="22483" y="28594"/>
                  </a:cubicBezTo>
                  <a:cubicBezTo>
                    <a:pt x="22517" y="27994"/>
                    <a:pt x="22683" y="27427"/>
                    <a:pt x="22950" y="26893"/>
                  </a:cubicBezTo>
                  <a:cubicBezTo>
                    <a:pt x="23084" y="26626"/>
                    <a:pt x="23150" y="26326"/>
                    <a:pt x="23217" y="26026"/>
                  </a:cubicBezTo>
                  <a:cubicBezTo>
                    <a:pt x="23251" y="25759"/>
                    <a:pt x="23317" y="25492"/>
                    <a:pt x="23484" y="25259"/>
                  </a:cubicBezTo>
                  <a:cubicBezTo>
                    <a:pt x="23584" y="25092"/>
                    <a:pt x="23617" y="24925"/>
                    <a:pt x="23718" y="24758"/>
                  </a:cubicBezTo>
                  <a:lnTo>
                    <a:pt x="23718" y="24758"/>
                  </a:lnTo>
                  <a:cubicBezTo>
                    <a:pt x="23551" y="26126"/>
                    <a:pt x="23451" y="27527"/>
                    <a:pt x="22617" y="28694"/>
                  </a:cubicBezTo>
                  <a:cubicBezTo>
                    <a:pt x="22650" y="28728"/>
                    <a:pt x="22683" y="28728"/>
                    <a:pt x="22683" y="28761"/>
                  </a:cubicBezTo>
                  <a:cubicBezTo>
                    <a:pt x="22750" y="28694"/>
                    <a:pt x="22817" y="28661"/>
                    <a:pt x="22884" y="28628"/>
                  </a:cubicBezTo>
                  <a:cubicBezTo>
                    <a:pt x="23058" y="28475"/>
                    <a:pt x="23247" y="28408"/>
                    <a:pt x="23451" y="28408"/>
                  </a:cubicBezTo>
                  <a:cubicBezTo>
                    <a:pt x="23558" y="28408"/>
                    <a:pt x="23669" y="28426"/>
                    <a:pt x="23784" y="28461"/>
                  </a:cubicBezTo>
                  <a:cubicBezTo>
                    <a:pt x="24285" y="28594"/>
                    <a:pt x="24718" y="28895"/>
                    <a:pt x="25119" y="29228"/>
                  </a:cubicBezTo>
                  <a:cubicBezTo>
                    <a:pt x="25719" y="29728"/>
                    <a:pt x="26286" y="30262"/>
                    <a:pt x="26920" y="30729"/>
                  </a:cubicBezTo>
                  <a:cubicBezTo>
                    <a:pt x="27554" y="31230"/>
                    <a:pt x="28254" y="31663"/>
                    <a:pt x="29121" y="31697"/>
                  </a:cubicBezTo>
                  <a:cubicBezTo>
                    <a:pt x="29422" y="31697"/>
                    <a:pt x="29722" y="31697"/>
                    <a:pt x="29989" y="31630"/>
                  </a:cubicBezTo>
                  <a:cubicBezTo>
                    <a:pt x="30389" y="31496"/>
                    <a:pt x="30823" y="31330"/>
                    <a:pt x="31190" y="31129"/>
                  </a:cubicBezTo>
                  <a:cubicBezTo>
                    <a:pt x="32124" y="30629"/>
                    <a:pt x="33058" y="30095"/>
                    <a:pt x="33958" y="29595"/>
                  </a:cubicBezTo>
                  <a:cubicBezTo>
                    <a:pt x="34358" y="29362"/>
                    <a:pt x="34792" y="29128"/>
                    <a:pt x="35192" y="28928"/>
                  </a:cubicBezTo>
                  <a:cubicBezTo>
                    <a:pt x="35316" y="28866"/>
                    <a:pt x="35440" y="28836"/>
                    <a:pt x="35558" y="28836"/>
                  </a:cubicBezTo>
                  <a:cubicBezTo>
                    <a:pt x="35821" y="28836"/>
                    <a:pt x="36055" y="28985"/>
                    <a:pt x="36193" y="29261"/>
                  </a:cubicBezTo>
                  <a:cubicBezTo>
                    <a:pt x="36260" y="29362"/>
                    <a:pt x="36293" y="29495"/>
                    <a:pt x="36360" y="29595"/>
                  </a:cubicBezTo>
                  <a:cubicBezTo>
                    <a:pt x="36493" y="29929"/>
                    <a:pt x="36693" y="30262"/>
                    <a:pt x="36994" y="30462"/>
                  </a:cubicBezTo>
                  <a:cubicBezTo>
                    <a:pt x="37261" y="30696"/>
                    <a:pt x="37394" y="30996"/>
                    <a:pt x="37394" y="31363"/>
                  </a:cubicBezTo>
                  <a:cubicBezTo>
                    <a:pt x="37394" y="31496"/>
                    <a:pt x="37394" y="31596"/>
                    <a:pt x="37394" y="31797"/>
                  </a:cubicBezTo>
                  <a:cubicBezTo>
                    <a:pt x="37227" y="31630"/>
                    <a:pt x="37060" y="31530"/>
                    <a:pt x="36894" y="31396"/>
                  </a:cubicBezTo>
                  <a:lnTo>
                    <a:pt x="36860" y="31463"/>
                  </a:lnTo>
                  <a:cubicBezTo>
                    <a:pt x="36960" y="31596"/>
                    <a:pt x="37094" y="31730"/>
                    <a:pt x="37194" y="31863"/>
                  </a:cubicBezTo>
                  <a:cubicBezTo>
                    <a:pt x="37194" y="31863"/>
                    <a:pt x="37194" y="31897"/>
                    <a:pt x="37194" y="31897"/>
                  </a:cubicBezTo>
                  <a:cubicBezTo>
                    <a:pt x="37027" y="31763"/>
                    <a:pt x="36894" y="31663"/>
                    <a:pt x="36760" y="31530"/>
                  </a:cubicBezTo>
                  <a:cubicBezTo>
                    <a:pt x="36493" y="31263"/>
                    <a:pt x="36226" y="31063"/>
                    <a:pt x="35860" y="30963"/>
                  </a:cubicBezTo>
                  <a:cubicBezTo>
                    <a:pt x="35659" y="30909"/>
                    <a:pt x="35459" y="30883"/>
                    <a:pt x="35259" y="30883"/>
                  </a:cubicBezTo>
                  <a:cubicBezTo>
                    <a:pt x="34959" y="30883"/>
                    <a:pt x="34659" y="30943"/>
                    <a:pt x="34358" y="31063"/>
                  </a:cubicBezTo>
                  <a:cubicBezTo>
                    <a:pt x="33191" y="31463"/>
                    <a:pt x="32057" y="32063"/>
                    <a:pt x="30956" y="32631"/>
                  </a:cubicBezTo>
                  <a:cubicBezTo>
                    <a:pt x="30889" y="32664"/>
                    <a:pt x="30823" y="32697"/>
                    <a:pt x="30756" y="32697"/>
                  </a:cubicBezTo>
                  <a:cubicBezTo>
                    <a:pt x="30689" y="32764"/>
                    <a:pt x="30622" y="32797"/>
                    <a:pt x="30556" y="32864"/>
                  </a:cubicBezTo>
                  <a:cubicBezTo>
                    <a:pt x="30222" y="33098"/>
                    <a:pt x="29922" y="33364"/>
                    <a:pt x="29588" y="33598"/>
                  </a:cubicBezTo>
                  <a:cubicBezTo>
                    <a:pt x="28688" y="34265"/>
                    <a:pt x="27887" y="34999"/>
                    <a:pt x="27153" y="35833"/>
                  </a:cubicBezTo>
                  <a:cubicBezTo>
                    <a:pt x="26853" y="36200"/>
                    <a:pt x="26553" y="36533"/>
                    <a:pt x="26286" y="36900"/>
                  </a:cubicBezTo>
                  <a:cubicBezTo>
                    <a:pt x="25852" y="37501"/>
                    <a:pt x="25752" y="38135"/>
                    <a:pt x="25952" y="38802"/>
                  </a:cubicBezTo>
                  <a:cubicBezTo>
                    <a:pt x="26153" y="39435"/>
                    <a:pt x="26386" y="39969"/>
                    <a:pt x="26720" y="40503"/>
                  </a:cubicBezTo>
                  <a:cubicBezTo>
                    <a:pt x="27353" y="41470"/>
                    <a:pt x="27954" y="42438"/>
                    <a:pt x="28321" y="43538"/>
                  </a:cubicBezTo>
                  <a:cubicBezTo>
                    <a:pt x="28488" y="44139"/>
                    <a:pt x="28654" y="44773"/>
                    <a:pt x="28821" y="45373"/>
                  </a:cubicBezTo>
                  <a:cubicBezTo>
                    <a:pt x="28855" y="45473"/>
                    <a:pt x="28855" y="45607"/>
                    <a:pt x="28888" y="45707"/>
                  </a:cubicBezTo>
                  <a:cubicBezTo>
                    <a:pt x="29088" y="46107"/>
                    <a:pt x="29088" y="46507"/>
                    <a:pt x="29121" y="46907"/>
                  </a:cubicBezTo>
                  <a:cubicBezTo>
                    <a:pt x="29121" y="47274"/>
                    <a:pt x="29155" y="47641"/>
                    <a:pt x="28955" y="47975"/>
                  </a:cubicBezTo>
                  <a:cubicBezTo>
                    <a:pt x="29065" y="48038"/>
                    <a:pt x="29175" y="48071"/>
                    <a:pt x="29285" y="48071"/>
                  </a:cubicBezTo>
                  <a:cubicBezTo>
                    <a:pt x="29409" y="48071"/>
                    <a:pt x="29532" y="48030"/>
                    <a:pt x="29655" y="47942"/>
                  </a:cubicBezTo>
                  <a:lnTo>
                    <a:pt x="29655" y="47942"/>
                  </a:lnTo>
                  <a:cubicBezTo>
                    <a:pt x="29622" y="48542"/>
                    <a:pt x="29455" y="49009"/>
                    <a:pt x="28955" y="49242"/>
                  </a:cubicBezTo>
                  <a:cubicBezTo>
                    <a:pt x="28626" y="49397"/>
                    <a:pt x="28286" y="49507"/>
                    <a:pt x="27935" y="49507"/>
                  </a:cubicBezTo>
                  <a:cubicBezTo>
                    <a:pt x="27680" y="49507"/>
                    <a:pt x="27420" y="49449"/>
                    <a:pt x="27153" y="49309"/>
                  </a:cubicBezTo>
                  <a:cubicBezTo>
                    <a:pt x="27245" y="49195"/>
                    <a:pt x="27320" y="49144"/>
                    <a:pt x="27423" y="49144"/>
                  </a:cubicBezTo>
                  <a:cubicBezTo>
                    <a:pt x="27470" y="49144"/>
                    <a:pt x="27524" y="49155"/>
                    <a:pt x="27587" y="49176"/>
                  </a:cubicBezTo>
                  <a:cubicBezTo>
                    <a:pt x="27743" y="49241"/>
                    <a:pt x="27899" y="49270"/>
                    <a:pt x="28055" y="49270"/>
                  </a:cubicBezTo>
                  <a:cubicBezTo>
                    <a:pt x="28299" y="49270"/>
                    <a:pt x="28544" y="49198"/>
                    <a:pt x="28788" y="49076"/>
                  </a:cubicBezTo>
                  <a:cubicBezTo>
                    <a:pt x="28888" y="49009"/>
                    <a:pt x="28988" y="48876"/>
                    <a:pt x="29155" y="48742"/>
                  </a:cubicBezTo>
                  <a:cubicBezTo>
                    <a:pt x="29021" y="48742"/>
                    <a:pt x="28988" y="48709"/>
                    <a:pt x="28921" y="48709"/>
                  </a:cubicBezTo>
                  <a:cubicBezTo>
                    <a:pt x="28888" y="48709"/>
                    <a:pt x="28855" y="48742"/>
                    <a:pt x="28821" y="48742"/>
                  </a:cubicBezTo>
                  <a:cubicBezTo>
                    <a:pt x="28548" y="48988"/>
                    <a:pt x="28231" y="49010"/>
                    <a:pt x="27868" y="49010"/>
                  </a:cubicBezTo>
                  <a:cubicBezTo>
                    <a:pt x="27788" y="49010"/>
                    <a:pt x="27705" y="49009"/>
                    <a:pt x="27620" y="49009"/>
                  </a:cubicBezTo>
                  <a:cubicBezTo>
                    <a:pt x="27820" y="48842"/>
                    <a:pt x="27987" y="48742"/>
                    <a:pt x="28121" y="48642"/>
                  </a:cubicBezTo>
                  <a:cubicBezTo>
                    <a:pt x="28287" y="48509"/>
                    <a:pt x="28321" y="48375"/>
                    <a:pt x="28287" y="48175"/>
                  </a:cubicBezTo>
                  <a:cubicBezTo>
                    <a:pt x="28154" y="47274"/>
                    <a:pt x="27820" y="46440"/>
                    <a:pt x="27353" y="45640"/>
                  </a:cubicBezTo>
                  <a:cubicBezTo>
                    <a:pt x="27220" y="45406"/>
                    <a:pt x="27087" y="45206"/>
                    <a:pt x="26987" y="44939"/>
                  </a:cubicBezTo>
                  <a:lnTo>
                    <a:pt x="26987" y="44939"/>
                  </a:lnTo>
                  <a:cubicBezTo>
                    <a:pt x="27654" y="45740"/>
                    <a:pt x="28187" y="46641"/>
                    <a:pt x="28654" y="47575"/>
                  </a:cubicBezTo>
                  <a:cubicBezTo>
                    <a:pt x="28654" y="47508"/>
                    <a:pt x="28654" y="47441"/>
                    <a:pt x="28621" y="47374"/>
                  </a:cubicBezTo>
                  <a:cubicBezTo>
                    <a:pt x="28421" y="46607"/>
                    <a:pt x="28021" y="45907"/>
                    <a:pt x="27587" y="45273"/>
                  </a:cubicBezTo>
                  <a:cubicBezTo>
                    <a:pt x="26753" y="44072"/>
                    <a:pt x="25719" y="43071"/>
                    <a:pt x="24385" y="42438"/>
                  </a:cubicBezTo>
                  <a:cubicBezTo>
                    <a:pt x="24318" y="42438"/>
                    <a:pt x="24285" y="42438"/>
                    <a:pt x="24251" y="42404"/>
                  </a:cubicBezTo>
                  <a:cubicBezTo>
                    <a:pt x="24118" y="42371"/>
                    <a:pt x="24018" y="42304"/>
                    <a:pt x="23918" y="42237"/>
                  </a:cubicBezTo>
                  <a:cubicBezTo>
                    <a:pt x="23918" y="42237"/>
                    <a:pt x="23951" y="42237"/>
                    <a:pt x="23951" y="42204"/>
                  </a:cubicBezTo>
                  <a:lnTo>
                    <a:pt x="24251" y="42404"/>
                  </a:lnTo>
                  <a:cubicBezTo>
                    <a:pt x="24277" y="42365"/>
                    <a:pt x="24309" y="42351"/>
                    <a:pt x="24343" y="42351"/>
                  </a:cubicBezTo>
                  <a:cubicBezTo>
                    <a:pt x="24397" y="42351"/>
                    <a:pt x="24457" y="42384"/>
                    <a:pt x="24518" y="42404"/>
                  </a:cubicBezTo>
                  <a:cubicBezTo>
                    <a:pt x="25586" y="42838"/>
                    <a:pt x="26520" y="43505"/>
                    <a:pt x="27320" y="44406"/>
                  </a:cubicBezTo>
                  <a:cubicBezTo>
                    <a:pt x="27854" y="45006"/>
                    <a:pt x="28287" y="45707"/>
                    <a:pt x="28721" y="46407"/>
                  </a:cubicBezTo>
                  <a:cubicBezTo>
                    <a:pt x="28788" y="46507"/>
                    <a:pt x="28821" y="46607"/>
                    <a:pt x="28921" y="46674"/>
                  </a:cubicBezTo>
                  <a:cubicBezTo>
                    <a:pt x="29021" y="46374"/>
                    <a:pt x="28921" y="46107"/>
                    <a:pt x="28788" y="45840"/>
                  </a:cubicBezTo>
                  <a:cubicBezTo>
                    <a:pt x="28588" y="45473"/>
                    <a:pt x="28354" y="45106"/>
                    <a:pt x="28121" y="44773"/>
                  </a:cubicBezTo>
                  <a:cubicBezTo>
                    <a:pt x="26686" y="42938"/>
                    <a:pt x="24818" y="41937"/>
                    <a:pt x="22517" y="41637"/>
                  </a:cubicBezTo>
                  <a:cubicBezTo>
                    <a:pt x="22435" y="41627"/>
                    <a:pt x="22354" y="41623"/>
                    <a:pt x="22275" y="41623"/>
                  </a:cubicBezTo>
                  <a:cubicBezTo>
                    <a:pt x="21805" y="41623"/>
                    <a:pt x="21377" y="41790"/>
                    <a:pt x="20949" y="42104"/>
                  </a:cubicBezTo>
                  <a:cubicBezTo>
                    <a:pt x="21383" y="42137"/>
                    <a:pt x="21816" y="42104"/>
                    <a:pt x="22250" y="42171"/>
                  </a:cubicBezTo>
                  <a:cubicBezTo>
                    <a:pt x="22650" y="42271"/>
                    <a:pt x="23050" y="42404"/>
                    <a:pt x="23451" y="42571"/>
                  </a:cubicBezTo>
                  <a:cubicBezTo>
                    <a:pt x="23851" y="42704"/>
                    <a:pt x="24251" y="42905"/>
                    <a:pt x="24652" y="43105"/>
                  </a:cubicBezTo>
                  <a:cubicBezTo>
                    <a:pt x="25018" y="43305"/>
                    <a:pt x="25352" y="43572"/>
                    <a:pt x="25586" y="43939"/>
                  </a:cubicBezTo>
                  <a:cubicBezTo>
                    <a:pt x="25152" y="43705"/>
                    <a:pt x="24718" y="43438"/>
                    <a:pt x="24285" y="43205"/>
                  </a:cubicBezTo>
                  <a:cubicBezTo>
                    <a:pt x="23784" y="42938"/>
                    <a:pt x="23284" y="42704"/>
                    <a:pt x="22717" y="42704"/>
                  </a:cubicBezTo>
                  <a:cubicBezTo>
                    <a:pt x="22517" y="42704"/>
                    <a:pt x="22350" y="42638"/>
                    <a:pt x="22150" y="42604"/>
                  </a:cubicBezTo>
                  <a:cubicBezTo>
                    <a:pt x="22105" y="42599"/>
                    <a:pt x="22061" y="42596"/>
                    <a:pt x="22017" y="42596"/>
                  </a:cubicBezTo>
                  <a:cubicBezTo>
                    <a:pt x="21796" y="42596"/>
                    <a:pt x="21583" y="42666"/>
                    <a:pt x="21416" y="42805"/>
                  </a:cubicBezTo>
                  <a:cubicBezTo>
                    <a:pt x="21416" y="42838"/>
                    <a:pt x="21416" y="42871"/>
                    <a:pt x="21416" y="42871"/>
                  </a:cubicBezTo>
                  <a:cubicBezTo>
                    <a:pt x="21983" y="43005"/>
                    <a:pt x="22483" y="43305"/>
                    <a:pt x="23050" y="43405"/>
                  </a:cubicBezTo>
                  <a:cubicBezTo>
                    <a:pt x="23784" y="43572"/>
                    <a:pt x="24418" y="44005"/>
                    <a:pt x="24918" y="44539"/>
                  </a:cubicBezTo>
                  <a:cubicBezTo>
                    <a:pt x="25185" y="44806"/>
                    <a:pt x="25419" y="45106"/>
                    <a:pt x="25652" y="45373"/>
                  </a:cubicBezTo>
                  <a:cubicBezTo>
                    <a:pt x="25986" y="45840"/>
                    <a:pt x="26319" y="46274"/>
                    <a:pt x="26720" y="46774"/>
                  </a:cubicBezTo>
                  <a:cubicBezTo>
                    <a:pt x="26586" y="46807"/>
                    <a:pt x="26453" y="46807"/>
                    <a:pt x="26319" y="46841"/>
                  </a:cubicBezTo>
                  <a:cubicBezTo>
                    <a:pt x="25819" y="46907"/>
                    <a:pt x="25319" y="46941"/>
                    <a:pt x="24852" y="47041"/>
                  </a:cubicBezTo>
                  <a:cubicBezTo>
                    <a:pt x="24084" y="47174"/>
                    <a:pt x="23384" y="47508"/>
                    <a:pt x="22817" y="48108"/>
                  </a:cubicBezTo>
                  <a:cubicBezTo>
                    <a:pt x="22683" y="48275"/>
                    <a:pt x="22517" y="48409"/>
                    <a:pt x="22350" y="48575"/>
                  </a:cubicBezTo>
                  <a:cubicBezTo>
                    <a:pt x="22350" y="48609"/>
                    <a:pt x="22383" y="48642"/>
                    <a:pt x="22383" y="48642"/>
                  </a:cubicBezTo>
                  <a:lnTo>
                    <a:pt x="22583" y="48642"/>
                  </a:lnTo>
                  <a:cubicBezTo>
                    <a:pt x="23217" y="48275"/>
                    <a:pt x="23918" y="48175"/>
                    <a:pt x="24618" y="48142"/>
                  </a:cubicBezTo>
                  <a:cubicBezTo>
                    <a:pt x="24658" y="48139"/>
                    <a:pt x="24697" y="48138"/>
                    <a:pt x="24735" y="48138"/>
                  </a:cubicBezTo>
                  <a:cubicBezTo>
                    <a:pt x="25216" y="48138"/>
                    <a:pt x="25618" y="48323"/>
                    <a:pt x="26019" y="48509"/>
                  </a:cubicBezTo>
                  <a:cubicBezTo>
                    <a:pt x="24985" y="48575"/>
                    <a:pt x="23951" y="48742"/>
                    <a:pt x="23117" y="49443"/>
                  </a:cubicBezTo>
                  <a:cubicBezTo>
                    <a:pt x="23017" y="49509"/>
                    <a:pt x="22950" y="49643"/>
                    <a:pt x="22817" y="49810"/>
                  </a:cubicBezTo>
                  <a:cubicBezTo>
                    <a:pt x="22911" y="49833"/>
                    <a:pt x="22989" y="49857"/>
                    <a:pt x="23050" y="49857"/>
                  </a:cubicBezTo>
                  <a:cubicBezTo>
                    <a:pt x="23075" y="49857"/>
                    <a:pt x="23098" y="49853"/>
                    <a:pt x="23117" y="49843"/>
                  </a:cubicBezTo>
                  <a:cubicBezTo>
                    <a:pt x="23818" y="49609"/>
                    <a:pt x="24551" y="49543"/>
                    <a:pt x="25285" y="49543"/>
                  </a:cubicBezTo>
                  <a:cubicBezTo>
                    <a:pt x="25719" y="49543"/>
                    <a:pt x="26153" y="49476"/>
                    <a:pt x="26620" y="49409"/>
                  </a:cubicBezTo>
                  <a:cubicBezTo>
                    <a:pt x="26786" y="49409"/>
                    <a:pt x="26886" y="49409"/>
                    <a:pt x="27020" y="49509"/>
                  </a:cubicBezTo>
                  <a:cubicBezTo>
                    <a:pt x="27280" y="49698"/>
                    <a:pt x="27557" y="49787"/>
                    <a:pt x="27838" y="49787"/>
                  </a:cubicBezTo>
                  <a:cubicBezTo>
                    <a:pt x="27954" y="49787"/>
                    <a:pt x="28071" y="49772"/>
                    <a:pt x="28187" y="49743"/>
                  </a:cubicBezTo>
                  <a:cubicBezTo>
                    <a:pt x="28554" y="49676"/>
                    <a:pt x="28888" y="49576"/>
                    <a:pt x="29188" y="49409"/>
                  </a:cubicBezTo>
                  <a:cubicBezTo>
                    <a:pt x="29622" y="49209"/>
                    <a:pt x="29889" y="48842"/>
                    <a:pt x="29922" y="48342"/>
                  </a:cubicBezTo>
                  <a:cubicBezTo>
                    <a:pt x="29922" y="48175"/>
                    <a:pt x="29989" y="48008"/>
                    <a:pt x="30022" y="47875"/>
                  </a:cubicBezTo>
                  <a:cubicBezTo>
                    <a:pt x="30422" y="47775"/>
                    <a:pt x="30823" y="47675"/>
                    <a:pt x="31190" y="47575"/>
                  </a:cubicBezTo>
                  <a:cubicBezTo>
                    <a:pt x="31890" y="47374"/>
                    <a:pt x="32557" y="47208"/>
                    <a:pt x="33224" y="47008"/>
                  </a:cubicBezTo>
                  <a:cubicBezTo>
                    <a:pt x="33891" y="46807"/>
                    <a:pt x="34392" y="46374"/>
                    <a:pt x="34759" y="45807"/>
                  </a:cubicBezTo>
                  <a:cubicBezTo>
                    <a:pt x="34992" y="45340"/>
                    <a:pt x="35192" y="44873"/>
                    <a:pt x="35359" y="44372"/>
                  </a:cubicBezTo>
                  <a:cubicBezTo>
                    <a:pt x="35426" y="44206"/>
                    <a:pt x="35359" y="43972"/>
                    <a:pt x="35359" y="43705"/>
                  </a:cubicBezTo>
                  <a:cubicBezTo>
                    <a:pt x="35426" y="43638"/>
                    <a:pt x="35559" y="43572"/>
                    <a:pt x="35659" y="43472"/>
                  </a:cubicBezTo>
                  <a:cubicBezTo>
                    <a:pt x="35659" y="43472"/>
                    <a:pt x="35626" y="43438"/>
                    <a:pt x="35626" y="43405"/>
                  </a:cubicBezTo>
                  <a:cubicBezTo>
                    <a:pt x="35526" y="43438"/>
                    <a:pt x="35426" y="43438"/>
                    <a:pt x="35292" y="43472"/>
                  </a:cubicBezTo>
                  <a:cubicBezTo>
                    <a:pt x="34025" y="43872"/>
                    <a:pt x="32724" y="44306"/>
                    <a:pt x="31423" y="44739"/>
                  </a:cubicBezTo>
                  <a:cubicBezTo>
                    <a:pt x="30889" y="44939"/>
                    <a:pt x="30389" y="45206"/>
                    <a:pt x="29822" y="45440"/>
                  </a:cubicBezTo>
                  <a:cubicBezTo>
                    <a:pt x="29755" y="44973"/>
                    <a:pt x="29622" y="44506"/>
                    <a:pt x="29822" y="44039"/>
                  </a:cubicBezTo>
                  <a:cubicBezTo>
                    <a:pt x="30022" y="43605"/>
                    <a:pt x="30089" y="43138"/>
                    <a:pt x="30122" y="42638"/>
                  </a:cubicBezTo>
                  <a:cubicBezTo>
                    <a:pt x="30189" y="42237"/>
                    <a:pt x="30256" y="41837"/>
                    <a:pt x="30322" y="41470"/>
                  </a:cubicBezTo>
                  <a:cubicBezTo>
                    <a:pt x="30422" y="40937"/>
                    <a:pt x="30489" y="40436"/>
                    <a:pt x="30389" y="39902"/>
                  </a:cubicBezTo>
                  <a:cubicBezTo>
                    <a:pt x="30356" y="39702"/>
                    <a:pt x="30322" y="39502"/>
                    <a:pt x="30089" y="39302"/>
                  </a:cubicBezTo>
                  <a:cubicBezTo>
                    <a:pt x="29922" y="39902"/>
                    <a:pt x="29989" y="40503"/>
                    <a:pt x="29688" y="41037"/>
                  </a:cubicBezTo>
                  <a:cubicBezTo>
                    <a:pt x="29655" y="40803"/>
                    <a:pt x="29655" y="40536"/>
                    <a:pt x="29622" y="40303"/>
                  </a:cubicBezTo>
                  <a:cubicBezTo>
                    <a:pt x="29555" y="40036"/>
                    <a:pt x="29522" y="39769"/>
                    <a:pt x="29422" y="39536"/>
                  </a:cubicBezTo>
                  <a:cubicBezTo>
                    <a:pt x="29322" y="39302"/>
                    <a:pt x="29221" y="39069"/>
                    <a:pt x="29088" y="38835"/>
                  </a:cubicBezTo>
                  <a:cubicBezTo>
                    <a:pt x="28955" y="38635"/>
                    <a:pt x="28788" y="38435"/>
                    <a:pt x="28554" y="38301"/>
                  </a:cubicBezTo>
                  <a:cubicBezTo>
                    <a:pt x="28554" y="38368"/>
                    <a:pt x="28521" y="38401"/>
                    <a:pt x="28521" y="38435"/>
                  </a:cubicBezTo>
                  <a:cubicBezTo>
                    <a:pt x="28754" y="39102"/>
                    <a:pt x="28754" y="39802"/>
                    <a:pt x="28821" y="40470"/>
                  </a:cubicBezTo>
                  <a:cubicBezTo>
                    <a:pt x="28921" y="41203"/>
                    <a:pt x="28754" y="41937"/>
                    <a:pt x="28421" y="42638"/>
                  </a:cubicBezTo>
                  <a:cubicBezTo>
                    <a:pt x="28354" y="42504"/>
                    <a:pt x="28321" y="42438"/>
                    <a:pt x="28254" y="42338"/>
                  </a:cubicBezTo>
                  <a:cubicBezTo>
                    <a:pt x="27921" y="41670"/>
                    <a:pt x="27587" y="40970"/>
                    <a:pt x="27220" y="40303"/>
                  </a:cubicBezTo>
                  <a:cubicBezTo>
                    <a:pt x="26987" y="39836"/>
                    <a:pt x="26886" y="39335"/>
                    <a:pt x="26987" y="38835"/>
                  </a:cubicBezTo>
                  <a:cubicBezTo>
                    <a:pt x="27053" y="38435"/>
                    <a:pt x="27187" y="38034"/>
                    <a:pt x="27320" y="37634"/>
                  </a:cubicBezTo>
                  <a:cubicBezTo>
                    <a:pt x="27387" y="37467"/>
                    <a:pt x="27520" y="37401"/>
                    <a:pt x="27720" y="37401"/>
                  </a:cubicBezTo>
                  <a:cubicBezTo>
                    <a:pt x="27867" y="37393"/>
                    <a:pt x="28013" y="37389"/>
                    <a:pt x="28158" y="37389"/>
                  </a:cubicBezTo>
                  <a:cubicBezTo>
                    <a:pt x="29306" y="37389"/>
                    <a:pt x="30428" y="37620"/>
                    <a:pt x="31523" y="38034"/>
                  </a:cubicBezTo>
                  <a:cubicBezTo>
                    <a:pt x="32724" y="38468"/>
                    <a:pt x="33858" y="39102"/>
                    <a:pt x="34926" y="39836"/>
                  </a:cubicBezTo>
                  <a:cubicBezTo>
                    <a:pt x="35259" y="40103"/>
                    <a:pt x="35526" y="40436"/>
                    <a:pt x="35659" y="40870"/>
                  </a:cubicBezTo>
                  <a:cubicBezTo>
                    <a:pt x="36026" y="42171"/>
                    <a:pt x="36593" y="43438"/>
                    <a:pt x="37327" y="44572"/>
                  </a:cubicBezTo>
                  <a:cubicBezTo>
                    <a:pt x="37427" y="44706"/>
                    <a:pt x="37494" y="44873"/>
                    <a:pt x="37561" y="45039"/>
                  </a:cubicBezTo>
                  <a:cubicBezTo>
                    <a:pt x="37761" y="45673"/>
                    <a:pt x="37961" y="46274"/>
                    <a:pt x="38128" y="46907"/>
                  </a:cubicBezTo>
                  <a:cubicBezTo>
                    <a:pt x="38295" y="47541"/>
                    <a:pt x="38328" y="48175"/>
                    <a:pt x="38161" y="48842"/>
                  </a:cubicBezTo>
                  <a:cubicBezTo>
                    <a:pt x="38028" y="49443"/>
                    <a:pt x="37928" y="50043"/>
                    <a:pt x="37761" y="50643"/>
                  </a:cubicBezTo>
                  <a:cubicBezTo>
                    <a:pt x="37694" y="50977"/>
                    <a:pt x="37561" y="51311"/>
                    <a:pt x="37427" y="51611"/>
                  </a:cubicBezTo>
                  <a:cubicBezTo>
                    <a:pt x="36493" y="53612"/>
                    <a:pt x="35126" y="55180"/>
                    <a:pt x="33258" y="56314"/>
                  </a:cubicBezTo>
                  <a:cubicBezTo>
                    <a:pt x="32691" y="56648"/>
                    <a:pt x="32124" y="56981"/>
                    <a:pt x="31556" y="57282"/>
                  </a:cubicBezTo>
                  <a:cubicBezTo>
                    <a:pt x="30344" y="57888"/>
                    <a:pt x="29075" y="58191"/>
                    <a:pt x="27727" y="58191"/>
                  </a:cubicBezTo>
                  <a:cubicBezTo>
                    <a:pt x="27592" y="58191"/>
                    <a:pt x="27457" y="58188"/>
                    <a:pt x="27320" y="58182"/>
                  </a:cubicBezTo>
                  <a:cubicBezTo>
                    <a:pt x="26019" y="58115"/>
                    <a:pt x="24718" y="57982"/>
                    <a:pt x="23551" y="57448"/>
                  </a:cubicBezTo>
                  <a:cubicBezTo>
                    <a:pt x="21616" y="56614"/>
                    <a:pt x="19982" y="55380"/>
                    <a:pt x="18981" y="53445"/>
                  </a:cubicBezTo>
                  <a:cubicBezTo>
                    <a:pt x="18547" y="52578"/>
                    <a:pt x="18080" y="51678"/>
                    <a:pt x="17747" y="50744"/>
                  </a:cubicBezTo>
                  <a:cubicBezTo>
                    <a:pt x="17213" y="49242"/>
                    <a:pt x="17013" y="47708"/>
                    <a:pt x="17113" y="46140"/>
                  </a:cubicBezTo>
                  <a:cubicBezTo>
                    <a:pt x="17146" y="45173"/>
                    <a:pt x="17413" y="44272"/>
                    <a:pt x="17880" y="43405"/>
                  </a:cubicBezTo>
                  <a:cubicBezTo>
                    <a:pt x="18914" y="41437"/>
                    <a:pt x="20482" y="40003"/>
                    <a:pt x="22417" y="38968"/>
                  </a:cubicBezTo>
                  <a:cubicBezTo>
                    <a:pt x="22917" y="38702"/>
                    <a:pt x="23384" y="38435"/>
                    <a:pt x="23884" y="38201"/>
                  </a:cubicBezTo>
                  <a:cubicBezTo>
                    <a:pt x="24185" y="38034"/>
                    <a:pt x="24518" y="37968"/>
                    <a:pt x="24885" y="37834"/>
                  </a:cubicBezTo>
                  <a:cubicBezTo>
                    <a:pt x="25786" y="40003"/>
                    <a:pt x="26853" y="42104"/>
                    <a:pt x="27820" y="44206"/>
                  </a:cubicBezTo>
                  <a:cubicBezTo>
                    <a:pt x="27854" y="44206"/>
                    <a:pt x="27887" y="44172"/>
                    <a:pt x="27887" y="44172"/>
                  </a:cubicBezTo>
                  <a:cubicBezTo>
                    <a:pt x="27854" y="44039"/>
                    <a:pt x="27820" y="43905"/>
                    <a:pt x="27787" y="43772"/>
                  </a:cubicBezTo>
                  <a:cubicBezTo>
                    <a:pt x="27487" y="42938"/>
                    <a:pt x="27153" y="42104"/>
                    <a:pt x="26753" y="41303"/>
                  </a:cubicBezTo>
                  <a:cubicBezTo>
                    <a:pt x="26253" y="40303"/>
                    <a:pt x="25819" y="39302"/>
                    <a:pt x="25352" y="38301"/>
                  </a:cubicBezTo>
                  <a:cubicBezTo>
                    <a:pt x="25152" y="37868"/>
                    <a:pt x="25152" y="37401"/>
                    <a:pt x="25319" y="36934"/>
                  </a:cubicBezTo>
                  <a:cubicBezTo>
                    <a:pt x="25552" y="36233"/>
                    <a:pt x="25886" y="35633"/>
                    <a:pt x="26486" y="35132"/>
                  </a:cubicBezTo>
                  <a:cubicBezTo>
                    <a:pt x="26920" y="34765"/>
                    <a:pt x="27320" y="34365"/>
                    <a:pt x="27720" y="33965"/>
                  </a:cubicBezTo>
                  <a:cubicBezTo>
                    <a:pt x="27820" y="33898"/>
                    <a:pt x="27887" y="33798"/>
                    <a:pt x="27921" y="33698"/>
                  </a:cubicBezTo>
                  <a:cubicBezTo>
                    <a:pt x="28154" y="33398"/>
                    <a:pt x="28421" y="33131"/>
                    <a:pt x="28788" y="32997"/>
                  </a:cubicBezTo>
                  <a:cubicBezTo>
                    <a:pt x="28855" y="32964"/>
                    <a:pt x="28921" y="32897"/>
                    <a:pt x="29021" y="32831"/>
                  </a:cubicBezTo>
                  <a:cubicBezTo>
                    <a:pt x="28821" y="32764"/>
                    <a:pt x="28621" y="32697"/>
                    <a:pt x="28454" y="32631"/>
                  </a:cubicBezTo>
                  <a:cubicBezTo>
                    <a:pt x="28454" y="32597"/>
                    <a:pt x="28454" y="32597"/>
                    <a:pt x="28454" y="32564"/>
                  </a:cubicBezTo>
                  <a:cubicBezTo>
                    <a:pt x="28554" y="32564"/>
                    <a:pt x="28621" y="32564"/>
                    <a:pt x="28688" y="32530"/>
                  </a:cubicBezTo>
                  <a:cubicBezTo>
                    <a:pt x="28688" y="32530"/>
                    <a:pt x="28688" y="32497"/>
                    <a:pt x="28654" y="32497"/>
                  </a:cubicBezTo>
                  <a:cubicBezTo>
                    <a:pt x="28121" y="32297"/>
                    <a:pt x="27687" y="31963"/>
                    <a:pt x="27287" y="31596"/>
                  </a:cubicBezTo>
                  <a:cubicBezTo>
                    <a:pt x="26586" y="30929"/>
                    <a:pt x="25852" y="30362"/>
                    <a:pt x="25085" y="29829"/>
                  </a:cubicBezTo>
                  <a:cubicBezTo>
                    <a:pt x="24551" y="29462"/>
                    <a:pt x="23984" y="29228"/>
                    <a:pt x="23351" y="29161"/>
                  </a:cubicBezTo>
                  <a:cubicBezTo>
                    <a:pt x="23272" y="29154"/>
                    <a:pt x="23195" y="29149"/>
                    <a:pt x="23119" y="29149"/>
                  </a:cubicBezTo>
                  <a:cubicBezTo>
                    <a:pt x="22873" y="29149"/>
                    <a:pt x="22638" y="29193"/>
                    <a:pt x="22383" y="29295"/>
                  </a:cubicBezTo>
                  <a:cubicBezTo>
                    <a:pt x="22183" y="29362"/>
                    <a:pt x="21950" y="29362"/>
                    <a:pt x="21716" y="29395"/>
                  </a:cubicBezTo>
                  <a:cubicBezTo>
                    <a:pt x="21649" y="29428"/>
                    <a:pt x="21549" y="29428"/>
                    <a:pt x="21483" y="29428"/>
                  </a:cubicBezTo>
                  <a:cubicBezTo>
                    <a:pt x="21349" y="29495"/>
                    <a:pt x="21316" y="29662"/>
                    <a:pt x="21416" y="29762"/>
                  </a:cubicBezTo>
                  <a:cubicBezTo>
                    <a:pt x="21483" y="29862"/>
                    <a:pt x="21616" y="29929"/>
                    <a:pt x="21716" y="29995"/>
                  </a:cubicBezTo>
                  <a:cubicBezTo>
                    <a:pt x="22250" y="30296"/>
                    <a:pt x="22450" y="30763"/>
                    <a:pt x="22617" y="31396"/>
                  </a:cubicBezTo>
                  <a:cubicBezTo>
                    <a:pt x="22450" y="31330"/>
                    <a:pt x="22350" y="31263"/>
                    <a:pt x="22250" y="31230"/>
                  </a:cubicBezTo>
                  <a:cubicBezTo>
                    <a:pt x="21749" y="30929"/>
                    <a:pt x="21249" y="30662"/>
                    <a:pt x="20782" y="30362"/>
                  </a:cubicBezTo>
                  <a:cubicBezTo>
                    <a:pt x="20615" y="30262"/>
                    <a:pt x="20482" y="30062"/>
                    <a:pt x="20315" y="29929"/>
                  </a:cubicBezTo>
                  <a:lnTo>
                    <a:pt x="20315" y="29929"/>
                  </a:lnTo>
                  <a:cubicBezTo>
                    <a:pt x="20115" y="30429"/>
                    <a:pt x="20615" y="30596"/>
                    <a:pt x="20916" y="30929"/>
                  </a:cubicBezTo>
                  <a:cubicBezTo>
                    <a:pt x="20415" y="30896"/>
                    <a:pt x="19982" y="30729"/>
                    <a:pt x="19548" y="30529"/>
                  </a:cubicBezTo>
                  <a:cubicBezTo>
                    <a:pt x="19248" y="30362"/>
                    <a:pt x="18947" y="30195"/>
                    <a:pt x="18681" y="29995"/>
                  </a:cubicBezTo>
                  <a:cubicBezTo>
                    <a:pt x="18347" y="29795"/>
                    <a:pt x="18047" y="29562"/>
                    <a:pt x="17780" y="29261"/>
                  </a:cubicBezTo>
                  <a:cubicBezTo>
                    <a:pt x="17280" y="28694"/>
                    <a:pt x="16713" y="28227"/>
                    <a:pt x="15979" y="27927"/>
                  </a:cubicBezTo>
                  <a:cubicBezTo>
                    <a:pt x="16044" y="27888"/>
                    <a:pt x="16104" y="27874"/>
                    <a:pt x="16162" y="27874"/>
                  </a:cubicBezTo>
                  <a:cubicBezTo>
                    <a:pt x="16250" y="27874"/>
                    <a:pt x="16331" y="27907"/>
                    <a:pt x="16412" y="27927"/>
                  </a:cubicBezTo>
                  <a:cubicBezTo>
                    <a:pt x="16979" y="28061"/>
                    <a:pt x="17480" y="28327"/>
                    <a:pt x="17947" y="28661"/>
                  </a:cubicBezTo>
                  <a:cubicBezTo>
                    <a:pt x="18480" y="29028"/>
                    <a:pt x="19014" y="29328"/>
                    <a:pt x="19581" y="29562"/>
                  </a:cubicBezTo>
                  <a:cubicBezTo>
                    <a:pt x="19913" y="29672"/>
                    <a:pt x="20244" y="29737"/>
                    <a:pt x="20595" y="29737"/>
                  </a:cubicBezTo>
                  <a:cubicBezTo>
                    <a:pt x="20668" y="29737"/>
                    <a:pt x="20741" y="29734"/>
                    <a:pt x="20815" y="29728"/>
                  </a:cubicBezTo>
                  <a:cubicBezTo>
                    <a:pt x="21016" y="29728"/>
                    <a:pt x="21049" y="29662"/>
                    <a:pt x="21049" y="29462"/>
                  </a:cubicBezTo>
                  <a:cubicBezTo>
                    <a:pt x="21049" y="29195"/>
                    <a:pt x="21116" y="28961"/>
                    <a:pt x="21149" y="28728"/>
                  </a:cubicBezTo>
                  <a:cubicBezTo>
                    <a:pt x="21182" y="28161"/>
                    <a:pt x="21416" y="27660"/>
                    <a:pt x="21649" y="27127"/>
                  </a:cubicBezTo>
                  <a:cubicBezTo>
                    <a:pt x="22050" y="26293"/>
                    <a:pt x="22350" y="25425"/>
                    <a:pt x="22583" y="24525"/>
                  </a:cubicBezTo>
                  <a:cubicBezTo>
                    <a:pt x="22784" y="23824"/>
                    <a:pt x="22884" y="23124"/>
                    <a:pt x="22884" y="22423"/>
                  </a:cubicBezTo>
                  <a:cubicBezTo>
                    <a:pt x="22884" y="22357"/>
                    <a:pt x="22917" y="22323"/>
                    <a:pt x="22950" y="22256"/>
                  </a:cubicBezTo>
                  <a:close/>
                  <a:moveTo>
                    <a:pt x="36160" y="56915"/>
                  </a:moveTo>
                  <a:cubicBezTo>
                    <a:pt x="36126" y="57248"/>
                    <a:pt x="36093" y="57548"/>
                    <a:pt x="36060" y="57849"/>
                  </a:cubicBezTo>
                  <a:cubicBezTo>
                    <a:pt x="36060" y="57882"/>
                    <a:pt x="35993" y="57949"/>
                    <a:pt x="35960" y="57982"/>
                  </a:cubicBezTo>
                  <a:cubicBezTo>
                    <a:pt x="35626" y="58282"/>
                    <a:pt x="35292" y="58582"/>
                    <a:pt x="34959" y="58883"/>
                  </a:cubicBezTo>
                  <a:cubicBezTo>
                    <a:pt x="34959" y="58883"/>
                    <a:pt x="34892" y="58916"/>
                    <a:pt x="34825" y="58916"/>
                  </a:cubicBezTo>
                  <a:cubicBezTo>
                    <a:pt x="34892" y="58582"/>
                    <a:pt x="34959" y="58249"/>
                    <a:pt x="35026" y="57915"/>
                  </a:cubicBezTo>
                  <a:cubicBezTo>
                    <a:pt x="35026" y="57849"/>
                    <a:pt x="35059" y="57782"/>
                    <a:pt x="35092" y="57749"/>
                  </a:cubicBezTo>
                  <a:cubicBezTo>
                    <a:pt x="35426" y="57448"/>
                    <a:pt x="35759" y="57148"/>
                    <a:pt x="36160" y="56915"/>
                  </a:cubicBezTo>
                  <a:close/>
                  <a:moveTo>
                    <a:pt x="34759" y="58115"/>
                  </a:moveTo>
                  <a:lnTo>
                    <a:pt x="34759" y="58115"/>
                  </a:lnTo>
                  <a:cubicBezTo>
                    <a:pt x="34725" y="58516"/>
                    <a:pt x="34692" y="58849"/>
                    <a:pt x="34625" y="59183"/>
                  </a:cubicBezTo>
                  <a:cubicBezTo>
                    <a:pt x="34625" y="59283"/>
                    <a:pt x="34559" y="59383"/>
                    <a:pt x="34492" y="59450"/>
                  </a:cubicBezTo>
                  <a:cubicBezTo>
                    <a:pt x="34325" y="59650"/>
                    <a:pt x="34192" y="59850"/>
                    <a:pt x="33992" y="60050"/>
                  </a:cubicBezTo>
                  <a:cubicBezTo>
                    <a:pt x="33791" y="59250"/>
                    <a:pt x="34092" y="58649"/>
                    <a:pt x="34759" y="58115"/>
                  </a:cubicBezTo>
                  <a:close/>
                  <a:moveTo>
                    <a:pt x="36927" y="57482"/>
                  </a:moveTo>
                  <a:cubicBezTo>
                    <a:pt x="36927" y="57782"/>
                    <a:pt x="36927" y="58049"/>
                    <a:pt x="36894" y="58316"/>
                  </a:cubicBezTo>
                  <a:cubicBezTo>
                    <a:pt x="36894" y="58382"/>
                    <a:pt x="36827" y="58482"/>
                    <a:pt x="36794" y="58516"/>
                  </a:cubicBezTo>
                  <a:cubicBezTo>
                    <a:pt x="36060" y="59083"/>
                    <a:pt x="35459" y="59750"/>
                    <a:pt x="34892" y="60450"/>
                  </a:cubicBezTo>
                  <a:cubicBezTo>
                    <a:pt x="34892" y="60450"/>
                    <a:pt x="34859" y="60450"/>
                    <a:pt x="34792" y="60484"/>
                  </a:cubicBezTo>
                  <a:cubicBezTo>
                    <a:pt x="34792" y="60084"/>
                    <a:pt x="34792" y="59717"/>
                    <a:pt x="34825" y="59350"/>
                  </a:cubicBezTo>
                  <a:cubicBezTo>
                    <a:pt x="34825" y="59283"/>
                    <a:pt x="34926" y="59183"/>
                    <a:pt x="34959" y="59116"/>
                  </a:cubicBezTo>
                  <a:cubicBezTo>
                    <a:pt x="35526" y="58482"/>
                    <a:pt x="36126" y="57982"/>
                    <a:pt x="36827" y="57548"/>
                  </a:cubicBezTo>
                  <a:cubicBezTo>
                    <a:pt x="36860" y="57515"/>
                    <a:pt x="36894" y="57515"/>
                    <a:pt x="36927" y="57482"/>
                  </a:cubicBezTo>
                  <a:close/>
                  <a:moveTo>
                    <a:pt x="36860" y="58582"/>
                  </a:moveTo>
                  <a:cubicBezTo>
                    <a:pt x="36894" y="58916"/>
                    <a:pt x="36894" y="59183"/>
                    <a:pt x="36927" y="59450"/>
                  </a:cubicBezTo>
                  <a:cubicBezTo>
                    <a:pt x="37027" y="59750"/>
                    <a:pt x="36927" y="59983"/>
                    <a:pt x="36693" y="60184"/>
                  </a:cubicBezTo>
                  <a:cubicBezTo>
                    <a:pt x="36493" y="60350"/>
                    <a:pt x="36293" y="60551"/>
                    <a:pt x="36060" y="60784"/>
                  </a:cubicBezTo>
                  <a:cubicBezTo>
                    <a:pt x="35960" y="60517"/>
                    <a:pt x="35960" y="60284"/>
                    <a:pt x="35926" y="60050"/>
                  </a:cubicBezTo>
                  <a:cubicBezTo>
                    <a:pt x="35894" y="59922"/>
                    <a:pt x="35893" y="59824"/>
                    <a:pt x="35863" y="59697"/>
                  </a:cubicBezTo>
                  <a:lnTo>
                    <a:pt x="35863" y="59697"/>
                  </a:lnTo>
                  <a:cubicBezTo>
                    <a:pt x="35899" y="59506"/>
                    <a:pt x="35998" y="59345"/>
                    <a:pt x="36160" y="59216"/>
                  </a:cubicBezTo>
                  <a:cubicBezTo>
                    <a:pt x="36393" y="59016"/>
                    <a:pt x="36593" y="58816"/>
                    <a:pt x="36860" y="58582"/>
                  </a:cubicBezTo>
                  <a:close/>
                  <a:moveTo>
                    <a:pt x="34592" y="59550"/>
                  </a:moveTo>
                  <a:cubicBezTo>
                    <a:pt x="34592" y="60017"/>
                    <a:pt x="34592" y="60384"/>
                    <a:pt x="34592" y="60751"/>
                  </a:cubicBezTo>
                  <a:cubicBezTo>
                    <a:pt x="34592" y="60817"/>
                    <a:pt x="34525" y="60884"/>
                    <a:pt x="34492" y="60951"/>
                  </a:cubicBezTo>
                  <a:cubicBezTo>
                    <a:pt x="34358" y="61118"/>
                    <a:pt x="34258" y="61284"/>
                    <a:pt x="34092" y="61485"/>
                  </a:cubicBezTo>
                  <a:cubicBezTo>
                    <a:pt x="33925" y="61118"/>
                    <a:pt x="33891" y="60751"/>
                    <a:pt x="33958" y="60417"/>
                  </a:cubicBezTo>
                  <a:cubicBezTo>
                    <a:pt x="33992" y="60084"/>
                    <a:pt x="34325" y="59883"/>
                    <a:pt x="34592" y="59550"/>
                  </a:cubicBezTo>
                  <a:close/>
                  <a:moveTo>
                    <a:pt x="35780" y="59653"/>
                  </a:moveTo>
                  <a:cubicBezTo>
                    <a:pt x="35810" y="59653"/>
                    <a:pt x="35835" y="59675"/>
                    <a:pt x="35854" y="59706"/>
                  </a:cubicBezTo>
                  <a:lnTo>
                    <a:pt x="35854" y="59706"/>
                  </a:lnTo>
                  <a:cubicBezTo>
                    <a:pt x="35762" y="60064"/>
                    <a:pt x="35827" y="60391"/>
                    <a:pt x="35860" y="60717"/>
                  </a:cubicBezTo>
                  <a:cubicBezTo>
                    <a:pt x="35893" y="60884"/>
                    <a:pt x="35860" y="61018"/>
                    <a:pt x="35726" y="61151"/>
                  </a:cubicBezTo>
                  <a:cubicBezTo>
                    <a:pt x="35493" y="61418"/>
                    <a:pt x="35259" y="61685"/>
                    <a:pt x="34959" y="62052"/>
                  </a:cubicBezTo>
                  <a:cubicBezTo>
                    <a:pt x="34892" y="61618"/>
                    <a:pt x="34859" y="61251"/>
                    <a:pt x="34825" y="60884"/>
                  </a:cubicBezTo>
                  <a:cubicBezTo>
                    <a:pt x="34825" y="60817"/>
                    <a:pt x="34859" y="60717"/>
                    <a:pt x="34892" y="60651"/>
                  </a:cubicBezTo>
                  <a:cubicBezTo>
                    <a:pt x="35159" y="60350"/>
                    <a:pt x="35426" y="60017"/>
                    <a:pt x="35693" y="59717"/>
                  </a:cubicBezTo>
                  <a:cubicBezTo>
                    <a:pt x="35723" y="59671"/>
                    <a:pt x="35753" y="59653"/>
                    <a:pt x="35780" y="59653"/>
                  </a:cubicBezTo>
                  <a:close/>
                  <a:moveTo>
                    <a:pt x="37027" y="60084"/>
                  </a:moveTo>
                  <a:cubicBezTo>
                    <a:pt x="37127" y="60417"/>
                    <a:pt x="37227" y="60751"/>
                    <a:pt x="37294" y="61051"/>
                  </a:cubicBezTo>
                  <a:cubicBezTo>
                    <a:pt x="37327" y="61151"/>
                    <a:pt x="37294" y="61284"/>
                    <a:pt x="37227" y="61351"/>
                  </a:cubicBezTo>
                  <a:cubicBezTo>
                    <a:pt x="36994" y="61651"/>
                    <a:pt x="36727" y="61918"/>
                    <a:pt x="36427" y="62252"/>
                  </a:cubicBezTo>
                  <a:cubicBezTo>
                    <a:pt x="36360" y="62052"/>
                    <a:pt x="36293" y="61851"/>
                    <a:pt x="36226" y="61685"/>
                  </a:cubicBezTo>
                  <a:cubicBezTo>
                    <a:pt x="36060" y="60984"/>
                    <a:pt x="36060" y="60984"/>
                    <a:pt x="36560" y="60450"/>
                  </a:cubicBezTo>
                  <a:cubicBezTo>
                    <a:pt x="36693" y="60350"/>
                    <a:pt x="36794" y="60250"/>
                    <a:pt x="36927" y="60150"/>
                  </a:cubicBezTo>
                  <a:cubicBezTo>
                    <a:pt x="36927" y="60117"/>
                    <a:pt x="36960" y="60117"/>
                    <a:pt x="37027" y="60084"/>
                  </a:cubicBezTo>
                  <a:close/>
                  <a:moveTo>
                    <a:pt x="34592" y="61084"/>
                  </a:moveTo>
                  <a:cubicBezTo>
                    <a:pt x="34659" y="61451"/>
                    <a:pt x="34759" y="61785"/>
                    <a:pt x="34792" y="62152"/>
                  </a:cubicBezTo>
                  <a:cubicBezTo>
                    <a:pt x="34825" y="62385"/>
                    <a:pt x="34592" y="62519"/>
                    <a:pt x="34492" y="62752"/>
                  </a:cubicBezTo>
                  <a:cubicBezTo>
                    <a:pt x="34459" y="62752"/>
                    <a:pt x="34425" y="62719"/>
                    <a:pt x="34425" y="62719"/>
                  </a:cubicBezTo>
                  <a:cubicBezTo>
                    <a:pt x="34325" y="62419"/>
                    <a:pt x="34225" y="62118"/>
                    <a:pt x="34125" y="61818"/>
                  </a:cubicBezTo>
                  <a:cubicBezTo>
                    <a:pt x="34125" y="61751"/>
                    <a:pt x="34125" y="61685"/>
                    <a:pt x="34158" y="61651"/>
                  </a:cubicBezTo>
                  <a:cubicBezTo>
                    <a:pt x="34292" y="61451"/>
                    <a:pt x="34392" y="61218"/>
                    <a:pt x="34592" y="61084"/>
                  </a:cubicBezTo>
                  <a:close/>
                  <a:moveTo>
                    <a:pt x="35926" y="61151"/>
                  </a:moveTo>
                  <a:cubicBezTo>
                    <a:pt x="36026" y="61618"/>
                    <a:pt x="36126" y="61985"/>
                    <a:pt x="36226" y="62385"/>
                  </a:cubicBezTo>
                  <a:cubicBezTo>
                    <a:pt x="36226" y="62452"/>
                    <a:pt x="36226" y="62519"/>
                    <a:pt x="36193" y="62552"/>
                  </a:cubicBezTo>
                  <a:cubicBezTo>
                    <a:pt x="35960" y="62852"/>
                    <a:pt x="35693" y="63119"/>
                    <a:pt x="35426" y="63486"/>
                  </a:cubicBezTo>
                  <a:cubicBezTo>
                    <a:pt x="35226" y="63086"/>
                    <a:pt x="35092" y="62685"/>
                    <a:pt x="35026" y="62318"/>
                  </a:cubicBezTo>
                  <a:cubicBezTo>
                    <a:pt x="35026" y="62252"/>
                    <a:pt x="35059" y="62185"/>
                    <a:pt x="35092" y="62152"/>
                  </a:cubicBezTo>
                  <a:cubicBezTo>
                    <a:pt x="35326" y="61818"/>
                    <a:pt x="35593" y="61518"/>
                    <a:pt x="35926" y="61151"/>
                  </a:cubicBezTo>
                  <a:close/>
                  <a:moveTo>
                    <a:pt x="36293" y="62652"/>
                  </a:moveTo>
                  <a:cubicBezTo>
                    <a:pt x="36427" y="62986"/>
                    <a:pt x="36560" y="63252"/>
                    <a:pt x="36727" y="63553"/>
                  </a:cubicBezTo>
                  <a:cubicBezTo>
                    <a:pt x="36460" y="63853"/>
                    <a:pt x="36226" y="64153"/>
                    <a:pt x="35926" y="64487"/>
                  </a:cubicBezTo>
                  <a:cubicBezTo>
                    <a:pt x="35793" y="64186"/>
                    <a:pt x="35659" y="63953"/>
                    <a:pt x="35493" y="63653"/>
                  </a:cubicBezTo>
                  <a:cubicBezTo>
                    <a:pt x="35759" y="63353"/>
                    <a:pt x="35993" y="63019"/>
                    <a:pt x="36293" y="62652"/>
                  </a:cubicBezTo>
                  <a:close/>
                  <a:moveTo>
                    <a:pt x="38329" y="63251"/>
                  </a:moveTo>
                  <a:cubicBezTo>
                    <a:pt x="38347" y="63529"/>
                    <a:pt x="38600" y="63662"/>
                    <a:pt x="38728" y="63920"/>
                  </a:cubicBezTo>
                  <a:cubicBezTo>
                    <a:pt x="38495" y="64220"/>
                    <a:pt x="38228" y="64520"/>
                    <a:pt x="37928" y="64854"/>
                  </a:cubicBezTo>
                  <a:cubicBezTo>
                    <a:pt x="37761" y="64653"/>
                    <a:pt x="37594" y="64487"/>
                    <a:pt x="37427" y="64253"/>
                  </a:cubicBezTo>
                  <a:cubicBezTo>
                    <a:pt x="37728" y="63920"/>
                    <a:pt x="38028" y="63586"/>
                    <a:pt x="38328" y="63252"/>
                  </a:cubicBezTo>
                  <a:lnTo>
                    <a:pt x="38329" y="63251"/>
                  </a:lnTo>
                  <a:close/>
                  <a:moveTo>
                    <a:pt x="36794" y="63686"/>
                  </a:moveTo>
                  <a:cubicBezTo>
                    <a:pt x="36960" y="63920"/>
                    <a:pt x="37094" y="64120"/>
                    <a:pt x="37227" y="64320"/>
                  </a:cubicBezTo>
                  <a:cubicBezTo>
                    <a:pt x="36960" y="64620"/>
                    <a:pt x="36727" y="64954"/>
                    <a:pt x="36427" y="65321"/>
                  </a:cubicBezTo>
                  <a:cubicBezTo>
                    <a:pt x="36293" y="65054"/>
                    <a:pt x="36160" y="64854"/>
                    <a:pt x="36026" y="64653"/>
                  </a:cubicBezTo>
                  <a:cubicBezTo>
                    <a:pt x="36260" y="64320"/>
                    <a:pt x="36527" y="64020"/>
                    <a:pt x="36794" y="63686"/>
                  </a:cubicBezTo>
                  <a:close/>
                  <a:moveTo>
                    <a:pt x="37294" y="64420"/>
                  </a:moveTo>
                  <a:cubicBezTo>
                    <a:pt x="37461" y="64620"/>
                    <a:pt x="37627" y="64820"/>
                    <a:pt x="37828" y="65020"/>
                  </a:cubicBezTo>
                  <a:cubicBezTo>
                    <a:pt x="37561" y="65354"/>
                    <a:pt x="37294" y="65688"/>
                    <a:pt x="37027" y="66021"/>
                  </a:cubicBezTo>
                  <a:cubicBezTo>
                    <a:pt x="36827" y="65821"/>
                    <a:pt x="36660" y="65621"/>
                    <a:pt x="36493" y="65421"/>
                  </a:cubicBezTo>
                  <a:cubicBezTo>
                    <a:pt x="36760" y="65087"/>
                    <a:pt x="36994" y="64787"/>
                    <a:pt x="37294" y="64420"/>
                  </a:cubicBezTo>
                  <a:close/>
                  <a:moveTo>
                    <a:pt x="45100" y="49376"/>
                  </a:moveTo>
                  <a:cubicBezTo>
                    <a:pt x="45667" y="49509"/>
                    <a:pt x="46267" y="49676"/>
                    <a:pt x="46867" y="49876"/>
                  </a:cubicBezTo>
                  <a:cubicBezTo>
                    <a:pt x="48268" y="50377"/>
                    <a:pt x="49369" y="51244"/>
                    <a:pt x="50437" y="52245"/>
                  </a:cubicBezTo>
                  <a:cubicBezTo>
                    <a:pt x="51771" y="53512"/>
                    <a:pt x="52805" y="54980"/>
                    <a:pt x="53506" y="56681"/>
                  </a:cubicBezTo>
                  <a:cubicBezTo>
                    <a:pt x="53939" y="57815"/>
                    <a:pt x="54173" y="58949"/>
                    <a:pt x="54073" y="60150"/>
                  </a:cubicBezTo>
                  <a:cubicBezTo>
                    <a:pt x="54006" y="61118"/>
                    <a:pt x="53806" y="62085"/>
                    <a:pt x="53439" y="62986"/>
                  </a:cubicBezTo>
                  <a:cubicBezTo>
                    <a:pt x="52772" y="64720"/>
                    <a:pt x="51704" y="66188"/>
                    <a:pt x="50403" y="67455"/>
                  </a:cubicBezTo>
                  <a:cubicBezTo>
                    <a:pt x="49936" y="67889"/>
                    <a:pt x="49469" y="68323"/>
                    <a:pt x="49002" y="68723"/>
                  </a:cubicBezTo>
                  <a:cubicBezTo>
                    <a:pt x="48735" y="68923"/>
                    <a:pt x="48402" y="69090"/>
                    <a:pt x="48102" y="69223"/>
                  </a:cubicBezTo>
                  <a:cubicBezTo>
                    <a:pt x="47701" y="69424"/>
                    <a:pt x="47301" y="69557"/>
                    <a:pt x="46934" y="69724"/>
                  </a:cubicBezTo>
                  <a:cubicBezTo>
                    <a:pt x="46367" y="69957"/>
                    <a:pt x="45767" y="70091"/>
                    <a:pt x="45166" y="70157"/>
                  </a:cubicBezTo>
                  <a:cubicBezTo>
                    <a:pt x="44777" y="70202"/>
                    <a:pt x="44388" y="70224"/>
                    <a:pt x="44000" y="70224"/>
                  </a:cubicBezTo>
                  <a:cubicBezTo>
                    <a:pt x="43224" y="70224"/>
                    <a:pt x="42453" y="70135"/>
                    <a:pt x="41697" y="69957"/>
                  </a:cubicBezTo>
                  <a:cubicBezTo>
                    <a:pt x="41197" y="69857"/>
                    <a:pt x="40696" y="69724"/>
                    <a:pt x="40163" y="69657"/>
                  </a:cubicBezTo>
                  <a:cubicBezTo>
                    <a:pt x="39029" y="69457"/>
                    <a:pt x="37994" y="68990"/>
                    <a:pt x="37060" y="68356"/>
                  </a:cubicBezTo>
                  <a:cubicBezTo>
                    <a:pt x="36627" y="68089"/>
                    <a:pt x="36260" y="67789"/>
                    <a:pt x="35860" y="67489"/>
                  </a:cubicBezTo>
                  <a:cubicBezTo>
                    <a:pt x="35159" y="66988"/>
                    <a:pt x="34692" y="66288"/>
                    <a:pt x="34292" y="65521"/>
                  </a:cubicBezTo>
                  <a:cubicBezTo>
                    <a:pt x="33691" y="64420"/>
                    <a:pt x="33291" y="63286"/>
                    <a:pt x="33024" y="62118"/>
                  </a:cubicBezTo>
                  <a:cubicBezTo>
                    <a:pt x="32791" y="61018"/>
                    <a:pt x="32757" y="59917"/>
                    <a:pt x="32824" y="58849"/>
                  </a:cubicBezTo>
                  <a:cubicBezTo>
                    <a:pt x="32824" y="58749"/>
                    <a:pt x="32857" y="58649"/>
                    <a:pt x="32891" y="58549"/>
                  </a:cubicBezTo>
                  <a:cubicBezTo>
                    <a:pt x="33224" y="57915"/>
                    <a:pt x="33591" y="57282"/>
                    <a:pt x="34125" y="56781"/>
                  </a:cubicBezTo>
                  <a:cubicBezTo>
                    <a:pt x="34592" y="56348"/>
                    <a:pt x="35159" y="56047"/>
                    <a:pt x="35793" y="55847"/>
                  </a:cubicBezTo>
                  <a:cubicBezTo>
                    <a:pt x="36149" y="55739"/>
                    <a:pt x="36506" y="55688"/>
                    <a:pt x="36862" y="55688"/>
                  </a:cubicBezTo>
                  <a:cubicBezTo>
                    <a:pt x="37273" y="55688"/>
                    <a:pt x="37684" y="55755"/>
                    <a:pt x="38094" y="55881"/>
                  </a:cubicBezTo>
                  <a:cubicBezTo>
                    <a:pt x="38161" y="55881"/>
                    <a:pt x="38228" y="55914"/>
                    <a:pt x="38328" y="55981"/>
                  </a:cubicBezTo>
                  <a:cubicBezTo>
                    <a:pt x="38128" y="56081"/>
                    <a:pt x="37928" y="56114"/>
                    <a:pt x="37728" y="56114"/>
                  </a:cubicBezTo>
                  <a:cubicBezTo>
                    <a:pt x="37527" y="56114"/>
                    <a:pt x="37294" y="56114"/>
                    <a:pt x="37094" y="56081"/>
                  </a:cubicBezTo>
                  <a:cubicBezTo>
                    <a:pt x="37038" y="56076"/>
                    <a:pt x="36983" y="56074"/>
                    <a:pt x="36929" y="56074"/>
                  </a:cubicBezTo>
                  <a:cubicBezTo>
                    <a:pt x="36565" y="56074"/>
                    <a:pt x="36246" y="56169"/>
                    <a:pt x="35926" y="56314"/>
                  </a:cubicBezTo>
                  <a:cubicBezTo>
                    <a:pt x="35793" y="56381"/>
                    <a:pt x="35659" y="56414"/>
                    <a:pt x="35526" y="56414"/>
                  </a:cubicBezTo>
                  <a:cubicBezTo>
                    <a:pt x="35659" y="56314"/>
                    <a:pt x="35826" y="56181"/>
                    <a:pt x="35993" y="56081"/>
                  </a:cubicBezTo>
                  <a:lnTo>
                    <a:pt x="35993" y="56081"/>
                  </a:lnTo>
                  <a:cubicBezTo>
                    <a:pt x="35159" y="56381"/>
                    <a:pt x="34459" y="56881"/>
                    <a:pt x="33791" y="57415"/>
                  </a:cubicBezTo>
                  <a:cubicBezTo>
                    <a:pt x="33925" y="57348"/>
                    <a:pt x="34025" y="57282"/>
                    <a:pt x="34158" y="57181"/>
                  </a:cubicBezTo>
                  <a:cubicBezTo>
                    <a:pt x="34325" y="57115"/>
                    <a:pt x="34459" y="57015"/>
                    <a:pt x="34592" y="56915"/>
                  </a:cubicBezTo>
                  <a:cubicBezTo>
                    <a:pt x="34735" y="56819"/>
                    <a:pt x="34879" y="56741"/>
                    <a:pt x="35047" y="56741"/>
                  </a:cubicBezTo>
                  <a:cubicBezTo>
                    <a:pt x="35113" y="56741"/>
                    <a:pt x="35183" y="56753"/>
                    <a:pt x="35259" y="56781"/>
                  </a:cubicBezTo>
                  <a:cubicBezTo>
                    <a:pt x="35092" y="57515"/>
                    <a:pt x="34659" y="58049"/>
                    <a:pt x="34092" y="58582"/>
                  </a:cubicBezTo>
                  <a:cubicBezTo>
                    <a:pt x="34092" y="58115"/>
                    <a:pt x="34225" y="57715"/>
                    <a:pt x="34425" y="57282"/>
                  </a:cubicBezTo>
                  <a:lnTo>
                    <a:pt x="34425" y="57282"/>
                  </a:lnTo>
                  <a:cubicBezTo>
                    <a:pt x="34258" y="57448"/>
                    <a:pt x="34092" y="57648"/>
                    <a:pt x="34058" y="57915"/>
                  </a:cubicBezTo>
                  <a:cubicBezTo>
                    <a:pt x="33958" y="58582"/>
                    <a:pt x="33725" y="59183"/>
                    <a:pt x="33291" y="59717"/>
                  </a:cubicBezTo>
                  <a:cubicBezTo>
                    <a:pt x="33191" y="59850"/>
                    <a:pt x="33158" y="60017"/>
                    <a:pt x="33124" y="60184"/>
                  </a:cubicBezTo>
                  <a:cubicBezTo>
                    <a:pt x="33324" y="59883"/>
                    <a:pt x="33491" y="59617"/>
                    <a:pt x="33691" y="59283"/>
                  </a:cubicBezTo>
                  <a:lnTo>
                    <a:pt x="33691" y="59283"/>
                  </a:lnTo>
                  <a:cubicBezTo>
                    <a:pt x="33825" y="59683"/>
                    <a:pt x="33758" y="60350"/>
                    <a:pt x="33558" y="60717"/>
                  </a:cubicBezTo>
                  <a:cubicBezTo>
                    <a:pt x="33625" y="60717"/>
                    <a:pt x="33658" y="60717"/>
                    <a:pt x="33725" y="60751"/>
                  </a:cubicBezTo>
                  <a:cubicBezTo>
                    <a:pt x="33791" y="61051"/>
                    <a:pt x="33825" y="61351"/>
                    <a:pt x="33891" y="61651"/>
                  </a:cubicBezTo>
                  <a:cubicBezTo>
                    <a:pt x="33891" y="61751"/>
                    <a:pt x="33858" y="61885"/>
                    <a:pt x="33825" y="61985"/>
                  </a:cubicBezTo>
                  <a:cubicBezTo>
                    <a:pt x="33758" y="62118"/>
                    <a:pt x="33691" y="62252"/>
                    <a:pt x="33691" y="62419"/>
                  </a:cubicBezTo>
                  <a:cubicBezTo>
                    <a:pt x="33758" y="62285"/>
                    <a:pt x="33825" y="62152"/>
                    <a:pt x="33925" y="61985"/>
                  </a:cubicBezTo>
                  <a:cubicBezTo>
                    <a:pt x="34058" y="62318"/>
                    <a:pt x="34192" y="62619"/>
                    <a:pt x="34292" y="62919"/>
                  </a:cubicBezTo>
                  <a:cubicBezTo>
                    <a:pt x="34325" y="62986"/>
                    <a:pt x="34292" y="63052"/>
                    <a:pt x="34258" y="63119"/>
                  </a:cubicBezTo>
                  <a:cubicBezTo>
                    <a:pt x="34225" y="63219"/>
                    <a:pt x="34192" y="63319"/>
                    <a:pt x="34192" y="63453"/>
                  </a:cubicBezTo>
                  <a:cubicBezTo>
                    <a:pt x="34258" y="63353"/>
                    <a:pt x="34325" y="63286"/>
                    <a:pt x="34392" y="63186"/>
                  </a:cubicBezTo>
                  <a:cubicBezTo>
                    <a:pt x="34492" y="63319"/>
                    <a:pt x="34559" y="63419"/>
                    <a:pt x="34625" y="63519"/>
                  </a:cubicBezTo>
                  <a:cubicBezTo>
                    <a:pt x="34525" y="63152"/>
                    <a:pt x="34425" y="62819"/>
                    <a:pt x="34825" y="62519"/>
                  </a:cubicBezTo>
                  <a:cubicBezTo>
                    <a:pt x="34859" y="62585"/>
                    <a:pt x="34892" y="62652"/>
                    <a:pt x="34926" y="62719"/>
                  </a:cubicBezTo>
                  <a:cubicBezTo>
                    <a:pt x="34992" y="62952"/>
                    <a:pt x="35059" y="63219"/>
                    <a:pt x="35192" y="63453"/>
                  </a:cubicBezTo>
                  <a:cubicBezTo>
                    <a:pt x="35259" y="63619"/>
                    <a:pt x="35259" y="63753"/>
                    <a:pt x="35159" y="63920"/>
                  </a:cubicBezTo>
                  <a:cubicBezTo>
                    <a:pt x="35126" y="64020"/>
                    <a:pt x="35126" y="64120"/>
                    <a:pt x="35159" y="64253"/>
                  </a:cubicBezTo>
                  <a:cubicBezTo>
                    <a:pt x="35192" y="64120"/>
                    <a:pt x="35259" y="64020"/>
                    <a:pt x="35359" y="63853"/>
                  </a:cubicBezTo>
                  <a:cubicBezTo>
                    <a:pt x="35526" y="64153"/>
                    <a:pt x="35659" y="64353"/>
                    <a:pt x="35793" y="64587"/>
                  </a:cubicBezTo>
                  <a:cubicBezTo>
                    <a:pt x="35693" y="64754"/>
                    <a:pt x="35626" y="64920"/>
                    <a:pt x="35559" y="65087"/>
                  </a:cubicBezTo>
                  <a:cubicBezTo>
                    <a:pt x="35593" y="65087"/>
                    <a:pt x="35626" y="65120"/>
                    <a:pt x="35659" y="65120"/>
                  </a:cubicBezTo>
                  <a:cubicBezTo>
                    <a:pt x="35726" y="65020"/>
                    <a:pt x="35793" y="64954"/>
                    <a:pt x="35860" y="64820"/>
                  </a:cubicBezTo>
                  <a:cubicBezTo>
                    <a:pt x="35993" y="64854"/>
                    <a:pt x="36060" y="64987"/>
                    <a:pt x="36126" y="65120"/>
                  </a:cubicBezTo>
                  <a:cubicBezTo>
                    <a:pt x="36293" y="65387"/>
                    <a:pt x="36460" y="65621"/>
                    <a:pt x="36693" y="65854"/>
                  </a:cubicBezTo>
                  <a:cubicBezTo>
                    <a:pt x="36794" y="65954"/>
                    <a:pt x="36827" y="66088"/>
                    <a:pt x="36894" y="66188"/>
                  </a:cubicBezTo>
                  <a:cubicBezTo>
                    <a:pt x="36927" y="66188"/>
                    <a:pt x="36927" y="66221"/>
                    <a:pt x="36960" y="66221"/>
                  </a:cubicBezTo>
                  <a:cubicBezTo>
                    <a:pt x="37060" y="66255"/>
                    <a:pt x="37160" y="66288"/>
                    <a:pt x="37261" y="66321"/>
                  </a:cubicBezTo>
                  <a:lnTo>
                    <a:pt x="37094" y="66088"/>
                  </a:lnTo>
                  <a:cubicBezTo>
                    <a:pt x="37361" y="65788"/>
                    <a:pt x="37594" y="65454"/>
                    <a:pt x="37894" y="65120"/>
                  </a:cubicBezTo>
                  <a:cubicBezTo>
                    <a:pt x="38061" y="65254"/>
                    <a:pt x="38195" y="65387"/>
                    <a:pt x="38361" y="65521"/>
                  </a:cubicBezTo>
                  <a:cubicBezTo>
                    <a:pt x="38061" y="65921"/>
                    <a:pt x="37794" y="66255"/>
                    <a:pt x="37494" y="66622"/>
                  </a:cubicBezTo>
                  <a:cubicBezTo>
                    <a:pt x="37894" y="66355"/>
                    <a:pt x="38128" y="65954"/>
                    <a:pt x="38495" y="65654"/>
                  </a:cubicBezTo>
                  <a:cubicBezTo>
                    <a:pt x="38561" y="65688"/>
                    <a:pt x="38662" y="65754"/>
                    <a:pt x="38795" y="65821"/>
                  </a:cubicBezTo>
                  <a:cubicBezTo>
                    <a:pt x="38728" y="65688"/>
                    <a:pt x="38662" y="65621"/>
                    <a:pt x="38628" y="65521"/>
                  </a:cubicBezTo>
                  <a:cubicBezTo>
                    <a:pt x="39162" y="64854"/>
                    <a:pt x="39696" y="64186"/>
                    <a:pt x="40229" y="63519"/>
                  </a:cubicBezTo>
                  <a:cubicBezTo>
                    <a:pt x="40229" y="63519"/>
                    <a:pt x="40196" y="63486"/>
                    <a:pt x="40196" y="63486"/>
                  </a:cubicBezTo>
                  <a:cubicBezTo>
                    <a:pt x="39629" y="64120"/>
                    <a:pt x="39062" y="64754"/>
                    <a:pt x="38495" y="65421"/>
                  </a:cubicBezTo>
                  <a:cubicBezTo>
                    <a:pt x="38328" y="65254"/>
                    <a:pt x="38195" y="65120"/>
                    <a:pt x="38028" y="64954"/>
                  </a:cubicBezTo>
                  <a:cubicBezTo>
                    <a:pt x="38561" y="64287"/>
                    <a:pt x="39095" y="63653"/>
                    <a:pt x="39629" y="62986"/>
                  </a:cubicBezTo>
                  <a:cubicBezTo>
                    <a:pt x="39629" y="62986"/>
                    <a:pt x="39596" y="62952"/>
                    <a:pt x="39596" y="62952"/>
                  </a:cubicBezTo>
                  <a:cubicBezTo>
                    <a:pt x="39329" y="63252"/>
                    <a:pt x="39062" y="63519"/>
                    <a:pt x="38795" y="63820"/>
                  </a:cubicBezTo>
                  <a:cubicBezTo>
                    <a:pt x="38633" y="63625"/>
                    <a:pt x="38502" y="63430"/>
                    <a:pt x="38341" y="63235"/>
                  </a:cubicBezTo>
                  <a:lnTo>
                    <a:pt x="38341" y="63235"/>
                  </a:lnTo>
                  <a:lnTo>
                    <a:pt x="38662" y="62785"/>
                  </a:lnTo>
                  <a:lnTo>
                    <a:pt x="38628" y="62785"/>
                  </a:lnTo>
                  <a:cubicBezTo>
                    <a:pt x="38228" y="63219"/>
                    <a:pt x="37794" y="63653"/>
                    <a:pt x="37361" y="64153"/>
                  </a:cubicBezTo>
                  <a:cubicBezTo>
                    <a:pt x="37227" y="63920"/>
                    <a:pt x="37094" y="63719"/>
                    <a:pt x="36960" y="63519"/>
                  </a:cubicBezTo>
                  <a:cubicBezTo>
                    <a:pt x="37427" y="62886"/>
                    <a:pt x="37894" y="62285"/>
                    <a:pt x="38361" y="61685"/>
                  </a:cubicBezTo>
                  <a:cubicBezTo>
                    <a:pt x="38361" y="61685"/>
                    <a:pt x="38328" y="61685"/>
                    <a:pt x="38328" y="61651"/>
                  </a:cubicBezTo>
                  <a:cubicBezTo>
                    <a:pt x="37861" y="62218"/>
                    <a:pt x="37394" y="62752"/>
                    <a:pt x="36894" y="63353"/>
                  </a:cubicBezTo>
                  <a:cubicBezTo>
                    <a:pt x="36693" y="63086"/>
                    <a:pt x="36593" y="62819"/>
                    <a:pt x="36493" y="62552"/>
                  </a:cubicBezTo>
                  <a:cubicBezTo>
                    <a:pt x="36493" y="62485"/>
                    <a:pt x="36527" y="62385"/>
                    <a:pt x="36560" y="62318"/>
                  </a:cubicBezTo>
                  <a:cubicBezTo>
                    <a:pt x="36794" y="62018"/>
                    <a:pt x="37027" y="61718"/>
                    <a:pt x="37261" y="61451"/>
                  </a:cubicBezTo>
                  <a:cubicBezTo>
                    <a:pt x="37327" y="61418"/>
                    <a:pt x="37427" y="61418"/>
                    <a:pt x="37527" y="61418"/>
                  </a:cubicBezTo>
                  <a:cubicBezTo>
                    <a:pt x="37527" y="61351"/>
                    <a:pt x="37494" y="61218"/>
                    <a:pt x="37527" y="61151"/>
                  </a:cubicBezTo>
                  <a:cubicBezTo>
                    <a:pt x="37594" y="61051"/>
                    <a:pt x="37694" y="60951"/>
                    <a:pt x="37728" y="60817"/>
                  </a:cubicBezTo>
                  <a:lnTo>
                    <a:pt x="37728" y="60817"/>
                  </a:lnTo>
                  <a:cubicBezTo>
                    <a:pt x="37661" y="60884"/>
                    <a:pt x="37561" y="60984"/>
                    <a:pt x="37461" y="61051"/>
                  </a:cubicBezTo>
                  <a:cubicBezTo>
                    <a:pt x="37294" y="60717"/>
                    <a:pt x="37227" y="60350"/>
                    <a:pt x="37194" y="59983"/>
                  </a:cubicBezTo>
                  <a:cubicBezTo>
                    <a:pt x="37194" y="59917"/>
                    <a:pt x="37261" y="59783"/>
                    <a:pt x="37361" y="59717"/>
                  </a:cubicBezTo>
                  <a:cubicBezTo>
                    <a:pt x="37694" y="59416"/>
                    <a:pt x="38061" y="59083"/>
                    <a:pt x="38395" y="58716"/>
                  </a:cubicBezTo>
                  <a:lnTo>
                    <a:pt x="38395" y="58716"/>
                  </a:lnTo>
                  <a:cubicBezTo>
                    <a:pt x="37994" y="59049"/>
                    <a:pt x="37594" y="59350"/>
                    <a:pt x="37160" y="59717"/>
                  </a:cubicBezTo>
                  <a:cubicBezTo>
                    <a:pt x="37060" y="59283"/>
                    <a:pt x="37027" y="58883"/>
                    <a:pt x="37094" y="58482"/>
                  </a:cubicBezTo>
                  <a:cubicBezTo>
                    <a:pt x="37127" y="58349"/>
                    <a:pt x="37261" y="58249"/>
                    <a:pt x="37361" y="58149"/>
                  </a:cubicBezTo>
                  <a:lnTo>
                    <a:pt x="37361" y="58149"/>
                  </a:lnTo>
                  <a:cubicBezTo>
                    <a:pt x="37294" y="58182"/>
                    <a:pt x="37227" y="58182"/>
                    <a:pt x="37094" y="58216"/>
                  </a:cubicBezTo>
                  <a:cubicBezTo>
                    <a:pt x="37127" y="57949"/>
                    <a:pt x="37127" y="57682"/>
                    <a:pt x="37160" y="57415"/>
                  </a:cubicBezTo>
                  <a:cubicBezTo>
                    <a:pt x="37160" y="57382"/>
                    <a:pt x="37160" y="57348"/>
                    <a:pt x="37194" y="57315"/>
                  </a:cubicBezTo>
                  <a:cubicBezTo>
                    <a:pt x="37461" y="57148"/>
                    <a:pt x="37694" y="56981"/>
                    <a:pt x="37961" y="56848"/>
                  </a:cubicBezTo>
                  <a:cubicBezTo>
                    <a:pt x="37987" y="56842"/>
                    <a:pt x="38014" y="56839"/>
                    <a:pt x="38044" y="56839"/>
                  </a:cubicBezTo>
                  <a:cubicBezTo>
                    <a:pt x="38170" y="56839"/>
                    <a:pt x="38326" y="56888"/>
                    <a:pt x="38461" y="56915"/>
                  </a:cubicBezTo>
                  <a:cubicBezTo>
                    <a:pt x="38662" y="56981"/>
                    <a:pt x="38862" y="57081"/>
                    <a:pt x="39062" y="57215"/>
                  </a:cubicBezTo>
                  <a:cubicBezTo>
                    <a:pt x="39596" y="57515"/>
                    <a:pt x="40129" y="57882"/>
                    <a:pt x="40596" y="58282"/>
                  </a:cubicBezTo>
                  <a:cubicBezTo>
                    <a:pt x="41073" y="58731"/>
                    <a:pt x="41643" y="59014"/>
                    <a:pt x="42289" y="59014"/>
                  </a:cubicBezTo>
                  <a:cubicBezTo>
                    <a:pt x="42411" y="59014"/>
                    <a:pt x="42537" y="59004"/>
                    <a:pt x="42664" y="58983"/>
                  </a:cubicBezTo>
                  <a:cubicBezTo>
                    <a:pt x="41964" y="58916"/>
                    <a:pt x="41364" y="58649"/>
                    <a:pt x="40830" y="58149"/>
                  </a:cubicBezTo>
                  <a:lnTo>
                    <a:pt x="40830" y="58149"/>
                  </a:lnTo>
                  <a:cubicBezTo>
                    <a:pt x="40963" y="58216"/>
                    <a:pt x="41063" y="58249"/>
                    <a:pt x="41197" y="58282"/>
                  </a:cubicBezTo>
                  <a:cubicBezTo>
                    <a:pt x="41458" y="58391"/>
                    <a:pt x="41747" y="58443"/>
                    <a:pt x="42040" y="58443"/>
                  </a:cubicBezTo>
                  <a:cubicBezTo>
                    <a:pt x="42647" y="58443"/>
                    <a:pt x="43271" y="58220"/>
                    <a:pt x="43699" y="57815"/>
                  </a:cubicBezTo>
                  <a:cubicBezTo>
                    <a:pt x="43932" y="57582"/>
                    <a:pt x="44065" y="57282"/>
                    <a:pt x="44099" y="56948"/>
                  </a:cubicBezTo>
                  <a:cubicBezTo>
                    <a:pt x="44099" y="56348"/>
                    <a:pt x="44266" y="55814"/>
                    <a:pt x="44499" y="55280"/>
                  </a:cubicBezTo>
                  <a:cubicBezTo>
                    <a:pt x="44599" y="55080"/>
                    <a:pt x="44733" y="54846"/>
                    <a:pt x="44532" y="54613"/>
                  </a:cubicBezTo>
                  <a:cubicBezTo>
                    <a:pt x="44499" y="54580"/>
                    <a:pt x="44532" y="54446"/>
                    <a:pt x="44532" y="54379"/>
                  </a:cubicBezTo>
                  <a:cubicBezTo>
                    <a:pt x="44599" y="53779"/>
                    <a:pt x="44499" y="53212"/>
                    <a:pt x="44332" y="52645"/>
                  </a:cubicBezTo>
                  <a:cubicBezTo>
                    <a:pt x="44132" y="52145"/>
                    <a:pt x="44065" y="51611"/>
                    <a:pt x="43932" y="51077"/>
                  </a:cubicBezTo>
                  <a:cubicBezTo>
                    <a:pt x="43832" y="50543"/>
                    <a:pt x="44166" y="50010"/>
                    <a:pt x="44633" y="49743"/>
                  </a:cubicBezTo>
                  <a:cubicBezTo>
                    <a:pt x="44766" y="49643"/>
                    <a:pt x="44899" y="49543"/>
                    <a:pt x="45100" y="49376"/>
                  </a:cubicBezTo>
                  <a:close/>
                  <a:moveTo>
                    <a:pt x="12360" y="1"/>
                  </a:moveTo>
                  <a:cubicBezTo>
                    <a:pt x="11728" y="1"/>
                    <a:pt x="11114" y="95"/>
                    <a:pt x="10475" y="241"/>
                  </a:cubicBezTo>
                  <a:cubicBezTo>
                    <a:pt x="10008" y="341"/>
                    <a:pt x="9507" y="407"/>
                    <a:pt x="9007" y="474"/>
                  </a:cubicBezTo>
                  <a:cubicBezTo>
                    <a:pt x="8957" y="491"/>
                    <a:pt x="8915" y="499"/>
                    <a:pt x="8874" y="499"/>
                  </a:cubicBezTo>
                  <a:cubicBezTo>
                    <a:pt x="8832" y="499"/>
                    <a:pt x="8790" y="491"/>
                    <a:pt x="8740" y="474"/>
                  </a:cubicBezTo>
                  <a:cubicBezTo>
                    <a:pt x="8630" y="437"/>
                    <a:pt x="8515" y="423"/>
                    <a:pt x="8399" y="423"/>
                  </a:cubicBezTo>
                  <a:cubicBezTo>
                    <a:pt x="8199" y="423"/>
                    <a:pt x="7996" y="465"/>
                    <a:pt x="7806" y="508"/>
                  </a:cubicBezTo>
                  <a:cubicBezTo>
                    <a:pt x="6505" y="774"/>
                    <a:pt x="5338" y="1375"/>
                    <a:pt x="4270" y="2142"/>
                  </a:cubicBezTo>
                  <a:cubicBezTo>
                    <a:pt x="3403" y="2776"/>
                    <a:pt x="2736" y="3576"/>
                    <a:pt x="2135" y="4444"/>
                  </a:cubicBezTo>
                  <a:cubicBezTo>
                    <a:pt x="1535" y="5378"/>
                    <a:pt x="968" y="6345"/>
                    <a:pt x="668" y="7446"/>
                  </a:cubicBezTo>
                  <a:cubicBezTo>
                    <a:pt x="267" y="8814"/>
                    <a:pt x="67" y="10215"/>
                    <a:pt x="1" y="11616"/>
                  </a:cubicBezTo>
                  <a:cubicBezTo>
                    <a:pt x="1" y="12083"/>
                    <a:pt x="1" y="12583"/>
                    <a:pt x="101" y="13050"/>
                  </a:cubicBezTo>
                  <a:cubicBezTo>
                    <a:pt x="301" y="14017"/>
                    <a:pt x="534" y="14985"/>
                    <a:pt x="835" y="15952"/>
                  </a:cubicBezTo>
                  <a:cubicBezTo>
                    <a:pt x="1368" y="17620"/>
                    <a:pt x="2302" y="19054"/>
                    <a:pt x="3503" y="20355"/>
                  </a:cubicBezTo>
                  <a:cubicBezTo>
                    <a:pt x="4104" y="20989"/>
                    <a:pt x="4737" y="21589"/>
                    <a:pt x="5471" y="22056"/>
                  </a:cubicBezTo>
                  <a:cubicBezTo>
                    <a:pt x="6805" y="22890"/>
                    <a:pt x="8240" y="23257"/>
                    <a:pt x="9774" y="23257"/>
                  </a:cubicBezTo>
                  <a:lnTo>
                    <a:pt x="11342" y="23257"/>
                  </a:lnTo>
                  <a:cubicBezTo>
                    <a:pt x="11342" y="23257"/>
                    <a:pt x="11342" y="23291"/>
                    <a:pt x="11342" y="23291"/>
                  </a:cubicBezTo>
                  <a:cubicBezTo>
                    <a:pt x="11275" y="23324"/>
                    <a:pt x="11209" y="23391"/>
                    <a:pt x="11109" y="23424"/>
                  </a:cubicBezTo>
                  <a:cubicBezTo>
                    <a:pt x="10441" y="23824"/>
                    <a:pt x="9808" y="24325"/>
                    <a:pt x="9274" y="24892"/>
                  </a:cubicBezTo>
                  <a:cubicBezTo>
                    <a:pt x="8206" y="25959"/>
                    <a:pt x="7406" y="27227"/>
                    <a:pt x="6739" y="28561"/>
                  </a:cubicBezTo>
                  <a:cubicBezTo>
                    <a:pt x="6038" y="29995"/>
                    <a:pt x="5771" y="31496"/>
                    <a:pt x="6105" y="33098"/>
                  </a:cubicBezTo>
                  <a:cubicBezTo>
                    <a:pt x="6272" y="33965"/>
                    <a:pt x="6539" y="34832"/>
                    <a:pt x="6972" y="35633"/>
                  </a:cubicBezTo>
                  <a:cubicBezTo>
                    <a:pt x="7639" y="36967"/>
                    <a:pt x="8340" y="38268"/>
                    <a:pt x="9374" y="39335"/>
                  </a:cubicBezTo>
                  <a:cubicBezTo>
                    <a:pt x="10175" y="40169"/>
                    <a:pt x="11008" y="40937"/>
                    <a:pt x="11976" y="41537"/>
                  </a:cubicBezTo>
                  <a:cubicBezTo>
                    <a:pt x="13343" y="42371"/>
                    <a:pt x="14845" y="42805"/>
                    <a:pt x="16412" y="43071"/>
                  </a:cubicBezTo>
                  <a:cubicBezTo>
                    <a:pt x="16813" y="43138"/>
                    <a:pt x="17213" y="43138"/>
                    <a:pt x="17613" y="43171"/>
                  </a:cubicBezTo>
                  <a:cubicBezTo>
                    <a:pt x="17613" y="43171"/>
                    <a:pt x="17647" y="43205"/>
                    <a:pt x="17613" y="43205"/>
                  </a:cubicBezTo>
                  <a:cubicBezTo>
                    <a:pt x="17613" y="43272"/>
                    <a:pt x="17580" y="43338"/>
                    <a:pt x="17546" y="43372"/>
                  </a:cubicBezTo>
                  <a:cubicBezTo>
                    <a:pt x="17079" y="44206"/>
                    <a:pt x="16879" y="45106"/>
                    <a:pt x="16813" y="46040"/>
                  </a:cubicBezTo>
                  <a:cubicBezTo>
                    <a:pt x="16679" y="47541"/>
                    <a:pt x="16879" y="49009"/>
                    <a:pt x="17280" y="50443"/>
                  </a:cubicBezTo>
                  <a:cubicBezTo>
                    <a:pt x="17613" y="51644"/>
                    <a:pt x="18147" y="52745"/>
                    <a:pt x="18714" y="53846"/>
                  </a:cubicBezTo>
                  <a:cubicBezTo>
                    <a:pt x="19381" y="55080"/>
                    <a:pt x="20315" y="56081"/>
                    <a:pt x="21483" y="56881"/>
                  </a:cubicBezTo>
                  <a:cubicBezTo>
                    <a:pt x="22183" y="57315"/>
                    <a:pt x="22884" y="57782"/>
                    <a:pt x="23684" y="58015"/>
                  </a:cubicBezTo>
                  <a:cubicBezTo>
                    <a:pt x="24985" y="58449"/>
                    <a:pt x="26319" y="58649"/>
                    <a:pt x="27687" y="58683"/>
                  </a:cubicBezTo>
                  <a:cubicBezTo>
                    <a:pt x="27788" y="58688"/>
                    <a:pt x="27889" y="58691"/>
                    <a:pt x="27991" y="58691"/>
                  </a:cubicBezTo>
                  <a:cubicBezTo>
                    <a:pt x="28467" y="58691"/>
                    <a:pt x="28961" y="58631"/>
                    <a:pt x="29455" y="58549"/>
                  </a:cubicBezTo>
                  <a:cubicBezTo>
                    <a:pt x="30522" y="58382"/>
                    <a:pt x="31523" y="57949"/>
                    <a:pt x="32457" y="57415"/>
                  </a:cubicBezTo>
                  <a:cubicBezTo>
                    <a:pt x="32591" y="57348"/>
                    <a:pt x="32757" y="57248"/>
                    <a:pt x="32924" y="57181"/>
                  </a:cubicBezTo>
                  <a:cubicBezTo>
                    <a:pt x="32924" y="57248"/>
                    <a:pt x="32924" y="57282"/>
                    <a:pt x="32924" y="57282"/>
                  </a:cubicBezTo>
                  <a:cubicBezTo>
                    <a:pt x="32624" y="57915"/>
                    <a:pt x="32457" y="58616"/>
                    <a:pt x="32390" y="59316"/>
                  </a:cubicBezTo>
                  <a:cubicBezTo>
                    <a:pt x="32157" y="61851"/>
                    <a:pt x="32757" y="64186"/>
                    <a:pt x="34125" y="66355"/>
                  </a:cubicBezTo>
                  <a:cubicBezTo>
                    <a:pt x="34358" y="66722"/>
                    <a:pt x="34659" y="67089"/>
                    <a:pt x="34959" y="67389"/>
                  </a:cubicBezTo>
                  <a:cubicBezTo>
                    <a:pt x="36026" y="68423"/>
                    <a:pt x="37261" y="69190"/>
                    <a:pt x="38628" y="69690"/>
                  </a:cubicBezTo>
                  <a:cubicBezTo>
                    <a:pt x="39729" y="70124"/>
                    <a:pt x="40930" y="70258"/>
                    <a:pt x="42064" y="70491"/>
                  </a:cubicBezTo>
                  <a:cubicBezTo>
                    <a:pt x="42698" y="70618"/>
                    <a:pt x="43319" y="70664"/>
                    <a:pt x="43944" y="70664"/>
                  </a:cubicBezTo>
                  <a:cubicBezTo>
                    <a:pt x="44305" y="70664"/>
                    <a:pt x="44667" y="70649"/>
                    <a:pt x="45033" y="70624"/>
                  </a:cubicBezTo>
                  <a:cubicBezTo>
                    <a:pt x="45767" y="70558"/>
                    <a:pt x="46467" y="70391"/>
                    <a:pt x="47134" y="70124"/>
                  </a:cubicBezTo>
                  <a:cubicBezTo>
                    <a:pt x="47501" y="69957"/>
                    <a:pt x="47868" y="69824"/>
                    <a:pt x="48202" y="69657"/>
                  </a:cubicBezTo>
                  <a:cubicBezTo>
                    <a:pt x="48635" y="69524"/>
                    <a:pt x="49002" y="69323"/>
                    <a:pt x="49336" y="69023"/>
                  </a:cubicBezTo>
                  <a:cubicBezTo>
                    <a:pt x="49803" y="68623"/>
                    <a:pt x="50303" y="68189"/>
                    <a:pt x="50770" y="67756"/>
                  </a:cubicBezTo>
                  <a:cubicBezTo>
                    <a:pt x="52105" y="66488"/>
                    <a:pt x="53139" y="65020"/>
                    <a:pt x="53739" y="63319"/>
                  </a:cubicBezTo>
                  <a:cubicBezTo>
                    <a:pt x="54106" y="62385"/>
                    <a:pt x="54339" y="61418"/>
                    <a:pt x="54406" y="60417"/>
                  </a:cubicBezTo>
                  <a:cubicBezTo>
                    <a:pt x="54506" y="59116"/>
                    <a:pt x="54273" y="57849"/>
                    <a:pt x="53806" y="56614"/>
                  </a:cubicBezTo>
                  <a:cubicBezTo>
                    <a:pt x="53072" y="54646"/>
                    <a:pt x="51804" y="53012"/>
                    <a:pt x="50270" y="51577"/>
                  </a:cubicBezTo>
                  <a:cubicBezTo>
                    <a:pt x="49202" y="50543"/>
                    <a:pt x="47968" y="49810"/>
                    <a:pt x="46534" y="49376"/>
                  </a:cubicBezTo>
                  <a:cubicBezTo>
                    <a:pt x="45886" y="49176"/>
                    <a:pt x="45219" y="48958"/>
                    <a:pt x="44561" y="48958"/>
                  </a:cubicBezTo>
                  <a:cubicBezTo>
                    <a:pt x="44339" y="48958"/>
                    <a:pt x="44118" y="48983"/>
                    <a:pt x="43899" y="49042"/>
                  </a:cubicBezTo>
                  <a:cubicBezTo>
                    <a:pt x="43799" y="48942"/>
                    <a:pt x="43732" y="48876"/>
                    <a:pt x="43665" y="48876"/>
                  </a:cubicBezTo>
                  <a:cubicBezTo>
                    <a:pt x="43498" y="48876"/>
                    <a:pt x="43332" y="48909"/>
                    <a:pt x="43165" y="48942"/>
                  </a:cubicBezTo>
                  <a:cubicBezTo>
                    <a:pt x="42931" y="49042"/>
                    <a:pt x="42698" y="49176"/>
                    <a:pt x="42498" y="49309"/>
                  </a:cubicBezTo>
                  <a:cubicBezTo>
                    <a:pt x="42331" y="49376"/>
                    <a:pt x="42164" y="49409"/>
                    <a:pt x="41964" y="49409"/>
                  </a:cubicBezTo>
                  <a:cubicBezTo>
                    <a:pt x="41330" y="49443"/>
                    <a:pt x="40696" y="49476"/>
                    <a:pt x="40096" y="49810"/>
                  </a:cubicBezTo>
                  <a:cubicBezTo>
                    <a:pt x="39929" y="49376"/>
                    <a:pt x="39762" y="48942"/>
                    <a:pt x="39596" y="48509"/>
                  </a:cubicBezTo>
                  <a:cubicBezTo>
                    <a:pt x="39362" y="47841"/>
                    <a:pt x="39262" y="47141"/>
                    <a:pt x="38862" y="46541"/>
                  </a:cubicBezTo>
                  <a:cubicBezTo>
                    <a:pt x="38828" y="46507"/>
                    <a:pt x="38828" y="46440"/>
                    <a:pt x="38828" y="46340"/>
                  </a:cubicBezTo>
                  <a:lnTo>
                    <a:pt x="38828" y="46340"/>
                  </a:lnTo>
                  <a:cubicBezTo>
                    <a:pt x="38962" y="46440"/>
                    <a:pt x="39062" y="46474"/>
                    <a:pt x="39162" y="46541"/>
                  </a:cubicBezTo>
                  <a:cubicBezTo>
                    <a:pt x="39796" y="46874"/>
                    <a:pt x="40363" y="47241"/>
                    <a:pt x="40997" y="47508"/>
                  </a:cubicBezTo>
                  <a:cubicBezTo>
                    <a:pt x="41797" y="47841"/>
                    <a:pt x="42631" y="48075"/>
                    <a:pt x="43432" y="48375"/>
                  </a:cubicBezTo>
                  <a:cubicBezTo>
                    <a:pt x="44430" y="48764"/>
                    <a:pt x="45429" y="48967"/>
                    <a:pt x="46467" y="48967"/>
                  </a:cubicBezTo>
                  <a:cubicBezTo>
                    <a:pt x="46676" y="48967"/>
                    <a:pt x="46888" y="48959"/>
                    <a:pt x="47101" y="48942"/>
                  </a:cubicBezTo>
                  <a:cubicBezTo>
                    <a:pt x="49269" y="48775"/>
                    <a:pt x="51171" y="47875"/>
                    <a:pt x="52738" y="46407"/>
                  </a:cubicBezTo>
                  <a:cubicBezTo>
                    <a:pt x="53672" y="45540"/>
                    <a:pt x="54406" y="44539"/>
                    <a:pt x="55207" y="43572"/>
                  </a:cubicBezTo>
                  <a:cubicBezTo>
                    <a:pt x="56441" y="42104"/>
                    <a:pt x="56908" y="40403"/>
                    <a:pt x="56808" y="38535"/>
                  </a:cubicBezTo>
                  <a:cubicBezTo>
                    <a:pt x="56741" y="37334"/>
                    <a:pt x="56474" y="36133"/>
                    <a:pt x="55907" y="35032"/>
                  </a:cubicBezTo>
                  <a:cubicBezTo>
                    <a:pt x="55607" y="34398"/>
                    <a:pt x="55340" y="33798"/>
                    <a:pt x="54973" y="33198"/>
                  </a:cubicBezTo>
                  <a:cubicBezTo>
                    <a:pt x="54406" y="32197"/>
                    <a:pt x="53639" y="31330"/>
                    <a:pt x="52705" y="30596"/>
                  </a:cubicBezTo>
                  <a:cubicBezTo>
                    <a:pt x="51571" y="29695"/>
                    <a:pt x="50303" y="29028"/>
                    <a:pt x="48936" y="28494"/>
                  </a:cubicBezTo>
                  <a:cubicBezTo>
                    <a:pt x="47992" y="28148"/>
                    <a:pt x="47047" y="27891"/>
                    <a:pt x="46047" y="27891"/>
                  </a:cubicBezTo>
                  <a:cubicBezTo>
                    <a:pt x="45987" y="27891"/>
                    <a:pt x="45927" y="27892"/>
                    <a:pt x="45867" y="27894"/>
                  </a:cubicBezTo>
                  <a:cubicBezTo>
                    <a:pt x="45600" y="27894"/>
                    <a:pt x="45328" y="27883"/>
                    <a:pt x="45052" y="27883"/>
                  </a:cubicBezTo>
                  <a:cubicBezTo>
                    <a:pt x="44639" y="27883"/>
                    <a:pt x="44219" y="27907"/>
                    <a:pt x="43799" y="28027"/>
                  </a:cubicBezTo>
                  <a:cubicBezTo>
                    <a:pt x="43799" y="28027"/>
                    <a:pt x="43799" y="27994"/>
                    <a:pt x="43799" y="27994"/>
                  </a:cubicBezTo>
                  <a:cubicBezTo>
                    <a:pt x="44166" y="27594"/>
                    <a:pt x="44532" y="27160"/>
                    <a:pt x="44933" y="26793"/>
                  </a:cubicBezTo>
                  <a:cubicBezTo>
                    <a:pt x="45933" y="25892"/>
                    <a:pt x="46767" y="24892"/>
                    <a:pt x="47401" y="23657"/>
                  </a:cubicBezTo>
                  <a:cubicBezTo>
                    <a:pt x="47902" y="22690"/>
                    <a:pt x="48402" y="21689"/>
                    <a:pt x="48936" y="20722"/>
                  </a:cubicBezTo>
                  <a:cubicBezTo>
                    <a:pt x="49669" y="19288"/>
                    <a:pt x="50136" y="17820"/>
                    <a:pt x="50070" y="16185"/>
                  </a:cubicBezTo>
                  <a:cubicBezTo>
                    <a:pt x="50003" y="14718"/>
                    <a:pt x="49669" y="13283"/>
                    <a:pt x="49202" y="11882"/>
                  </a:cubicBezTo>
                  <a:cubicBezTo>
                    <a:pt x="48902" y="11048"/>
                    <a:pt x="48402" y="10281"/>
                    <a:pt x="47902" y="9547"/>
                  </a:cubicBezTo>
                  <a:cubicBezTo>
                    <a:pt x="46834" y="7946"/>
                    <a:pt x="45466" y="6745"/>
                    <a:pt x="43799" y="5845"/>
                  </a:cubicBezTo>
                  <a:cubicBezTo>
                    <a:pt x="42731" y="5244"/>
                    <a:pt x="41630" y="4677"/>
                    <a:pt x="40430" y="4310"/>
                  </a:cubicBezTo>
                  <a:cubicBezTo>
                    <a:pt x="39088" y="3895"/>
                    <a:pt x="37716" y="3541"/>
                    <a:pt x="36284" y="3541"/>
                  </a:cubicBezTo>
                  <a:cubicBezTo>
                    <a:pt x="36220" y="3541"/>
                    <a:pt x="36157" y="3542"/>
                    <a:pt x="36093" y="3543"/>
                  </a:cubicBezTo>
                  <a:cubicBezTo>
                    <a:pt x="35126" y="3543"/>
                    <a:pt x="34192" y="3677"/>
                    <a:pt x="33258" y="3777"/>
                  </a:cubicBezTo>
                  <a:cubicBezTo>
                    <a:pt x="31757" y="3910"/>
                    <a:pt x="30456" y="4477"/>
                    <a:pt x="29155" y="5178"/>
                  </a:cubicBezTo>
                  <a:cubicBezTo>
                    <a:pt x="27487" y="6145"/>
                    <a:pt x="26186" y="7513"/>
                    <a:pt x="25085" y="9114"/>
                  </a:cubicBezTo>
                  <a:cubicBezTo>
                    <a:pt x="24852" y="9481"/>
                    <a:pt x="24585" y="9881"/>
                    <a:pt x="24285" y="10348"/>
                  </a:cubicBezTo>
                  <a:cubicBezTo>
                    <a:pt x="24285" y="10181"/>
                    <a:pt x="24251" y="10114"/>
                    <a:pt x="24251" y="10014"/>
                  </a:cubicBezTo>
                  <a:cubicBezTo>
                    <a:pt x="24185" y="9681"/>
                    <a:pt x="24118" y="9381"/>
                    <a:pt x="24018" y="9047"/>
                  </a:cubicBezTo>
                  <a:cubicBezTo>
                    <a:pt x="23484" y="7079"/>
                    <a:pt x="22517" y="5378"/>
                    <a:pt x="21049" y="3943"/>
                  </a:cubicBezTo>
                  <a:cubicBezTo>
                    <a:pt x="20215" y="3109"/>
                    <a:pt x="19348" y="2376"/>
                    <a:pt x="18314" y="1809"/>
                  </a:cubicBezTo>
                  <a:cubicBezTo>
                    <a:pt x="16913" y="1075"/>
                    <a:pt x="15445" y="508"/>
                    <a:pt x="13911" y="174"/>
                  </a:cubicBezTo>
                  <a:cubicBezTo>
                    <a:pt x="13510" y="74"/>
                    <a:pt x="13077" y="7"/>
                    <a:pt x="12643" y="7"/>
                  </a:cubicBezTo>
                  <a:cubicBezTo>
                    <a:pt x="12548" y="3"/>
                    <a:pt x="12454" y="1"/>
                    <a:pt x="123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8108475" y="1991663"/>
              <a:ext cx="90925" cy="50900"/>
            </a:xfrm>
            <a:custGeom>
              <a:avLst/>
              <a:gdLst/>
              <a:ahLst/>
              <a:cxnLst/>
              <a:rect l="l" t="t" r="r" b="b"/>
              <a:pathLst>
                <a:path w="3637" h="2036" extrusionOk="0">
                  <a:moveTo>
                    <a:pt x="3636" y="0"/>
                  </a:moveTo>
                  <a:cubicBezTo>
                    <a:pt x="2869" y="134"/>
                    <a:pt x="2169" y="467"/>
                    <a:pt x="1501" y="901"/>
                  </a:cubicBezTo>
                  <a:cubicBezTo>
                    <a:pt x="1034" y="1168"/>
                    <a:pt x="601" y="1535"/>
                    <a:pt x="167" y="1835"/>
                  </a:cubicBezTo>
                  <a:cubicBezTo>
                    <a:pt x="100" y="1902"/>
                    <a:pt x="0" y="1935"/>
                    <a:pt x="134" y="2035"/>
                  </a:cubicBezTo>
                  <a:cubicBezTo>
                    <a:pt x="200" y="1968"/>
                    <a:pt x="267" y="1935"/>
                    <a:pt x="334" y="1902"/>
                  </a:cubicBezTo>
                  <a:cubicBezTo>
                    <a:pt x="1368" y="1134"/>
                    <a:pt x="2435" y="467"/>
                    <a:pt x="3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7892475" y="1896588"/>
              <a:ext cx="15050" cy="48400"/>
            </a:xfrm>
            <a:custGeom>
              <a:avLst/>
              <a:gdLst/>
              <a:ahLst/>
              <a:cxnLst/>
              <a:rect l="l" t="t" r="r" b="b"/>
              <a:pathLst>
                <a:path w="602" h="1936" extrusionOk="0">
                  <a:moveTo>
                    <a:pt x="535" y="1"/>
                  </a:moveTo>
                  <a:cubicBezTo>
                    <a:pt x="401" y="334"/>
                    <a:pt x="234" y="668"/>
                    <a:pt x="101" y="968"/>
                  </a:cubicBezTo>
                  <a:cubicBezTo>
                    <a:pt x="1" y="1235"/>
                    <a:pt x="34" y="1535"/>
                    <a:pt x="101" y="1802"/>
                  </a:cubicBezTo>
                  <a:cubicBezTo>
                    <a:pt x="101" y="1835"/>
                    <a:pt x="168" y="1902"/>
                    <a:pt x="168" y="1935"/>
                  </a:cubicBezTo>
                  <a:cubicBezTo>
                    <a:pt x="234" y="1468"/>
                    <a:pt x="168" y="968"/>
                    <a:pt x="468" y="568"/>
                  </a:cubicBezTo>
                  <a:cubicBezTo>
                    <a:pt x="501" y="468"/>
                    <a:pt x="568" y="367"/>
                    <a:pt x="601" y="301"/>
                  </a:cubicBezTo>
                  <a:cubicBezTo>
                    <a:pt x="568" y="201"/>
                    <a:pt x="568" y="101"/>
                    <a:pt x="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8338625" y="1609713"/>
              <a:ext cx="25050" cy="4200"/>
            </a:xfrm>
            <a:custGeom>
              <a:avLst/>
              <a:gdLst/>
              <a:ahLst/>
              <a:cxnLst/>
              <a:rect l="l" t="t" r="r" b="b"/>
              <a:pathLst>
                <a:path w="1002" h="168" extrusionOk="0">
                  <a:moveTo>
                    <a:pt x="1" y="1"/>
                  </a:moveTo>
                  <a:cubicBezTo>
                    <a:pt x="1" y="34"/>
                    <a:pt x="1" y="34"/>
                    <a:pt x="1" y="67"/>
                  </a:cubicBezTo>
                  <a:lnTo>
                    <a:pt x="401" y="167"/>
                  </a:lnTo>
                  <a:cubicBezTo>
                    <a:pt x="435" y="167"/>
                    <a:pt x="468" y="167"/>
                    <a:pt x="468" y="134"/>
                  </a:cubicBezTo>
                  <a:cubicBezTo>
                    <a:pt x="668" y="134"/>
                    <a:pt x="835" y="101"/>
                    <a:pt x="1002" y="67"/>
                  </a:cubicBezTo>
                  <a:cubicBezTo>
                    <a:pt x="1002" y="34"/>
                    <a:pt x="1002" y="34"/>
                    <a:pt x="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8057600" y="2432813"/>
              <a:ext cx="16700" cy="6700"/>
            </a:xfrm>
            <a:custGeom>
              <a:avLst/>
              <a:gdLst/>
              <a:ahLst/>
              <a:cxnLst/>
              <a:rect l="l" t="t" r="r" b="b"/>
              <a:pathLst>
                <a:path w="668" h="268" extrusionOk="0">
                  <a:moveTo>
                    <a:pt x="634" y="0"/>
                  </a:moveTo>
                  <a:cubicBezTo>
                    <a:pt x="401" y="67"/>
                    <a:pt x="201" y="100"/>
                    <a:pt x="1" y="167"/>
                  </a:cubicBezTo>
                  <a:cubicBezTo>
                    <a:pt x="1" y="200"/>
                    <a:pt x="1" y="234"/>
                    <a:pt x="1" y="267"/>
                  </a:cubicBezTo>
                  <a:lnTo>
                    <a:pt x="434" y="267"/>
                  </a:lnTo>
                  <a:cubicBezTo>
                    <a:pt x="468" y="267"/>
                    <a:pt x="501" y="234"/>
                    <a:pt x="534" y="234"/>
                  </a:cubicBezTo>
                  <a:cubicBezTo>
                    <a:pt x="568" y="167"/>
                    <a:pt x="634" y="134"/>
                    <a:pt x="668" y="67"/>
                  </a:cubicBezTo>
                  <a:cubicBezTo>
                    <a:pt x="634" y="34"/>
                    <a:pt x="634" y="34"/>
                    <a:pt x="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8419525" y="1374538"/>
              <a:ext cx="161800" cy="233525"/>
            </a:xfrm>
            <a:custGeom>
              <a:avLst/>
              <a:gdLst/>
              <a:ahLst/>
              <a:cxnLst/>
              <a:rect l="l" t="t" r="r" b="b"/>
              <a:pathLst>
                <a:path w="6472" h="9341" extrusionOk="0">
                  <a:moveTo>
                    <a:pt x="1" y="1"/>
                  </a:moveTo>
                  <a:lnTo>
                    <a:pt x="1" y="1"/>
                  </a:lnTo>
                  <a:cubicBezTo>
                    <a:pt x="3503" y="2169"/>
                    <a:pt x="5738" y="5205"/>
                    <a:pt x="6439" y="9341"/>
                  </a:cubicBezTo>
                  <a:cubicBezTo>
                    <a:pt x="6472" y="9241"/>
                    <a:pt x="6472" y="9174"/>
                    <a:pt x="6439" y="9107"/>
                  </a:cubicBezTo>
                  <a:cubicBezTo>
                    <a:pt x="6305" y="7907"/>
                    <a:pt x="6005" y="6739"/>
                    <a:pt x="5471" y="5638"/>
                  </a:cubicBezTo>
                  <a:cubicBezTo>
                    <a:pt x="5038" y="4738"/>
                    <a:pt x="4404" y="4004"/>
                    <a:pt x="3837" y="3203"/>
                  </a:cubicBezTo>
                  <a:cubicBezTo>
                    <a:pt x="3103" y="2203"/>
                    <a:pt x="2202" y="1402"/>
                    <a:pt x="1201" y="701"/>
                  </a:cubicBezTo>
                  <a:cubicBezTo>
                    <a:pt x="835" y="435"/>
                    <a:pt x="401" y="2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8148500" y="1323413"/>
              <a:ext cx="252700" cy="41150"/>
            </a:xfrm>
            <a:custGeom>
              <a:avLst/>
              <a:gdLst/>
              <a:ahLst/>
              <a:cxnLst/>
              <a:rect l="l" t="t" r="r" b="b"/>
              <a:pathLst>
                <a:path w="10108" h="1646" extrusionOk="0">
                  <a:moveTo>
                    <a:pt x="3335" y="0"/>
                  </a:moveTo>
                  <a:cubicBezTo>
                    <a:pt x="2947" y="0"/>
                    <a:pt x="2558" y="15"/>
                    <a:pt x="2169" y="45"/>
                  </a:cubicBezTo>
                  <a:cubicBezTo>
                    <a:pt x="1401" y="111"/>
                    <a:pt x="701" y="278"/>
                    <a:pt x="0" y="612"/>
                  </a:cubicBezTo>
                  <a:cubicBezTo>
                    <a:pt x="167" y="578"/>
                    <a:pt x="301" y="545"/>
                    <a:pt x="467" y="478"/>
                  </a:cubicBezTo>
                  <a:cubicBezTo>
                    <a:pt x="1391" y="247"/>
                    <a:pt x="2314" y="148"/>
                    <a:pt x="3246" y="148"/>
                  </a:cubicBezTo>
                  <a:cubicBezTo>
                    <a:pt x="3795" y="148"/>
                    <a:pt x="4347" y="183"/>
                    <a:pt x="4904" y="245"/>
                  </a:cubicBezTo>
                  <a:cubicBezTo>
                    <a:pt x="5705" y="345"/>
                    <a:pt x="6505" y="478"/>
                    <a:pt x="7306" y="612"/>
                  </a:cubicBezTo>
                  <a:cubicBezTo>
                    <a:pt x="8273" y="778"/>
                    <a:pt x="9174" y="1079"/>
                    <a:pt x="10008" y="1612"/>
                  </a:cubicBezTo>
                  <a:cubicBezTo>
                    <a:pt x="10041" y="1646"/>
                    <a:pt x="10074" y="1646"/>
                    <a:pt x="10108" y="1646"/>
                  </a:cubicBezTo>
                  <a:cubicBezTo>
                    <a:pt x="10008" y="1546"/>
                    <a:pt x="9941" y="1446"/>
                    <a:pt x="9841" y="1379"/>
                  </a:cubicBezTo>
                  <a:cubicBezTo>
                    <a:pt x="9541" y="1245"/>
                    <a:pt x="9240" y="1112"/>
                    <a:pt x="8940" y="979"/>
                  </a:cubicBezTo>
                  <a:cubicBezTo>
                    <a:pt x="8040" y="645"/>
                    <a:pt x="7072" y="478"/>
                    <a:pt x="6138" y="278"/>
                  </a:cubicBezTo>
                  <a:cubicBezTo>
                    <a:pt x="5217" y="89"/>
                    <a:pt x="4278" y="0"/>
                    <a:pt x="3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8467900" y="1654738"/>
              <a:ext cx="105925" cy="211850"/>
            </a:xfrm>
            <a:custGeom>
              <a:avLst/>
              <a:gdLst/>
              <a:ahLst/>
              <a:cxnLst/>
              <a:rect l="l" t="t" r="r" b="b"/>
              <a:pathLst>
                <a:path w="4237" h="8474" extrusionOk="0">
                  <a:moveTo>
                    <a:pt x="4203" y="1"/>
                  </a:moveTo>
                  <a:lnTo>
                    <a:pt x="4203" y="1"/>
                  </a:lnTo>
                  <a:cubicBezTo>
                    <a:pt x="4170" y="101"/>
                    <a:pt x="4137" y="234"/>
                    <a:pt x="4137" y="368"/>
                  </a:cubicBezTo>
                  <a:cubicBezTo>
                    <a:pt x="4003" y="1435"/>
                    <a:pt x="3636" y="2469"/>
                    <a:pt x="3203" y="3437"/>
                  </a:cubicBezTo>
                  <a:cubicBezTo>
                    <a:pt x="2902" y="4004"/>
                    <a:pt x="2535" y="4571"/>
                    <a:pt x="2202" y="5138"/>
                  </a:cubicBezTo>
                  <a:cubicBezTo>
                    <a:pt x="1702" y="6005"/>
                    <a:pt x="1201" y="6906"/>
                    <a:pt x="567" y="7706"/>
                  </a:cubicBezTo>
                  <a:cubicBezTo>
                    <a:pt x="367" y="7973"/>
                    <a:pt x="167" y="8207"/>
                    <a:pt x="0" y="8474"/>
                  </a:cubicBezTo>
                  <a:lnTo>
                    <a:pt x="34" y="8474"/>
                  </a:lnTo>
                  <a:cubicBezTo>
                    <a:pt x="200" y="8307"/>
                    <a:pt x="367" y="8140"/>
                    <a:pt x="501" y="7907"/>
                  </a:cubicBezTo>
                  <a:cubicBezTo>
                    <a:pt x="934" y="7340"/>
                    <a:pt x="1335" y="6772"/>
                    <a:pt x="1702" y="6172"/>
                  </a:cubicBezTo>
                  <a:cubicBezTo>
                    <a:pt x="2135" y="5505"/>
                    <a:pt x="2569" y="4838"/>
                    <a:pt x="2969" y="4171"/>
                  </a:cubicBezTo>
                  <a:cubicBezTo>
                    <a:pt x="3403" y="3403"/>
                    <a:pt x="3703" y="2603"/>
                    <a:pt x="3970" y="1769"/>
                  </a:cubicBezTo>
                  <a:cubicBezTo>
                    <a:pt x="4170" y="1202"/>
                    <a:pt x="4237" y="601"/>
                    <a:pt x="4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8492075" y="1625563"/>
              <a:ext cx="71750" cy="189325"/>
            </a:xfrm>
            <a:custGeom>
              <a:avLst/>
              <a:gdLst/>
              <a:ahLst/>
              <a:cxnLst/>
              <a:rect l="l" t="t" r="r" b="b"/>
              <a:pathLst>
                <a:path w="2870" h="7573" extrusionOk="0">
                  <a:moveTo>
                    <a:pt x="2869" y="0"/>
                  </a:moveTo>
                  <a:cubicBezTo>
                    <a:pt x="2736" y="601"/>
                    <a:pt x="2669" y="1168"/>
                    <a:pt x="2569" y="1735"/>
                  </a:cubicBezTo>
                  <a:cubicBezTo>
                    <a:pt x="2502" y="2135"/>
                    <a:pt x="2436" y="2569"/>
                    <a:pt x="2302" y="2936"/>
                  </a:cubicBezTo>
                  <a:cubicBezTo>
                    <a:pt x="1869" y="3937"/>
                    <a:pt x="1402" y="4904"/>
                    <a:pt x="935" y="5905"/>
                  </a:cubicBezTo>
                  <a:cubicBezTo>
                    <a:pt x="668" y="6472"/>
                    <a:pt x="334" y="7005"/>
                    <a:pt x="1" y="7539"/>
                  </a:cubicBezTo>
                  <a:cubicBezTo>
                    <a:pt x="34" y="7539"/>
                    <a:pt x="34" y="7573"/>
                    <a:pt x="67" y="7573"/>
                  </a:cubicBezTo>
                  <a:cubicBezTo>
                    <a:pt x="301" y="7206"/>
                    <a:pt x="534" y="6839"/>
                    <a:pt x="768" y="6472"/>
                  </a:cubicBezTo>
                  <a:cubicBezTo>
                    <a:pt x="1302" y="5604"/>
                    <a:pt x="1769" y="4670"/>
                    <a:pt x="2169" y="3703"/>
                  </a:cubicBezTo>
                  <a:cubicBezTo>
                    <a:pt x="2436" y="3069"/>
                    <a:pt x="2669" y="2402"/>
                    <a:pt x="2736" y="1702"/>
                  </a:cubicBezTo>
                  <a:cubicBezTo>
                    <a:pt x="2769" y="1268"/>
                    <a:pt x="2836" y="801"/>
                    <a:pt x="2869" y="367"/>
                  </a:cubicBezTo>
                  <a:cubicBezTo>
                    <a:pt x="2869" y="234"/>
                    <a:pt x="2869" y="134"/>
                    <a:pt x="2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8231050" y="1830713"/>
              <a:ext cx="122625" cy="20600"/>
            </a:xfrm>
            <a:custGeom>
              <a:avLst/>
              <a:gdLst/>
              <a:ahLst/>
              <a:cxnLst/>
              <a:rect l="l" t="t" r="r" b="b"/>
              <a:pathLst>
                <a:path w="4905" h="824" extrusionOk="0">
                  <a:moveTo>
                    <a:pt x="1" y="0"/>
                  </a:moveTo>
                  <a:lnTo>
                    <a:pt x="1" y="0"/>
                  </a:lnTo>
                  <a:cubicBezTo>
                    <a:pt x="1339" y="570"/>
                    <a:pt x="2749" y="823"/>
                    <a:pt x="4170" y="823"/>
                  </a:cubicBezTo>
                  <a:cubicBezTo>
                    <a:pt x="4415" y="823"/>
                    <a:pt x="4660" y="816"/>
                    <a:pt x="4904" y="801"/>
                  </a:cubicBezTo>
                  <a:cubicBezTo>
                    <a:pt x="3270" y="701"/>
                    <a:pt x="1635" y="4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8037575" y="1462113"/>
              <a:ext cx="71750" cy="97600"/>
            </a:xfrm>
            <a:custGeom>
              <a:avLst/>
              <a:gdLst/>
              <a:ahLst/>
              <a:cxnLst/>
              <a:rect l="l" t="t" r="r" b="b"/>
              <a:pathLst>
                <a:path w="2870" h="3904" extrusionOk="0">
                  <a:moveTo>
                    <a:pt x="2870" y="0"/>
                  </a:moveTo>
                  <a:cubicBezTo>
                    <a:pt x="1936" y="401"/>
                    <a:pt x="134" y="2969"/>
                    <a:pt x="1" y="3903"/>
                  </a:cubicBezTo>
                  <a:cubicBezTo>
                    <a:pt x="768" y="2436"/>
                    <a:pt x="1736" y="1135"/>
                    <a:pt x="2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8061775" y="1480463"/>
              <a:ext cx="55900" cy="85925"/>
            </a:xfrm>
            <a:custGeom>
              <a:avLst/>
              <a:gdLst/>
              <a:ahLst/>
              <a:cxnLst/>
              <a:rect l="l" t="t" r="r" b="b"/>
              <a:pathLst>
                <a:path w="2236" h="3437" extrusionOk="0">
                  <a:moveTo>
                    <a:pt x="2135" y="0"/>
                  </a:moveTo>
                  <a:cubicBezTo>
                    <a:pt x="1101" y="934"/>
                    <a:pt x="334" y="2035"/>
                    <a:pt x="0" y="3436"/>
                  </a:cubicBezTo>
                  <a:cubicBezTo>
                    <a:pt x="67" y="3303"/>
                    <a:pt x="134" y="3169"/>
                    <a:pt x="200" y="3036"/>
                  </a:cubicBezTo>
                  <a:cubicBezTo>
                    <a:pt x="367" y="2702"/>
                    <a:pt x="534" y="2335"/>
                    <a:pt x="768" y="2002"/>
                  </a:cubicBezTo>
                  <a:cubicBezTo>
                    <a:pt x="1134" y="1468"/>
                    <a:pt x="1568" y="968"/>
                    <a:pt x="1968" y="434"/>
                  </a:cubicBezTo>
                  <a:cubicBezTo>
                    <a:pt x="2068" y="301"/>
                    <a:pt x="2135" y="200"/>
                    <a:pt x="2235" y="67"/>
                  </a:cubicBezTo>
                  <a:cubicBezTo>
                    <a:pt x="2202" y="67"/>
                    <a:pt x="2169" y="34"/>
                    <a:pt x="2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8121825" y="1367038"/>
              <a:ext cx="69225" cy="30875"/>
            </a:xfrm>
            <a:custGeom>
              <a:avLst/>
              <a:gdLst/>
              <a:ahLst/>
              <a:cxnLst/>
              <a:rect l="l" t="t" r="r" b="b"/>
              <a:pathLst>
                <a:path w="2769" h="1235" extrusionOk="0">
                  <a:moveTo>
                    <a:pt x="2769" y="1"/>
                  </a:moveTo>
                  <a:lnTo>
                    <a:pt x="2769" y="1"/>
                  </a:lnTo>
                  <a:cubicBezTo>
                    <a:pt x="1735" y="101"/>
                    <a:pt x="801" y="534"/>
                    <a:pt x="0" y="1235"/>
                  </a:cubicBezTo>
                  <a:cubicBezTo>
                    <a:pt x="467" y="1035"/>
                    <a:pt x="901" y="768"/>
                    <a:pt x="1368" y="568"/>
                  </a:cubicBezTo>
                  <a:cubicBezTo>
                    <a:pt x="1835" y="334"/>
                    <a:pt x="2302" y="168"/>
                    <a:pt x="2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8308625" y="1350338"/>
              <a:ext cx="115100" cy="44250"/>
            </a:xfrm>
            <a:custGeom>
              <a:avLst/>
              <a:gdLst/>
              <a:ahLst/>
              <a:cxnLst/>
              <a:rect l="l" t="t" r="r" b="b"/>
              <a:pathLst>
                <a:path w="4604" h="1770" extrusionOk="0">
                  <a:moveTo>
                    <a:pt x="60" y="1"/>
                  </a:moveTo>
                  <a:cubicBezTo>
                    <a:pt x="40" y="1"/>
                    <a:pt x="20" y="1"/>
                    <a:pt x="0" y="2"/>
                  </a:cubicBezTo>
                  <a:cubicBezTo>
                    <a:pt x="1601" y="335"/>
                    <a:pt x="3169" y="869"/>
                    <a:pt x="4603" y="1770"/>
                  </a:cubicBezTo>
                  <a:cubicBezTo>
                    <a:pt x="3134" y="757"/>
                    <a:pt x="1025"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7998400" y="1412088"/>
              <a:ext cx="70900" cy="89250"/>
            </a:xfrm>
            <a:custGeom>
              <a:avLst/>
              <a:gdLst/>
              <a:ahLst/>
              <a:cxnLst/>
              <a:rect l="l" t="t" r="r" b="b"/>
              <a:pathLst>
                <a:path w="2836" h="3570" extrusionOk="0">
                  <a:moveTo>
                    <a:pt x="2836" y="0"/>
                  </a:moveTo>
                  <a:cubicBezTo>
                    <a:pt x="1768" y="1067"/>
                    <a:pt x="667" y="2168"/>
                    <a:pt x="0" y="3569"/>
                  </a:cubicBezTo>
                  <a:cubicBezTo>
                    <a:pt x="801" y="2268"/>
                    <a:pt x="1835" y="1134"/>
                    <a:pt x="28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8346975" y="1693938"/>
              <a:ext cx="50050" cy="36350"/>
            </a:xfrm>
            <a:custGeom>
              <a:avLst/>
              <a:gdLst/>
              <a:ahLst/>
              <a:cxnLst/>
              <a:rect l="l" t="t" r="r" b="b"/>
              <a:pathLst>
                <a:path w="2002" h="1454" extrusionOk="0">
                  <a:moveTo>
                    <a:pt x="2002" y="1"/>
                  </a:moveTo>
                  <a:cubicBezTo>
                    <a:pt x="1869" y="67"/>
                    <a:pt x="1802" y="134"/>
                    <a:pt x="1702" y="234"/>
                  </a:cubicBezTo>
                  <a:cubicBezTo>
                    <a:pt x="1368" y="501"/>
                    <a:pt x="1035" y="801"/>
                    <a:pt x="701" y="1035"/>
                  </a:cubicBezTo>
                  <a:cubicBezTo>
                    <a:pt x="501" y="1202"/>
                    <a:pt x="267" y="1335"/>
                    <a:pt x="1" y="1335"/>
                  </a:cubicBezTo>
                  <a:cubicBezTo>
                    <a:pt x="89" y="1423"/>
                    <a:pt x="171" y="1453"/>
                    <a:pt x="249" y="1453"/>
                  </a:cubicBezTo>
                  <a:cubicBezTo>
                    <a:pt x="348" y="1453"/>
                    <a:pt x="441" y="1406"/>
                    <a:pt x="534" y="1368"/>
                  </a:cubicBezTo>
                  <a:cubicBezTo>
                    <a:pt x="1168" y="1068"/>
                    <a:pt x="1602" y="534"/>
                    <a:pt x="2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8078450" y="1350363"/>
              <a:ext cx="69250" cy="35875"/>
            </a:xfrm>
            <a:custGeom>
              <a:avLst/>
              <a:gdLst/>
              <a:ahLst/>
              <a:cxnLst/>
              <a:rect l="l" t="t" r="r" b="b"/>
              <a:pathLst>
                <a:path w="2770" h="1435" extrusionOk="0">
                  <a:moveTo>
                    <a:pt x="2769" y="1"/>
                  </a:moveTo>
                  <a:lnTo>
                    <a:pt x="2769" y="1"/>
                  </a:lnTo>
                  <a:cubicBezTo>
                    <a:pt x="1735" y="267"/>
                    <a:pt x="834" y="801"/>
                    <a:pt x="0" y="1435"/>
                  </a:cubicBezTo>
                  <a:cubicBezTo>
                    <a:pt x="901" y="968"/>
                    <a:pt x="1835" y="501"/>
                    <a:pt x="27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8137650" y="1721463"/>
              <a:ext cx="41725" cy="42550"/>
            </a:xfrm>
            <a:custGeom>
              <a:avLst/>
              <a:gdLst/>
              <a:ahLst/>
              <a:cxnLst/>
              <a:rect l="l" t="t" r="r" b="b"/>
              <a:pathLst>
                <a:path w="1669" h="1702" extrusionOk="0">
                  <a:moveTo>
                    <a:pt x="1" y="1"/>
                  </a:moveTo>
                  <a:cubicBezTo>
                    <a:pt x="368" y="768"/>
                    <a:pt x="901" y="1335"/>
                    <a:pt x="1669" y="1702"/>
                  </a:cubicBezTo>
                  <a:cubicBezTo>
                    <a:pt x="1068" y="1168"/>
                    <a:pt x="468" y="63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8020075" y="1463788"/>
              <a:ext cx="44225" cy="61725"/>
            </a:xfrm>
            <a:custGeom>
              <a:avLst/>
              <a:gdLst/>
              <a:ahLst/>
              <a:cxnLst/>
              <a:rect l="l" t="t" r="r" b="b"/>
              <a:pathLst>
                <a:path w="1769" h="2469" extrusionOk="0">
                  <a:moveTo>
                    <a:pt x="1768" y="0"/>
                  </a:moveTo>
                  <a:cubicBezTo>
                    <a:pt x="1035" y="701"/>
                    <a:pt x="467" y="1501"/>
                    <a:pt x="0" y="2469"/>
                  </a:cubicBezTo>
                  <a:cubicBezTo>
                    <a:pt x="634" y="1601"/>
                    <a:pt x="1201" y="801"/>
                    <a:pt x="1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8135150" y="1380388"/>
              <a:ext cx="52575" cy="25875"/>
            </a:xfrm>
            <a:custGeom>
              <a:avLst/>
              <a:gdLst/>
              <a:ahLst/>
              <a:cxnLst/>
              <a:rect l="l" t="t" r="r" b="b"/>
              <a:pathLst>
                <a:path w="2103" h="1035" extrusionOk="0">
                  <a:moveTo>
                    <a:pt x="2102" y="0"/>
                  </a:moveTo>
                  <a:lnTo>
                    <a:pt x="2102" y="0"/>
                  </a:lnTo>
                  <a:cubicBezTo>
                    <a:pt x="1302" y="167"/>
                    <a:pt x="635" y="501"/>
                    <a:pt x="1" y="968"/>
                  </a:cubicBezTo>
                  <a:cubicBezTo>
                    <a:pt x="1" y="1001"/>
                    <a:pt x="34" y="1035"/>
                    <a:pt x="34" y="1035"/>
                  </a:cubicBezTo>
                  <a:cubicBezTo>
                    <a:pt x="701" y="701"/>
                    <a:pt x="1402" y="334"/>
                    <a:pt x="2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8100975" y="1510488"/>
              <a:ext cx="30025" cy="40875"/>
            </a:xfrm>
            <a:custGeom>
              <a:avLst/>
              <a:gdLst/>
              <a:ahLst/>
              <a:cxnLst/>
              <a:rect l="l" t="t" r="r" b="b"/>
              <a:pathLst>
                <a:path w="1201" h="1635" extrusionOk="0">
                  <a:moveTo>
                    <a:pt x="1201" y="0"/>
                  </a:moveTo>
                  <a:lnTo>
                    <a:pt x="1201" y="0"/>
                  </a:lnTo>
                  <a:cubicBezTo>
                    <a:pt x="701" y="467"/>
                    <a:pt x="300" y="1034"/>
                    <a:pt x="0" y="1635"/>
                  </a:cubicBezTo>
                  <a:cubicBezTo>
                    <a:pt x="400" y="1101"/>
                    <a:pt x="867" y="601"/>
                    <a:pt x="1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8448725" y="1424588"/>
              <a:ext cx="43375" cy="50050"/>
            </a:xfrm>
            <a:custGeom>
              <a:avLst/>
              <a:gdLst/>
              <a:ahLst/>
              <a:cxnLst/>
              <a:rect l="l" t="t" r="r" b="b"/>
              <a:pathLst>
                <a:path w="1735" h="2002" extrusionOk="0">
                  <a:moveTo>
                    <a:pt x="0" y="0"/>
                  </a:moveTo>
                  <a:lnTo>
                    <a:pt x="0" y="0"/>
                  </a:lnTo>
                  <a:cubicBezTo>
                    <a:pt x="734" y="534"/>
                    <a:pt x="1168" y="1335"/>
                    <a:pt x="1735" y="2002"/>
                  </a:cubicBezTo>
                  <a:cubicBezTo>
                    <a:pt x="1268" y="1268"/>
                    <a:pt x="834" y="4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8191025" y="1331913"/>
              <a:ext cx="65075" cy="5125"/>
            </a:xfrm>
            <a:custGeom>
              <a:avLst/>
              <a:gdLst/>
              <a:ahLst/>
              <a:cxnLst/>
              <a:rect l="l" t="t" r="r" b="b"/>
              <a:pathLst>
                <a:path w="2603" h="205" extrusionOk="0">
                  <a:moveTo>
                    <a:pt x="1648" y="0"/>
                  </a:moveTo>
                  <a:cubicBezTo>
                    <a:pt x="1099" y="0"/>
                    <a:pt x="550" y="66"/>
                    <a:pt x="1" y="172"/>
                  </a:cubicBezTo>
                  <a:cubicBezTo>
                    <a:pt x="1" y="184"/>
                    <a:pt x="1" y="196"/>
                    <a:pt x="1" y="205"/>
                  </a:cubicBezTo>
                  <a:cubicBezTo>
                    <a:pt x="835" y="172"/>
                    <a:pt x="1702" y="138"/>
                    <a:pt x="2536" y="105"/>
                  </a:cubicBezTo>
                  <a:cubicBezTo>
                    <a:pt x="2559" y="105"/>
                    <a:pt x="2566" y="89"/>
                    <a:pt x="2579" y="68"/>
                  </a:cubicBezTo>
                  <a:lnTo>
                    <a:pt x="2579" y="68"/>
                  </a:lnTo>
                  <a:cubicBezTo>
                    <a:pt x="2587" y="69"/>
                    <a:pt x="2595" y="70"/>
                    <a:pt x="2603" y="71"/>
                  </a:cubicBezTo>
                  <a:lnTo>
                    <a:pt x="2603" y="38"/>
                  </a:lnTo>
                  <a:cubicBezTo>
                    <a:pt x="2592" y="48"/>
                    <a:pt x="2585" y="59"/>
                    <a:pt x="2579" y="68"/>
                  </a:cubicBezTo>
                  <a:lnTo>
                    <a:pt x="2579" y="68"/>
                  </a:lnTo>
                  <a:cubicBezTo>
                    <a:pt x="2269" y="21"/>
                    <a:pt x="1958" y="0"/>
                    <a:pt x="1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8060925" y="1638063"/>
              <a:ext cx="12550" cy="42575"/>
            </a:xfrm>
            <a:custGeom>
              <a:avLst/>
              <a:gdLst/>
              <a:ahLst/>
              <a:cxnLst/>
              <a:rect l="l" t="t" r="r" b="b"/>
              <a:pathLst>
                <a:path w="502" h="1703" extrusionOk="0">
                  <a:moveTo>
                    <a:pt x="101" y="1"/>
                  </a:moveTo>
                  <a:lnTo>
                    <a:pt x="101" y="1"/>
                  </a:lnTo>
                  <a:cubicBezTo>
                    <a:pt x="1" y="434"/>
                    <a:pt x="201" y="1235"/>
                    <a:pt x="501" y="1702"/>
                  </a:cubicBezTo>
                  <a:cubicBezTo>
                    <a:pt x="368" y="1135"/>
                    <a:pt x="234" y="60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8064275" y="1460438"/>
              <a:ext cx="25875" cy="30050"/>
            </a:xfrm>
            <a:custGeom>
              <a:avLst/>
              <a:gdLst/>
              <a:ahLst/>
              <a:cxnLst/>
              <a:rect l="l" t="t" r="r" b="b"/>
              <a:pathLst>
                <a:path w="1035" h="1202" extrusionOk="0">
                  <a:moveTo>
                    <a:pt x="1001" y="1"/>
                  </a:moveTo>
                  <a:cubicBezTo>
                    <a:pt x="601" y="368"/>
                    <a:pt x="201" y="701"/>
                    <a:pt x="0" y="1202"/>
                  </a:cubicBezTo>
                  <a:cubicBezTo>
                    <a:pt x="334" y="801"/>
                    <a:pt x="701" y="434"/>
                    <a:pt x="1034" y="67"/>
                  </a:cubicBezTo>
                  <a:cubicBezTo>
                    <a:pt x="1034" y="34"/>
                    <a:pt x="1001" y="34"/>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8171025" y="1344538"/>
              <a:ext cx="37550" cy="9200"/>
            </a:xfrm>
            <a:custGeom>
              <a:avLst/>
              <a:gdLst/>
              <a:ahLst/>
              <a:cxnLst/>
              <a:rect l="l" t="t" r="r" b="b"/>
              <a:pathLst>
                <a:path w="1502" h="368" extrusionOk="0">
                  <a:moveTo>
                    <a:pt x="1501" y="0"/>
                  </a:moveTo>
                  <a:cubicBezTo>
                    <a:pt x="834" y="0"/>
                    <a:pt x="300" y="134"/>
                    <a:pt x="0" y="367"/>
                  </a:cubicBezTo>
                  <a:cubicBezTo>
                    <a:pt x="534" y="234"/>
                    <a:pt x="1034" y="134"/>
                    <a:pt x="1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8106800" y="1495463"/>
              <a:ext cx="21700" cy="26725"/>
            </a:xfrm>
            <a:custGeom>
              <a:avLst/>
              <a:gdLst/>
              <a:ahLst/>
              <a:cxnLst/>
              <a:rect l="l" t="t" r="r" b="b"/>
              <a:pathLst>
                <a:path w="868" h="1069" extrusionOk="0">
                  <a:moveTo>
                    <a:pt x="801" y="1"/>
                  </a:moveTo>
                  <a:cubicBezTo>
                    <a:pt x="468" y="301"/>
                    <a:pt x="167" y="601"/>
                    <a:pt x="1" y="1068"/>
                  </a:cubicBezTo>
                  <a:cubicBezTo>
                    <a:pt x="301" y="735"/>
                    <a:pt x="601" y="368"/>
                    <a:pt x="868" y="34"/>
                  </a:cubicBezTo>
                  <a:cubicBezTo>
                    <a:pt x="868" y="34"/>
                    <a:pt x="835" y="1"/>
                    <a:pt x="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8037575" y="1450438"/>
              <a:ext cx="22550" cy="26700"/>
            </a:xfrm>
            <a:custGeom>
              <a:avLst/>
              <a:gdLst/>
              <a:ahLst/>
              <a:cxnLst/>
              <a:rect l="l" t="t" r="r" b="b"/>
              <a:pathLst>
                <a:path w="902" h="1068" extrusionOk="0">
                  <a:moveTo>
                    <a:pt x="902" y="0"/>
                  </a:moveTo>
                  <a:lnTo>
                    <a:pt x="902" y="0"/>
                  </a:lnTo>
                  <a:cubicBezTo>
                    <a:pt x="501" y="267"/>
                    <a:pt x="201" y="634"/>
                    <a:pt x="1" y="1068"/>
                  </a:cubicBezTo>
                  <a:cubicBezTo>
                    <a:pt x="301" y="701"/>
                    <a:pt x="601" y="334"/>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7990050" y="1530488"/>
              <a:ext cx="10025" cy="26725"/>
            </a:xfrm>
            <a:custGeom>
              <a:avLst/>
              <a:gdLst/>
              <a:ahLst/>
              <a:cxnLst/>
              <a:rect l="l" t="t" r="r" b="b"/>
              <a:pathLst>
                <a:path w="401" h="1069" extrusionOk="0">
                  <a:moveTo>
                    <a:pt x="334" y="1"/>
                  </a:moveTo>
                  <a:cubicBezTo>
                    <a:pt x="167" y="334"/>
                    <a:pt x="67" y="701"/>
                    <a:pt x="1" y="1068"/>
                  </a:cubicBezTo>
                  <a:cubicBezTo>
                    <a:pt x="167" y="768"/>
                    <a:pt x="267" y="468"/>
                    <a:pt x="368" y="168"/>
                  </a:cubicBezTo>
                  <a:cubicBezTo>
                    <a:pt x="401" y="134"/>
                    <a:pt x="401" y="67"/>
                    <a:pt x="401" y="34"/>
                  </a:cubicBezTo>
                  <a:cubicBezTo>
                    <a:pt x="401" y="34"/>
                    <a:pt x="368" y="34"/>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8034250" y="1635563"/>
              <a:ext cx="8375" cy="24225"/>
            </a:xfrm>
            <a:custGeom>
              <a:avLst/>
              <a:gdLst/>
              <a:ahLst/>
              <a:cxnLst/>
              <a:rect l="l" t="t" r="r" b="b"/>
              <a:pathLst>
                <a:path w="335" h="969" extrusionOk="0">
                  <a:moveTo>
                    <a:pt x="134" y="1"/>
                  </a:moveTo>
                  <a:cubicBezTo>
                    <a:pt x="1" y="301"/>
                    <a:pt x="67" y="701"/>
                    <a:pt x="334" y="968"/>
                  </a:cubicBezTo>
                  <a:cubicBezTo>
                    <a:pt x="267" y="635"/>
                    <a:pt x="201" y="3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8355325" y="1859888"/>
              <a:ext cx="31700" cy="6700"/>
            </a:xfrm>
            <a:custGeom>
              <a:avLst/>
              <a:gdLst/>
              <a:ahLst/>
              <a:cxnLst/>
              <a:rect l="l" t="t" r="r" b="b"/>
              <a:pathLst>
                <a:path w="1268" h="268" extrusionOk="0">
                  <a:moveTo>
                    <a:pt x="1234" y="1"/>
                  </a:moveTo>
                  <a:cubicBezTo>
                    <a:pt x="834" y="68"/>
                    <a:pt x="400" y="134"/>
                    <a:pt x="0" y="201"/>
                  </a:cubicBezTo>
                  <a:cubicBezTo>
                    <a:pt x="0" y="234"/>
                    <a:pt x="0" y="268"/>
                    <a:pt x="0" y="268"/>
                  </a:cubicBezTo>
                  <a:cubicBezTo>
                    <a:pt x="434" y="201"/>
                    <a:pt x="834" y="134"/>
                    <a:pt x="1268" y="68"/>
                  </a:cubicBezTo>
                  <a:cubicBezTo>
                    <a:pt x="1268" y="68"/>
                    <a:pt x="1234" y="34"/>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8437875" y="1831538"/>
              <a:ext cx="17525" cy="15050"/>
            </a:xfrm>
            <a:custGeom>
              <a:avLst/>
              <a:gdLst/>
              <a:ahLst/>
              <a:cxnLst/>
              <a:rect l="l" t="t" r="r" b="b"/>
              <a:pathLst>
                <a:path w="701" h="602" extrusionOk="0">
                  <a:moveTo>
                    <a:pt x="634" y="1"/>
                  </a:moveTo>
                  <a:cubicBezTo>
                    <a:pt x="434" y="201"/>
                    <a:pt x="201" y="368"/>
                    <a:pt x="0" y="534"/>
                  </a:cubicBezTo>
                  <a:cubicBezTo>
                    <a:pt x="34" y="568"/>
                    <a:pt x="34" y="601"/>
                    <a:pt x="67" y="601"/>
                  </a:cubicBezTo>
                  <a:cubicBezTo>
                    <a:pt x="334" y="501"/>
                    <a:pt x="534" y="334"/>
                    <a:pt x="701" y="67"/>
                  </a:cubicBezTo>
                  <a:cubicBezTo>
                    <a:pt x="668" y="67"/>
                    <a:pt x="668" y="34"/>
                    <a:pt x="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8445375" y="1844063"/>
              <a:ext cx="22550" cy="23375"/>
            </a:xfrm>
            <a:custGeom>
              <a:avLst/>
              <a:gdLst/>
              <a:ahLst/>
              <a:cxnLst/>
              <a:rect l="l" t="t" r="r" b="b"/>
              <a:pathLst>
                <a:path w="902" h="935" extrusionOk="0">
                  <a:moveTo>
                    <a:pt x="868" y="0"/>
                  </a:moveTo>
                  <a:cubicBezTo>
                    <a:pt x="601" y="334"/>
                    <a:pt x="201" y="534"/>
                    <a:pt x="1" y="934"/>
                  </a:cubicBezTo>
                  <a:cubicBezTo>
                    <a:pt x="301" y="634"/>
                    <a:pt x="601" y="367"/>
                    <a:pt x="901" y="100"/>
                  </a:cubicBezTo>
                  <a:cubicBezTo>
                    <a:pt x="901" y="67"/>
                    <a:pt x="901" y="33"/>
                    <a:pt x="8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8292775" y="1505488"/>
              <a:ext cx="28375" cy="9175"/>
            </a:xfrm>
            <a:custGeom>
              <a:avLst/>
              <a:gdLst/>
              <a:ahLst/>
              <a:cxnLst/>
              <a:rect l="l" t="t" r="r" b="b"/>
              <a:pathLst>
                <a:path w="1135" h="367" extrusionOk="0">
                  <a:moveTo>
                    <a:pt x="34" y="0"/>
                  </a:moveTo>
                  <a:cubicBezTo>
                    <a:pt x="34" y="33"/>
                    <a:pt x="0" y="67"/>
                    <a:pt x="0" y="100"/>
                  </a:cubicBezTo>
                  <a:cubicBezTo>
                    <a:pt x="367" y="167"/>
                    <a:pt x="734" y="267"/>
                    <a:pt x="1101" y="367"/>
                  </a:cubicBezTo>
                  <a:cubicBezTo>
                    <a:pt x="1101" y="334"/>
                    <a:pt x="1101" y="300"/>
                    <a:pt x="1134" y="300"/>
                  </a:cubicBezTo>
                  <a:cubicBezTo>
                    <a:pt x="767" y="200"/>
                    <a:pt x="401"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8305275" y="1357038"/>
              <a:ext cx="27550" cy="8375"/>
            </a:xfrm>
            <a:custGeom>
              <a:avLst/>
              <a:gdLst/>
              <a:ahLst/>
              <a:cxnLst/>
              <a:rect l="l" t="t" r="r" b="b"/>
              <a:pathLst>
                <a:path w="1102" h="335" extrusionOk="0">
                  <a:moveTo>
                    <a:pt x="34" y="0"/>
                  </a:moveTo>
                  <a:cubicBezTo>
                    <a:pt x="1" y="34"/>
                    <a:pt x="1" y="67"/>
                    <a:pt x="1" y="101"/>
                  </a:cubicBezTo>
                  <a:lnTo>
                    <a:pt x="1068" y="334"/>
                  </a:lnTo>
                  <a:cubicBezTo>
                    <a:pt x="1068" y="301"/>
                    <a:pt x="1101" y="301"/>
                    <a:pt x="1101" y="267"/>
                  </a:cubicBezTo>
                  <a:cubicBezTo>
                    <a:pt x="735" y="167"/>
                    <a:pt x="368" y="101"/>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8538775" y="1518813"/>
              <a:ext cx="13375" cy="25875"/>
            </a:xfrm>
            <a:custGeom>
              <a:avLst/>
              <a:gdLst/>
              <a:ahLst/>
              <a:cxnLst/>
              <a:rect l="l" t="t" r="r" b="b"/>
              <a:pathLst>
                <a:path w="535" h="1035" extrusionOk="0">
                  <a:moveTo>
                    <a:pt x="67" y="1"/>
                  </a:moveTo>
                  <a:lnTo>
                    <a:pt x="1" y="34"/>
                  </a:lnTo>
                  <a:cubicBezTo>
                    <a:pt x="167" y="368"/>
                    <a:pt x="301" y="701"/>
                    <a:pt x="468" y="1035"/>
                  </a:cubicBezTo>
                  <a:cubicBezTo>
                    <a:pt x="501" y="1035"/>
                    <a:pt x="534" y="1001"/>
                    <a:pt x="534" y="1001"/>
                  </a:cubicBezTo>
                  <a:lnTo>
                    <a:pt x="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8163500" y="1730638"/>
              <a:ext cx="16725" cy="16700"/>
            </a:xfrm>
            <a:custGeom>
              <a:avLst/>
              <a:gdLst/>
              <a:ahLst/>
              <a:cxnLst/>
              <a:rect l="l" t="t" r="r" b="b"/>
              <a:pathLst>
                <a:path w="669" h="668" extrusionOk="0">
                  <a:moveTo>
                    <a:pt x="1" y="0"/>
                  </a:moveTo>
                  <a:lnTo>
                    <a:pt x="1" y="0"/>
                  </a:lnTo>
                  <a:cubicBezTo>
                    <a:pt x="134" y="301"/>
                    <a:pt x="368" y="534"/>
                    <a:pt x="668" y="668"/>
                  </a:cubicBezTo>
                  <a:cubicBezTo>
                    <a:pt x="468" y="434"/>
                    <a:pt x="234" y="2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8007575" y="1553838"/>
              <a:ext cx="7525" cy="21725"/>
            </a:xfrm>
            <a:custGeom>
              <a:avLst/>
              <a:gdLst/>
              <a:ahLst/>
              <a:cxnLst/>
              <a:rect l="l" t="t" r="r" b="b"/>
              <a:pathLst>
                <a:path w="301" h="869" extrusionOk="0">
                  <a:moveTo>
                    <a:pt x="267" y="1"/>
                  </a:moveTo>
                  <a:lnTo>
                    <a:pt x="267" y="1"/>
                  </a:lnTo>
                  <a:cubicBezTo>
                    <a:pt x="167" y="301"/>
                    <a:pt x="100" y="601"/>
                    <a:pt x="0" y="868"/>
                  </a:cubicBezTo>
                  <a:cubicBezTo>
                    <a:pt x="167" y="601"/>
                    <a:pt x="300" y="334"/>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8039250" y="1563863"/>
              <a:ext cx="10025" cy="23375"/>
            </a:xfrm>
            <a:custGeom>
              <a:avLst/>
              <a:gdLst/>
              <a:ahLst/>
              <a:cxnLst/>
              <a:rect l="l" t="t" r="r" b="b"/>
              <a:pathLst>
                <a:path w="401" h="935" extrusionOk="0">
                  <a:moveTo>
                    <a:pt x="334" y="0"/>
                  </a:moveTo>
                  <a:cubicBezTo>
                    <a:pt x="234" y="300"/>
                    <a:pt x="101" y="600"/>
                    <a:pt x="1" y="934"/>
                  </a:cubicBezTo>
                  <a:lnTo>
                    <a:pt x="101" y="934"/>
                  </a:lnTo>
                  <a:cubicBezTo>
                    <a:pt x="201" y="634"/>
                    <a:pt x="301" y="334"/>
                    <a:pt x="401" y="33"/>
                  </a:cubicBezTo>
                  <a:cubicBezTo>
                    <a:pt x="368" y="33"/>
                    <a:pt x="368"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8310275" y="1491288"/>
              <a:ext cx="25875" cy="10875"/>
            </a:xfrm>
            <a:custGeom>
              <a:avLst/>
              <a:gdLst/>
              <a:ahLst/>
              <a:cxnLst/>
              <a:rect l="l" t="t" r="r" b="b"/>
              <a:pathLst>
                <a:path w="1035" h="435" extrusionOk="0">
                  <a:moveTo>
                    <a:pt x="1" y="1"/>
                  </a:moveTo>
                  <a:lnTo>
                    <a:pt x="1" y="1"/>
                  </a:lnTo>
                  <a:cubicBezTo>
                    <a:pt x="368" y="168"/>
                    <a:pt x="701" y="301"/>
                    <a:pt x="1035" y="435"/>
                  </a:cubicBezTo>
                  <a:cubicBezTo>
                    <a:pt x="735" y="168"/>
                    <a:pt x="401" y="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8284425" y="1465813"/>
              <a:ext cx="21700" cy="5500"/>
            </a:xfrm>
            <a:custGeom>
              <a:avLst/>
              <a:gdLst/>
              <a:ahLst/>
              <a:cxnLst/>
              <a:rect l="l" t="t" r="r" b="b"/>
              <a:pathLst>
                <a:path w="868" h="220" extrusionOk="0">
                  <a:moveTo>
                    <a:pt x="176" y="1"/>
                  </a:moveTo>
                  <a:cubicBezTo>
                    <a:pt x="118" y="1"/>
                    <a:pt x="59" y="6"/>
                    <a:pt x="1" y="19"/>
                  </a:cubicBezTo>
                  <a:cubicBezTo>
                    <a:pt x="1" y="53"/>
                    <a:pt x="1" y="86"/>
                    <a:pt x="1" y="86"/>
                  </a:cubicBezTo>
                  <a:cubicBezTo>
                    <a:pt x="301" y="153"/>
                    <a:pt x="601" y="186"/>
                    <a:pt x="868" y="219"/>
                  </a:cubicBezTo>
                  <a:cubicBezTo>
                    <a:pt x="868" y="186"/>
                    <a:pt x="868" y="153"/>
                    <a:pt x="868" y="119"/>
                  </a:cubicBezTo>
                  <a:cubicBezTo>
                    <a:pt x="653" y="92"/>
                    <a:pt x="417" y="1"/>
                    <a:pt x="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8236900" y="1791513"/>
              <a:ext cx="19200" cy="6900"/>
            </a:xfrm>
            <a:custGeom>
              <a:avLst/>
              <a:gdLst/>
              <a:ahLst/>
              <a:cxnLst/>
              <a:rect l="l" t="t" r="r" b="b"/>
              <a:pathLst>
                <a:path w="768" h="276" extrusionOk="0">
                  <a:moveTo>
                    <a:pt x="0" y="1"/>
                  </a:moveTo>
                  <a:lnTo>
                    <a:pt x="0" y="1"/>
                  </a:lnTo>
                  <a:cubicBezTo>
                    <a:pt x="141" y="197"/>
                    <a:pt x="352" y="275"/>
                    <a:pt x="614" y="275"/>
                  </a:cubicBezTo>
                  <a:cubicBezTo>
                    <a:pt x="664" y="275"/>
                    <a:pt x="715" y="273"/>
                    <a:pt x="768" y="267"/>
                  </a:cubicBezTo>
                  <a:cubicBezTo>
                    <a:pt x="467" y="167"/>
                    <a:pt x="234" y="1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8122650" y="1647238"/>
              <a:ext cx="9200" cy="15875"/>
            </a:xfrm>
            <a:custGeom>
              <a:avLst/>
              <a:gdLst/>
              <a:ahLst/>
              <a:cxnLst/>
              <a:rect l="l" t="t" r="r" b="b"/>
              <a:pathLst>
                <a:path w="368" h="635" extrusionOk="0">
                  <a:moveTo>
                    <a:pt x="100" y="1"/>
                  </a:moveTo>
                  <a:cubicBezTo>
                    <a:pt x="67" y="1"/>
                    <a:pt x="34" y="1"/>
                    <a:pt x="0" y="34"/>
                  </a:cubicBezTo>
                  <a:cubicBezTo>
                    <a:pt x="100" y="234"/>
                    <a:pt x="201" y="434"/>
                    <a:pt x="267" y="635"/>
                  </a:cubicBezTo>
                  <a:lnTo>
                    <a:pt x="367" y="635"/>
                  </a:lnTo>
                  <a:cubicBezTo>
                    <a:pt x="301" y="401"/>
                    <a:pt x="267" y="168"/>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8120150" y="1727313"/>
              <a:ext cx="15875" cy="19200"/>
            </a:xfrm>
            <a:custGeom>
              <a:avLst/>
              <a:gdLst/>
              <a:ahLst/>
              <a:cxnLst/>
              <a:rect l="l" t="t" r="r" b="b"/>
              <a:pathLst>
                <a:path w="635" h="768" extrusionOk="0">
                  <a:moveTo>
                    <a:pt x="0" y="0"/>
                  </a:moveTo>
                  <a:lnTo>
                    <a:pt x="0" y="0"/>
                  </a:lnTo>
                  <a:cubicBezTo>
                    <a:pt x="186" y="248"/>
                    <a:pt x="372" y="496"/>
                    <a:pt x="584" y="717"/>
                  </a:cubicBezTo>
                  <a:lnTo>
                    <a:pt x="584" y="717"/>
                  </a:lnTo>
                  <a:cubicBezTo>
                    <a:pt x="477" y="404"/>
                    <a:pt x="254" y="127"/>
                    <a:pt x="0" y="0"/>
                  </a:cubicBezTo>
                  <a:close/>
                  <a:moveTo>
                    <a:pt x="584" y="717"/>
                  </a:moveTo>
                  <a:lnTo>
                    <a:pt x="584" y="717"/>
                  </a:lnTo>
                  <a:cubicBezTo>
                    <a:pt x="590" y="733"/>
                    <a:pt x="596" y="750"/>
                    <a:pt x="601" y="767"/>
                  </a:cubicBezTo>
                  <a:lnTo>
                    <a:pt x="634" y="767"/>
                  </a:lnTo>
                  <a:cubicBezTo>
                    <a:pt x="617" y="751"/>
                    <a:pt x="601" y="734"/>
                    <a:pt x="584" y="7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8085125" y="1649738"/>
              <a:ext cx="7525" cy="16700"/>
            </a:xfrm>
            <a:custGeom>
              <a:avLst/>
              <a:gdLst/>
              <a:ahLst/>
              <a:cxnLst/>
              <a:rect l="l" t="t" r="r" b="b"/>
              <a:pathLst>
                <a:path w="301" h="668" extrusionOk="0">
                  <a:moveTo>
                    <a:pt x="134" y="1"/>
                  </a:moveTo>
                  <a:cubicBezTo>
                    <a:pt x="0" y="268"/>
                    <a:pt x="100" y="468"/>
                    <a:pt x="200" y="668"/>
                  </a:cubicBezTo>
                  <a:lnTo>
                    <a:pt x="301" y="668"/>
                  </a:lnTo>
                  <a:cubicBezTo>
                    <a:pt x="234" y="434"/>
                    <a:pt x="200" y="2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8547125" y="1621388"/>
              <a:ext cx="3350" cy="25875"/>
            </a:xfrm>
            <a:custGeom>
              <a:avLst/>
              <a:gdLst/>
              <a:ahLst/>
              <a:cxnLst/>
              <a:rect l="l" t="t" r="r" b="b"/>
              <a:pathLst>
                <a:path w="134" h="1035" extrusionOk="0">
                  <a:moveTo>
                    <a:pt x="67" y="1"/>
                  </a:moveTo>
                  <a:cubicBezTo>
                    <a:pt x="67" y="368"/>
                    <a:pt x="34" y="701"/>
                    <a:pt x="0" y="1035"/>
                  </a:cubicBezTo>
                  <a:cubicBezTo>
                    <a:pt x="100" y="701"/>
                    <a:pt x="134" y="3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8309450" y="1498813"/>
              <a:ext cx="15875" cy="7525"/>
            </a:xfrm>
            <a:custGeom>
              <a:avLst/>
              <a:gdLst/>
              <a:ahLst/>
              <a:cxnLst/>
              <a:rect l="l" t="t" r="r" b="b"/>
              <a:pathLst>
                <a:path w="635" h="301" extrusionOk="0">
                  <a:moveTo>
                    <a:pt x="34" y="0"/>
                  </a:moveTo>
                  <a:cubicBezTo>
                    <a:pt x="0" y="34"/>
                    <a:pt x="0" y="34"/>
                    <a:pt x="0" y="67"/>
                  </a:cubicBezTo>
                  <a:cubicBezTo>
                    <a:pt x="201" y="134"/>
                    <a:pt x="401" y="234"/>
                    <a:pt x="601" y="300"/>
                  </a:cubicBezTo>
                  <a:lnTo>
                    <a:pt x="634" y="234"/>
                  </a:lnTo>
                  <a:cubicBezTo>
                    <a:pt x="434" y="167"/>
                    <a:pt x="234" y="67"/>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8110150" y="1648913"/>
              <a:ext cx="4175" cy="12525"/>
            </a:xfrm>
            <a:custGeom>
              <a:avLst/>
              <a:gdLst/>
              <a:ahLst/>
              <a:cxnLst/>
              <a:rect l="l" t="t" r="r" b="b"/>
              <a:pathLst>
                <a:path w="167" h="501" extrusionOk="0">
                  <a:moveTo>
                    <a:pt x="0" y="0"/>
                  </a:moveTo>
                  <a:cubicBezTo>
                    <a:pt x="33" y="167"/>
                    <a:pt x="33" y="334"/>
                    <a:pt x="67" y="501"/>
                  </a:cubicBezTo>
                  <a:cubicBezTo>
                    <a:pt x="100" y="501"/>
                    <a:pt x="133" y="467"/>
                    <a:pt x="167" y="467"/>
                  </a:cubicBezTo>
                  <a:cubicBezTo>
                    <a:pt x="133" y="301"/>
                    <a:pt x="67" y="134"/>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8285275" y="1474613"/>
              <a:ext cx="16700" cy="4200"/>
            </a:xfrm>
            <a:custGeom>
              <a:avLst/>
              <a:gdLst/>
              <a:ahLst/>
              <a:cxnLst/>
              <a:rect l="l" t="t" r="r" b="b"/>
              <a:pathLst>
                <a:path w="668" h="168" extrusionOk="0">
                  <a:moveTo>
                    <a:pt x="33" y="1"/>
                  </a:moveTo>
                  <a:cubicBezTo>
                    <a:pt x="33" y="34"/>
                    <a:pt x="0" y="34"/>
                    <a:pt x="0" y="68"/>
                  </a:cubicBezTo>
                  <a:cubicBezTo>
                    <a:pt x="234" y="101"/>
                    <a:pt x="434" y="134"/>
                    <a:pt x="667" y="168"/>
                  </a:cubicBezTo>
                  <a:cubicBezTo>
                    <a:pt x="667" y="168"/>
                    <a:pt x="667" y="134"/>
                    <a:pt x="667" y="101"/>
                  </a:cubicBezTo>
                  <a:cubicBezTo>
                    <a:pt x="467" y="68"/>
                    <a:pt x="234" y="34"/>
                    <a:pt x="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8296100" y="1517163"/>
              <a:ext cx="12550" cy="5025"/>
            </a:xfrm>
            <a:custGeom>
              <a:avLst/>
              <a:gdLst/>
              <a:ahLst/>
              <a:cxnLst/>
              <a:rect l="l" t="t" r="r" b="b"/>
              <a:pathLst>
                <a:path w="502" h="201" extrusionOk="0">
                  <a:moveTo>
                    <a:pt x="1" y="0"/>
                  </a:moveTo>
                  <a:cubicBezTo>
                    <a:pt x="1" y="0"/>
                    <a:pt x="1" y="33"/>
                    <a:pt x="1" y="67"/>
                  </a:cubicBezTo>
                  <a:lnTo>
                    <a:pt x="501" y="200"/>
                  </a:lnTo>
                  <a:cubicBezTo>
                    <a:pt x="501" y="200"/>
                    <a:pt x="501" y="167"/>
                    <a:pt x="501" y="133"/>
                  </a:cubicBezTo>
                  <a:cubicBezTo>
                    <a:pt x="334" y="100"/>
                    <a:pt x="167" y="33"/>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8361975" y="1559688"/>
              <a:ext cx="7550" cy="15025"/>
            </a:xfrm>
            <a:custGeom>
              <a:avLst/>
              <a:gdLst/>
              <a:ahLst/>
              <a:cxnLst/>
              <a:rect l="l" t="t" r="r" b="b"/>
              <a:pathLst>
                <a:path w="302" h="601" extrusionOk="0">
                  <a:moveTo>
                    <a:pt x="101" y="0"/>
                  </a:moveTo>
                  <a:cubicBezTo>
                    <a:pt x="68" y="0"/>
                    <a:pt x="34" y="34"/>
                    <a:pt x="1" y="34"/>
                  </a:cubicBezTo>
                  <a:cubicBezTo>
                    <a:pt x="68" y="234"/>
                    <a:pt x="134" y="401"/>
                    <a:pt x="201" y="601"/>
                  </a:cubicBezTo>
                  <a:cubicBezTo>
                    <a:pt x="234" y="567"/>
                    <a:pt x="268" y="567"/>
                    <a:pt x="301" y="567"/>
                  </a:cubicBezTo>
                  <a:cubicBezTo>
                    <a:pt x="234" y="367"/>
                    <a:pt x="168" y="200"/>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8154325" y="1417913"/>
              <a:ext cx="13375" cy="10025"/>
            </a:xfrm>
            <a:custGeom>
              <a:avLst/>
              <a:gdLst/>
              <a:ahLst/>
              <a:cxnLst/>
              <a:rect l="l" t="t" r="r" b="b"/>
              <a:pathLst>
                <a:path w="535" h="401" extrusionOk="0">
                  <a:moveTo>
                    <a:pt x="501" y="1"/>
                  </a:moveTo>
                  <a:cubicBezTo>
                    <a:pt x="335" y="101"/>
                    <a:pt x="168" y="234"/>
                    <a:pt x="1" y="334"/>
                  </a:cubicBezTo>
                  <a:cubicBezTo>
                    <a:pt x="1" y="367"/>
                    <a:pt x="34" y="367"/>
                    <a:pt x="34" y="401"/>
                  </a:cubicBezTo>
                  <a:cubicBezTo>
                    <a:pt x="201" y="301"/>
                    <a:pt x="368" y="201"/>
                    <a:pt x="535" y="101"/>
                  </a:cubicBezTo>
                  <a:cubicBezTo>
                    <a:pt x="535" y="67"/>
                    <a:pt x="501" y="34"/>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8135150" y="1746488"/>
              <a:ext cx="7525" cy="14200"/>
            </a:xfrm>
            <a:custGeom>
              <a:avLst/>
              <a:gdLst/>
              <a:ahLst/>
              <a:cxnLst/>
              <a:rect l="l" t="t" r="r" b="b"/>
              <a:pathLst>
                <a:path w="301" h="568" extrusionOk="0">
                  <a:moveTo>
                    <a:pt x="1" y="0"/>
                  </a:moveTo>
                  <a:cubicBezTo>
                    <a:pt x="18" y="12"/>
                    <a:pt x="34" y="23"/>
                    <a:pt x="50" y="33"/>
                  </a:cubicBezTo>
                  <a:lnTo>
                    <a:pt x="50" y="33"/>
                  </a:lnTo>
                  <a:cubicBezTo>
                    <a:pt x="45" y="22"/>
                    <a:pt x="40" y="11"/>
                    <a:pt x="34" y="0"/>
                  </a:cubicBezTo>
                  <a:close/>
                  <a:moveTo>
                    <a:pt x="50" y="33"/>
                  </a:moveTo>
                  <a:cubicBezTo>
                    <a:pt x="124" y="197"/>
                    <a:pt x="127" y="340"/>
                    <a:pt x="40" y="502"/>
                  </a:cubicBezTo>
                  <a:lnTo>
                    <a:pt x="40" y="502"/>
                  </a:lnTo>
                  <a:cubicBezTo>
                    <a:pt x="61" y="474"/>
                    <a:pt x="81" y="454"/>
                    <a:pt x="101" y="434"/>
                  </a:cubicBezTo>
                  <a:cubicBezTo>
                    <a:pt x="289" y="214"/>
                    <a:pt x="300" y="201"/>
                    <a:pt x="50" y="33"/>
                  </a:cubicBezTo>
                  <a:close/>
                  <a:moveTo>
                    <a:pt x="40" y="502"/>
                  </a:moveTo>
                  <a:cubicBezTo>
                    <a:pt x="27" y="520"/>
                    <a:pt x="14" y="541"/>
                    <a:pt x="1" y="567"/>
                  </a:cubicBezTo>
                  <a:cubicBezTo>
                    <a:pt x="16" y="545"/>
                    <a:pt x="29" y="523"/>
                    <a:pt x="40" y="50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7994225" y="1622238"/>
              <a:ext cx="3350" cy="13350"/>
            </a:xfrm>
            <a:custGeom>
              <a:avLst/>
              <a:gdLst/>
              <a:ahLst/>
              <a:cxnLst/>
              <a:rect l="l" t="t" r="r" b="b"/>
              <a:pathLst>
                <a:path w="134" h="534" extrusionOk="0">
                  <a:moveTo>
                    <a:pt x="67" y="0"/>
                  </a:moveTo>
                  <a:cubicBezTo>
                    <a:pt x="34" y="0"/>
                    <a:pt x="34" y="0"/>
                    <a:pt x="0" y="33"/>
                  </a:cubicBezTo>
                  <a:cubicBezTo>
                    <a:pt x="34" y="200"/>
                    <a:pt x="34" y="367"/>
                    <a:pt x="67" y="534"/>
                  </a:cubicBezTo>
                  <a:cubicBezTo>
                    <a:pt x="100" y="534"/>
                    <a:pt x="100" y="500"/>
                    <a:pt x="134" y="500"/>
                  </a:cubicBezTo>
                  <a:cubicBezTo>
                    <a:pt x="134" y="334"/>
                    <a:pt x="100" y="167"/>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8152675" y="1409563"/>
              <a:ext cx="10850" cy="6700"/>
            </a:xfrm>
            <a:custGeom>
              <a:avLst/>
              <a:gdLst/>
              <a:ahLst/>
              <a:cxnLst/>
              <a:rect l="l" t="t" r="r" b="b"/>
              <a:pathLst>
                <a:path w="434" h="268" extrusionOk="0">
                  <a:moveTo>
                    <a:pt x="401" y="1"/>
                  </a:moveTo>
                  <a:cubicBezTo>
                    <a:pt x="267" y="68"/>
                    <a:pt x="134" y="134"/>
                    <a:pt x="0" y="168"/>
                  </a:cubicBezTo>
                  <a:cubicBezTo>
                    <a:pt x="34" y="201"/>
                    <a:pt x="34" y="234"/>
                    <a:pt x="67" y="268"/>
                  </a:cubicBezTo>
                  <a:cubicBezTo>
                    <a:pt x="167" y="201"/>
                    <a:pt x="300" y="134"/>
                    <a:pt x="434" y="68"/>
                  </a:cubicBezTo>
                  <a:cubicBezTo>
                    <a:pt x="434" y="34"/>
                    <a:pt x="401"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8117650" y="1375388"/>
              <a:ext cx="10850" cy="7525"/>
            </a:xfrm>
            <a:custGeom>
              <a:avLst/>
              <a:gdLst/>
              <a:ahLst/>
              <a:cxnLst/>
              <a:rect l="l" t="t" r="r" b="b"/>
              <a:pathLst>
                <a:path w="434" h="301" extrusionOk="0">
                  <a:moveTo>
                    <a:pt x="401" y="0"/>
                  </a:moveTo>
                  <a:cubicBezTo>
                    <a:pt x="267" y="100"/>
                    <a:pt x="134" y="167"/>
                    <a:pt x="0" y="234"/>
                  </a:cubicBezTo>
                  <a:cubicBezTo>
                    <a:pt x="34" y="267"/>
                    <a:pt x="34" y="301"/>
                    <a:pt x="34" y="301"/>
                  </a:cubicBezTo>
                  <a:cubicBezTo>
                    <a:pt x="167" y="234"/>
                    <a:pt x="300" y="134"/>
                    <a:pt x="434" y="67"/>
                  </a:cubicBezTo>
                  <a:cubicBezTo>
                    <a:pt x="434" y="34"/>
                    <a:pt x="401" y="34"/>
                    <a:pt x="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8139325" y="1644738"/>
              <a:ext cx="2525" cy="9200"/>
            </a:xfrm>
            <a:custGeom>
              <a:avLst/>
              <a:gdLst/>
              <a:ahLst/>
              <a:cxnLst/>
              <a:rect l="l" t="t" r="r" b="b"/>
              <a:pathLst>
                <a:path w="101" h="368" extrusionOk="0">
                  <a:moveTo>
                    <a:pt x="67" y="1"/>
                  </a:moveTo>
                  <a:cubicBezTo>
                    <a:pt x="1" y="234"/>
                    <a:pt x="1" y="234"/>
                    <a:pt x="101" y="368"/>
                  </a:cubicBezTo>
                  <a:cubicBezTo>
                    <a:pt x="101" y="234"/>
                    <a:pt x="67" y="134"/>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8547125" y="1599713"/>
              <a:ext cx="2525" cy="10875"/>
            </a:xfrm>
            <a:custGeom>
              <a:avLst/>
              <a:gdLst/>
              <a:ahLst/>
              <a:cxnLst/>
              <a:rect l="l" t="t" r="r" b="b"/>
              <a:pathLst>
                <a:path w="101" h="435" extrusionOk="0">
                  <a:moveTo>
                    <a:pt x="0" y="0"/>
                  </a:moveTo>
                  <a:cubicBezTo>
                    <a:pt x="34" y="167"/>
                    <a:pt x="34" y="301"/>
                    <a:pt x="67" y="434"/>
                  </a:cubicBezTo>
                  <a:lnTo>
                    <a:pt x="1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8320300" y="1708113"/>
              <a:ext cx="10025" cy="6700"/>
            </a:xfrm>
            <a:custGeom>
              <a:avLst/>
              <a:gdLst/>
              <a:ahLst/>
              <a:cxnLst/>
              <a:rect l="l" t="t" r="r" b="b"/>
              <a:pathLst>
                <a:path w="401" h="268" extrusionOk="0">
                  <a:moveTo>
                    <a:pt x="400" y="1"/>
                  </a:moveTo>
                  <a:cubicBezTo>
                    <a:pt x="280" y="91"/>
                    <a:pt x="159" y="154"/>
                    <a:pt x="38" y="240"/>
                  </a:cubicBezTo>
                  <a:lnTo>
                    <a:pt x="38" y="240"/>
                  </a:lnTo>
                  <a:cubicBezTo>
                    <a:pt x="26" y="239"/>
                    <a:pt x="13" y="237"/>
                    <a:pt x="0" y="234"/>
                  </a:cubicBezTo>
                  <a:lnTo>
                    <a:pt x="0" y="268"/>
                  </a:lnTo>
                  <a:cubicBezTo>
                    <a:pt x="13" y="258"/>
                    <a:pt x="26" y="249"/>
                    <a:pt x="38" y="240"/>
                  </a:cubicBezTo>
                  <a:lnTo>
                    <a:pt x="38" y="240"/>
                  </a:lnTo>
                  <a:cubicBezTo>
                    <a:pt x="47" y="240"/>
                    <a:pt x="55" y="241"/>
                    <a:pt x="63" y="241"/>
                  </a:cubicBezTo>
                  <a:cubicBezTo>
                    <a:pt x="201" y="241"/>
                    <a:pt x="313" y="146"/>
                    <a:pt x="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8261075" y="1353713"/>
              <a:ext cx="8375" cy="850"/>
            </a:xfrm>
            <a:custGeom>
              <a:avLst/>
              <a:gdLst/>
              <a:ahLst/>
              <a:cxnLst/>
              <a:rect l="l" t="t" r="r" b="b"/>
              <a:pathLst>
                <a:path w="335" h="34" extrusionOk="0">
                  <a:moveTo>
                    <a:pt x="34" y="0"/>
                  </a:moveTo>
                  <a:cubicBezTo>
                    <a:pt x="34" y="33"/>
                    <a:pt x="34" y="33"/>
                    <a:pt x="1" y="33"/>
                  </a:cubicBezTo>
                  <a:lnTo>
                    <a:pt x="268" y="33"/>
                  </a:lnTo>
                  <a:cubicBezTo>
                    <a:pt x="301" y="33"/>
                    <a:pt x="301" y="33"/>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8548775" y="1611388"/>
              <a:ext cx="25" cy="10025"/>
            </a:xfrm>
            <a:custGeom>
              <a:avLst/>
              <a:gdLst/>
              <a:ahLst/>
              <a:cxnLst/>
              <a:rect l="l" t="t" r="r" b="b"/>
              <a:pathLst>
                <a:path w="1" h="401" extrusionOk="0">
                  <a:moveTo>
                    <a:pt x="1" y="401"/>
                  </a:moveTo>
                  <a:cubicBezTo>
                    <a:pt x="1" y="267"/>
                    <a:pt x="1" y="134"/>
                    <a:pt x="1" y="0"/>
                  </a:cubicBezTo>
                  <a:lnTo>
                    <a:pt x="1" y="0"/>
                  </a:lnTo>
                  <a:cubicBezTo>
                    <a:pt x="1" y="134"/>
                    <a:pt x="1" y="267"/>
                    <a:pt x="1" y="4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8179350" y="1337013"/>
              <a:ext cx="7525" cy="4200"/>
            </a:xfrm>
            <a:custGeom>
              <a:avLst/>
              <a:gdLst/>
              <a:ahLst/>
              <a:cxnLst/>
              <a:rect l="l" t="t" r="r" b="b"/>
              <a:pathLst>
                <a:path w="301" h="168" extrusionOk="0">
                  <a:moveTo>
                    <a:pt x="301" y="1"/>
                  </a:moveTo>
                  <a:cubicBezTo>
                    <a:pt x="134" y="68"/>
                    <a:pt x="67" y="68"/>
                    <a:pt x="1" y="101"/>
                  </a:cubicBezTo>
                  <a:cubicBezTo>
                    <a:pt x="1" y="101"/>
                    <a:pt x="1" y="134"/>
                    <a:pt x="1" y="168"/>
                  </a:cubicBezTo>
                  <a:cubicBezTo>
                    <a:pt x="67" y="134"/>
                    <a:pt x="167" y="10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8098475" y="1347863"/>
              <a:ext cx="8350" cy="5875"/>
            </a:xfrm>
            <a:custGeom>
              <a:avLst/>
              <a:gdLst/>
              <a:ahLst/>
              <a:cxnLst/>
              <a:rect l="l" t="t" r="r" b="b"/>
              <a:pathLst>
                <a:path w="334" h="235" extrusionOk="0">
                  <a:moveTo>
                    <a:pt x="267" y="1"/>
                  </a:moveTo>
                  <a:cubicBezTo>
                    <a:pt x="212" y="55"/>
                    <a:pt x="136" y="110"/>
                    <a:pt x="55" y="182"/>
                  </a:cubicBezTo>
                  <a:lnTo>
                    <a:pt x="55" y="182"/>
                  </a:lnTo>
                  <a:cubicBezTo>
                    <a:pt x="138" y="154"/>
                    <a:pt x="224" y="122"/>
                    <a:pt x="334" y="67"/>
                  </a:cubicBezTo>
                  <a:cubicBezTo>
                    <a:pt x="300" y="67"/>
                    <a:pt x="300" y="34"/>
                    <a:pt x="267" y="1"/>
                  </a:cubicBezTo>
                  <a:close/>
                  <a:moveTo>
                    <a:pt x="55" y="182"/>
                  </a:moveTo>
                  <a:cubicBezTo>
                    <a:pt x="36" y="189"/>
                    <a:pt x="18" y="195"/>
                    <a:pt x="0" y="201"/>
                  </a:cubicBezTo>
                  <a:lnTo>
                    <a:pt x="0" y="234"/>
                  </a:lnTo>
                  <a:cubicBezTo>
                    <a:pt x="18" y="216"/>
                    <a:pt x="37" y="199"/>
                    <a:pt x="55" y="18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8311950" y="1713963"/>
              <a:ext cx="8375" cy="4200"/>
            </a:xfrm>
            <a:custGeom>
              <a:avLst/>
              <a:gdLst/>
              <a:ahLst/>
              <a:cxnLst/>
              <a:rect l="l" t="t" r="r" b="b"/>
              <a:pathLst>
                <a:path w="335" h="168" extrusionOk="0">
                  <a:moveTo>
                    <a:pt x="334" y="0"/>
                  </a:moveTo>
                  <a:cubicBezTo>
                    <a:pt x="314" y="14"/>
                    <a:pt x="294" y="26"/>
                    <a:pt x="274" y="37"/>
                  </a:cubicBezTo>
                  <a:lnTo>
                    <a:pt x="274" y="37"/>
                  </a:lnTo>
                  <a:cubicBezTo>
                    <a:pt x="295" y="35"/>
                    <a:pt x="315" y="34"/>
                    <a:pt x="334" y="34"/>
                  </a:cubicBezTo>
                  <a:lnTo>
                    <a:pt x="334" y="0"/>
                  </a:lnTo>
                  <a:close/>
                  <a:moveTo>
                    <a:pt x="274" y="37"/>
                  </a:moveTo>
                  <a:cubicBezTo>
                    <a:pt x="185" y="45"/>
                    <a:pt x="82" y="67"/>
                    <a:pt x="0" y="67"/>
                  </a:cubicBezTo>
                  <a:lnTo>
                    <a:pt x="34" y="167"/>
                  </a:lnTo>
                  <a:cubicBezTo>
                    <a:pt x="114" y="114"/>
                    <a:pt x="194" y="82"/>
                    <a:pt x="274"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8090950" y="1352863"/>
              <a:ext cx="7550" cy="5875"/>
            </a:xfrm>
            <a:custGeom>
              <a:avLst/>
              <a:gdLst/>
              <a:ahLst/>
              <a:cxnLst/>
              <a:rect l="l" t="t" r="r" b="b"/>
              <a:pathLst>
                <a:path w="302" h="235" extrusionOk="0">
                  <a:moveTo>
                    <a:pt x="301" y="1"/>
                  </a:moveTo>
                  <a:cubicBezTo>
                    <a:pt x="275" y="18"/>
                    <a:pt x="251" y="38"/>
                    <a:pt x="228" y="59"/>
                  </a:cubicBezTo>
                  <a:lnTo>
                    <a:pt x="228" y="59"/>
                  </a:lnTo>
                  <a:cubicBezTo>
                    <a:pt x="252" y="50"/>
                    <a:pt x="277" y="42"/>
                    <a:pt x="301" y="34"/>
                  </a:cubicBezTo>
                  <a:lnTo>
                    <a:pt x="301" y="1"/>
                  </a:lnTo>
                  <a:close/>
                  <a:moveTo>
                    <a:pt x="228" y="59"/>
                  </a:moveTo>
                  <a:lnTo>
                    <a:pt x="228" y="59"/>
                  </a:lnTo>
                  <a:cubicBezTo>
                    <a:pt x="152" y="86"/>
                    <a:pt x="77" y="117"/>
                    <a:pt x="1" y="167"/>
                  </a:cubicBezTo>
                  <a:cubicBezTo>
                    <a:pt x="1" y="167"/>
                    <a:pt x="1" y="201"/>
                    <a:pt x="34" y="234"/>
                  </a:cubicBezTo>
                  <a:cubicBezTo>
                    <a:pt x="108" y="185"/>
                    <a:pt x="164" y="118"/>
                    <a:pt x="228" y="5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8260250" y="1367888"/>
              <a:ext cx="6700" cy="850"/>
            </a:xfrm>
            <a:custGeom>
              <a:avLst/>
              <a:gdLst/>
              <a:ahLst/>
              <a:cxnLst/>
              <a:rect l="l" t="t" r="r" b="b"/>
              <a:pathLst>
                <a:path w="268" h="34" extrusionOk="0">
                  <a:moveTo>
                    <a:pt x="0" y="0"/>
                  </a:moveTo>
                  <a:cubicBezTo>
                    <a:pt x="0" y="0"/>
                    <a:pt x="0" y="33"/>
                    <a:pt x="0" y="33"/>
                  </a:cubicBezTo>
                  <a:lnTo>
                    <a:pt x="267" y="33"/>
                  </a:lnTo>
                  <a:lnTo>
                    <a:pt x="2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8335300" y="1895763"/>
              <a:ext cx="10025" cy="2775"/>
            </a:xfrm>
            <a:custGeom>
              <a:avLst/>
              <a:gdLst/>
              <a:ahLst/>
              <a:cxnLst/>
              <a:rect l="l" t="t" r="r" b="b"/>
              <a:pathLst>
                <a:path w="401" h="111" extrusionOk="0">
                  <a:moveTo>
                    <a:pt x="401" y="0"/>
                  </a:moveTo>
                  <a:lnTo>
                    <a:pt x="1" y="67"/>
                  </a:lnTo>
                  <a:cubicBezTo>
                    <a:pt x="56" y="95"/>
                    <a:pt x="117" y="111"/>
                    <a:pt x="176" y="111"/>
                  </a:cubicBezTo>
                  <a:cubicBezTo>
                    <a:pt x="261" y="111"/>
                    <a:pt x="342" y="78"/>
                    <a:pt x="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8100975" y="1390388"/>
              <a:ext cx="5025" cy="4200"/>
            </a:xfrm>
            <a:custGeom>
              <a:avLst/>
              <a:gdLst/>
              <a:ahLst/>
              <a:cxnLst/>
              <a:rect l="l" t="t" r="r" b="b"/>
              <a:pathLst>
                <a:path w="201" h="168" extrusionOk="0">
                  <a:moveTo>
                    <a:pt x="167" y="1"/>
                  </a:moveTo>
                  <a:cubicBezTo>
                    <a:pt x="100" y="67"/>
                    <a:pt x="67" y="101"/>
                    <a:pt x="0" y="134"/>
                  </a:cubicBezTo>
                  <a:cubicBezTo>
                    <a:pt x="0" y="168"/>
                    <a:pt x="0" y="168"/>
                    <a:pt x="33" y="168"/>
                  </a:cubicBezTo>
                  <a:cubicBezTo>
                    <a:pt x="67" y="134"/>
                    <a:pt x="134" y="101"/>
                    <a:pt x="200" y="67"/>
                  </a:cubicBezTo>
                  <a:cubicBezTo>
                    <a:pt x="167" y="34"/>
                    <a:pt x="167" y="34"/>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8544625" y="1647238"/>
              <a:ext cx="2525" cy="8375"/>
            </a:xfrm>
            <a:custGeom>
              <a:avLst/>
              <a:gdLst/>
              <a:ahLst/>
              <a:cxnLst/>
              <a:rect l="l" t="t" r="r" b="b"/>
              <a:pathLst>
                <a:path w="101" h="335" extrusionOk="0">
                  <a:moveTo>
                    <a:pt x="100" y="1"/>
                  </a:moveTo>
                  <a:cubicBezTo>
                    <a:pt x="67" y="101"/>
                    <a:pt x="34" y="201"/>
                    <a:pt x="0" y="301"/>
                  </a:cubicBezTo>
                  <a:cubicBezTo>
                    <a:pt x="34" y="301"/>
                    <a:pt x="67" y="301"/>
                    <a:pt x="100" y="334"/>
                  </a:cubicBezTo>
                  <a:cubicBezTo>
                    <a:pt x="100" y="234"/>
                    <a:pt x="100" y="134"/>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8336125" y="1702288"/>
              <a:ext cx="4200" cy="3350"/>
            </a:xfrm>
            <a:custGeom>
              <a:avLst/>
              <a:gdLst/>
              <a:ahLst/>
              <a:cxnLst/>
              <a:rect l="l" t="t" r="r" b="b"/>
              <a:pathLst>
                <a:path w="168" h="134" extrusionOk="0">
                  <a:moveTo>
                    <a:pt x="168" y="0"/>
                  </a:moveTo>
                  <a:cubicBezTo>
                    <a:pt x="101" y="34"/>
                    <a:pt x="68" y="67"/>
                    <a:pt x="1" y="100"/>
                  </a:cubicBezTo>
                  <a:cubicBezTo>
                    <a:pt x="1" y="100"/>
                    <a:pt x="1" y="134"/>
                    <a:pt x="34" y="134"/>
                  </a:cubicBezTo>
                  <a:cubicBezTo>
                    <a:pt x="68" y="100"/>
                    <a:pt x="134" y="67"/>
                    <a:pt x="168" y="34"/>
                  </a:cubicBezTo>
                  <a:cubicBezTo>
                    <a:pt x="168" y="0"/>
                    <a:pt x="168"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8477075" y="1832388"/>
              <a:ext cx="2525" cy="3350"/>
            </a:xfrm>
            <a:custGeom>
              <a:avLst/>
              <a:gdLst/>
              <a:ahLst/>
              <a:cxnLst/>
              <a:rect l="l" t="t" r="r" b="b"/>
              <a:pathLst>
                <a:path w="101" h="134" extrusionOk="0">
                  <a:moveTo>
                    <a:pt x="67" y="0"/>
                  </a:moveTo>
                  <a:lnTo>
                    <a:pt x="0" y="133"/>
                  </a:lnTo>
                  <a:lnTo>
                    <a:pt x="1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8485400" y="1821538"/>
              <a:ext cx="1700" cy="3350"/>
            </a:xfrm>
            <a:custGeom>
              <a:avLst/>
              <a:gdLst/>
              <a:ahLst/>
              <a:cxnLst/>
              <a:rect l="l" t="t" r="r" b="b"/>
              <a:pathLst>
                <a:path w="68" h="134" extrusionOk="0">
                  <a:moveTo>
                    <a:pt x="68" y="0"/>
                  </a:moveTo>
                  <a:cubicBezTo>
                    <a:pt x="34" y="34"/>
                    <a:pt x="1" y="100"/>
                    <a:pt x="1" y="134"/>
                  </a:cubicBezTo>
                  <a:cubicBezTo>
                    <a:pt x="34" y="100"/>
                    <a:pt x="68" y="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8256075" y="1332863"/>
              <a:ext cx="7525" cy="2525"/>
            </a:xfrm>
            <a:custGeom>
              <a:avLst/>
              <a:gdLst/>
              <a:ahLst/>
              <a:cxnLst/>
              <a:rect l="l" t="t" r="r" b="b"/>
              <a:pathLst>
                <a:path w="301" h="101" extrusionOk="0">
                  <a:moveTo>
                    <a:pt x="1" y="0"/>
                  </a:moveTo>
                  <a:lnTo>
                    <a:pt x="1" y="33"/>
                  </a:lnTo>
                  <a:lnTo>
                    <a:pt x="92" y="33"/>
                  </a:lnTo>
                  <a:cubicBezTo>
                    <a:pt x="64" y="22"/>
                    <a:pt x="34" y="11"/>
                    <a:pt x="1" y="0"/>
                  </a:cubicBezTo>
                  <a:close/>
                  <a:moveTo>
                    <a:pt x="92" y="33"/>
                  </a:moveTo>
                  <a:cubicBezTo>
                    <a:pt x="149" y="56"/>
                    <a:pt x="201" y="78"/>
                    <a:pt x="267" y="100"/>
                  </a:cubicBezTo>
                  <a:cubicBezTo>
                    <a:pt x="267" y="67"/>
                    <a:pt x="267" y="67"/>
                    <a:pt x="301" y="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8279425" y="1684763"/>
              <a:ext cx="6700" cy="4200"/>
            </a:xfrm>
            <a:custGeom>
              <a:avLst/>
              <a:gdLst/>
              <a:ahLst/>
              <a:cxnLst/>
              <a:rect l="l" t="t" r="r" b="b"/>
              <a:pathLst>
                <a:path w="268" h="168" extrusionOk="0">
                  <a:moveTo>
                    <a:pt x="267" y="1"/>
                  </a:moveTo>
                  <a:cubicBezTo>
                    <a:pt x="201" y="34"/>
                    <a:pt x="101" y="68"/>
                    <a:pt x="1" y="68"/>
                  </a:cubicBezTo>
                  <a:cubicBezTo>
                    <a:pt x="1" y="101"/>
                    <a:pt x="34" y="134"/>
                    <a:pt x="34" y="168"/>
                  </a:cubicBezTo>
                  <a:cubicBezTo>
                    <a:pt x="101" y="101"/>
                    <a:pt x="201" y="68"/>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7817425" y="2296888"/>
              <a:ext cx="81750" cy="288550"/>
            </a:xfrm>
            <a:custGeom>
              <a:avLst/>
              <a:gdLst/>
              <a:ahLst/>
              <a:cxnLst/>
              <a:rect l="l" t="t" r="r" b="b"/>
              <a:pathLst>
                <a:path w="3270" h="11542" extrusionOk="0">
                  <a:moveTo>
                    <a:pt x="28" y="4680"/>
                  </a:moveTo>
                  <a:lnTo>
                    <a:pt x="28" y="4680"/>
                  </a:lnTo>
                  <a:cubicBezTo>
                    <a:pt x="19" y="4710"/>
                    <a:pt x="10" y="4740"/>
                    <a:pt x="1" y="4770"/>
                  </a:cubicBezTo>
                  <a:lnTo>
                    <a:pt x="34" y="4770"/>
                  </a:lnTo>
                  <a:cubicBezTo>
                    <a:pt x="34" y="4742"/>
                    <a:pt x="31" y="4712"/>
                    <a:pt x="28" y="4680"/>
                  </a:cubicBezTo>
                  <a:close/>
                  <a:moveTo>
                    <a:pt x="2169" y="0"/>
                  </a:moveTo>
                  <a:cubicBezTo>
                    <a:pt x="1935" y="67"/>
                    <a:pt x="1869" y="200"/>
                    <a:pt x="1802" y="334"/>
                  </a:cubicBezTo>
                  <a:cubicBezTo>
                    <a:pt x="1568" y="934"/>
                    <a:pt x="1435" y="1501"/>
                    <a:pt x="1368" y="2135"/>
                  </a:cubicBezTo>
                  <a:cubicBezTo>
                    <a:pt x="1368" y="2202"/>
                    <a:pt x="1368" y="2302"/>
                    <a:pt x="1335" y="2368"/>
                  </a:cubicBezTo>
                  <a:cubicBezTo>
                    <a:pt x="1135" y="2869"/>
                    <a:pt x="901" y="3369"/>
                    <a:pt x="668" y="3903"/>
                  </a:cubicBezTo>
                  <a:cubicBezTo>
                    <a:pt x="534" y="2535"/>
                    <a:pt x="1035" y="1401"/>
                    <a:pt x="1635" y="300"/>
                  </a:cubicBezTo>
                  <a:lnTo>
                    <a:pt x="1635" y="300"/>
                  </a:lnTo>
                  <a:cubicBezTo>
                    <a:pt x="1402" y="701"/>
                    <a:pt x="1202" y="1101"/>
                    <a:pt x="968" y="1501"/>
                  </a:cubicBezTo>
                  <a:cubicBezTo>
                    <a:pt x="968" y="1568"/>
                    <a:pt x="935" y="1635"/>
                    <a:pt x="901" y="1635"/>
                  </a:cubicBezTo>
                  <a:cubicBezTo>
                    <a:pt x="668" y="1635"/>
                    <a:pt x="735" y="1835"/>
                    <a:pt x="701" y="1968"/>
                  </a:cubicBezTo>
                  <a:cubicBezTo>
                    <a:pt x="634" y="2202"/>
                    <a:pt x="601" y="2402"/>
                    <a:pt x="534" y="2635"/>
                  </a:cubicBezTo>
                  <a:cubicBezTo>
                    <a:pt x="368" y="3236"/>
                    <a:pt x="201" y="3836"/>
                    <a:pt x="34" y="4437"/>
                  </a:cubicBezTo>
                  <a:cubicBezTo>
                    <a:pt x="10" y="4509"/>
                    <a:pt x="21" y="4598"/>
                    <a:pt x="28" y="4680"/>
                  </a:cubicBezTo>
                  <a:lnTo>
                    <a:pt x="28" y="4680"/>
                  </a:lnTo>
                  <a:cubicBezTo>
                    <a:pt x="183" y="4176"/>
                    <a:pt x="310" y="3667"/>
                    <a:pt x="468" y="3069"/>
                  </a:cubicBezTo>
                  <a:lnTo>
                    <a:pt x="468" y="3069"/>
                  </a:lnTo>
                  <a:cubicBezTo>
                    <a:pt x="668" y="4203"/>
                    <a:pt x="301" y="5204"/>
                    <a:pt x="234" y="6204"/>
                  </a:cubicBezTo>
                  <a:cubicBezTo>
                    <a:pt x="368" y="5804"/>
                    <a:pt x="401" y="5337"/>
                    <a:pt x="568" y="4904"/>
                  </a:cubicBezTo>
                  <a:cubicBezTo>
                    <a:pt x="835" y="5604"/>
                    <a:pt x="901" y="6271"/>
                    <a:pt x="668" y="6972"/>
                  </a:cubicBezTo>
                  <a:lnTo>
                    <a:pt x="735" y="6972"/>
                  </a:lnTo>
                  <a:cubicBezTo>
                    <a:pt x="801" y="6738"/>
                    <a:pt x="835" y="6505"/>
                    <a:pt x="868" y="6271"/>
                  </a:cubicBezTo>
                  <a:cubicBezTo>
                    <a:pt x="1068" y="6605"/>
                    <a:pt x="1202" y="6905"/>
                    <a:pt x="1302" y="7205"/>
                  </a:cubicBezTo>
                  <a:cubicBezTo>
                    <a:pt x="1335" y="7372"/>
                    <a:pt x="1368" y="7539"/>
                    <a:pt x="1335" y="7706"/>
                  </a:cubicBezTo>
                  <a:cubicBezTo>
                    <a:pt x="1335" y="7972"/>
                    <a:pt x="1302" y="8239"/>
                    <a:pt x="1235" y="8473"/>
                  </a:cubicBezTo>
                  <a:cubicBezTo>
                    <a:pt x="1268" y="8506"/>
                    <a:pt x="1302" y="8506"/>
                    <a:pt x="1302" y="8506"/>
                  </a:cubicBezTo>
                  <a:cubicBezTo>
                    <a:pt x="1368" y="8273"/>
                    <a:pt x="1402" y="8006"/>
                    <a:pt x="1468" y="7739"/>
                  </a:cubicBezTo>
                  <a:cubicBezTo>
                    <a:pt x="1969" y="8606"/>
                    <a:pt x="1969" y="8606"/>
                    <a:pt x="1835" y="9507"/>
                  </a:cubicBezTo>
                  <a:cubicBezTo>
                    <a:pt x="1835" y="9674"/>
                    <a:pt x="1802" y="9840"/>
                    <a:pt x="1769" y="10007"/>
                  </a:cubicBezTo>
                  <a:cubicBezTo>
                    <a:pt x="1769" y="10074"/>
                    <a:pt x="1735" y="10141"/>
                    <a:pt x="1735" y="10207"/>
                  </a:cubicBezTo>
                  <a:cubicBezTo>
                    <a:pt x="1702" y="10241"/>
                    <a:pt x="1669" y="10241"/>
                    <a:pt x="1669" y="10241"/>
                  </a:cubicBezTo>
                  <a:cubicBezTo>
                    <a:pt x="1368" y="9807"/>
                    <a:pt x="1068" y="9373"/>
                    <a:pt x="801" y="8940"/>
                  </a:cubicBezTo>
                  <a:cubicBezTo>
                    <a:pt x="568" y="8473"/>
                    <a:pt x="368" y="8006"/>
                    <a:pt x="167" y="7539"/>
                  </a:cubicBezTo>
                  <a:cubicBezTo>
                    <a:pt x="134" y="7539"/>
                    <a:pt x="101" y="7539"/>
                    <a:pt x="101" y="7572"/>
                  </a:cubicBezTo>
                  <a:cubicBezTo>
                    <a:pt x="234" y="7939"/>
                    <a:pt x="334" y="8373"/>
                    <a:pt x="501" y="8706"/>
                  </a:cubicBezTo>
                  <a:cubicBezTo>
                    <a:pt x="801" y="9240"/>
                    <a:pt x="1168" y="9740"/>
                    <a:pt x="1502" y="10241"/>
                  </a:cubicBezTo>
                  <a:cubicBezTo>
                    <a:pt x="1602" y="10374"/>
                    <a:pt x="1669" y="10508"/>
                    <a:pt x="1735" y="10641"/>
                  </a:cubicBezTo>
                  <a:cubicBezTo>
                    <a:pt x="1769" y="10674"/>
                    <a:pt x="1802" y="10674"/>
                    <a:pt x="1835" y="10674"/>
                  </a:cubicBezTo>
                  <a:cubicBezTo>
                    <a:pt x="1902" y="10741"/>
                    <a:pt x="2002" y="10774"/>
                    <a:pt x="2069" y="10808"/>
                  </a:cubicBezTo>
                  <a:cubicBezTo>
                    <a:pt x="2002" y="10674"/>
                    <a:pt x="1835" y="10508"/>
                    <a:pt x="1869" y="10374"/>
                  </a:cubicBezTo>
                  <a:cubicBezTo>
                    <a:pt x="1869" y="9907"/>
                    <a:pt x="1969" y="9407"/>
                    <a:pt x="2069" y="8873"/>
                  </a:cubicBezTo>
                  <a:cubicBezTo>
                    <a:pt x="2169" y="9006"/>
                    <a:pt x="2202" y="9040"/>
                    <a:pt x="2236" y="9107"/>
                  </a:cubicBezTo>
                  <a:cubicBezTo>
                    <a:pt x="2402" y="9307"/>
                    <a:pt x="2636" y="9507"/>
                    <a:pt x="2703" y="9740"/>
                  </a:cubicBezTo>
                  <a:cubicBezTo>
                    <a:pt x="2769" y="10007"/>
                    <a:pt x="2636" y="10274"/>
                    <a:pt x="2603" y="10541"/>
                  </a:cubicBezTo>
                  <a:cubicBezTo>
                    <a:pt x="2569" y="10874"/>
                    <a:pt x="2536" y="11208"/>
                    <a:pt x="2636" y="11542"/>
                  </a:cubicBezTo>
                  <a:cubicBezTo>
                    <a:pt x="2669" y="11475"/>
                    <a:pt x="2669" y="11375"/>
                    <a:pt x="2669" y="11308"/>
                  </a:cubicBezTo>
                  <a:cubicBezTo>
                    <a:pt x="2736" y="10908"/>
                    <a:pt x="2769" y="10508"/>
                    <a:pt x="2803" y="10107"/>
                  </a:cubicBezTo>
                  <a:cubicBezTo>
                    <a:pt x="2836" y="10007"/>
                    <a:pt x="2903" y="9907"/>
                    <a:pt x="2903" y="9807"/>
                  </a:cubicBezTo>
                  <a:cubicBezTo>
                    <a:pt x="2936" y="9674"/>
                    <a:pt x="2903" y="9540"/>
                    <a:pt x="2903" y="9407"/>
                  </a:cubicBezTo>
                  <a:cubicBezTo>
                    <a:pt x="3003" y="8773"/>
                    <a:pt x="3136" y="8106"/>
                    <a:pt x="3236" y="7439"/>
                  </a:cubicBezTo>
                  <a:cubicBezTo>
                    <a:pt x="3236" y="7372"/>
                    <a:pt x="3236" y="7272"/>
                    <a:pt x="3270" y="7205"/>
                  </a:cubicBezTo>
                  <a:lnTo>
                    <a:pt x="3203" y="7205"/>
                  </a:lnTo>
                  <a:cubicBezTo>
                    <a:pt x="3070" y="7972"/>
                    <a:pt x="2903" y="8740"/>
                    <a:pt x="2736" y="9607"/>
                  </a:cubicBezTo>
                  <a:cubicBezTo>
                    <a:pt x="2536" y="9307"/>
                    <a:pt x="2402" y="9107"/>
                    <a:pt x="2236" y="8873"/>
                  </a:cubicBezTo>
                  <a:cubicBezTo>
                    <a:pt x="2136" y="8740"/>
                    <a:pt x="2102" y="8573"/>
                    <a:pt x="2136" y="8373"/>
                  </a:cubicBezTo>
                  <a:cubicBezTo>
                    <a:pt x="2269" y="7806"/>
                    <a:pt x="2369" y="7239"/>
                    <a:pt x="2469" y="6705"/>
                  </a:cubicBezTo>
                  <a:cubicBezTo>
                    <a:pt x="2636" y="6104"/>
                    <a:pt x="2769" y="5504"/>
                    <a:pt x="2936" y="4937"/>
                  </a:cubicBezTo>
                  <a:lnTo>
                    <a:pt x="2936" y="4937"/>
                  </a:lnTo>
                  <a:cubicBezTo>
                    <a:pt x="2836" y="5070"/>
                    <a:pt x="2769" y="5204"/>
                    <a:pt x="2703" y="5337"/>
                  </a:cubicBezTo>
                  <a:cubicBezTo>
                    <a:pt x="2502" y="6238"/>
                    <a:pt x="2269" y="7105"/>
                    <a:pt x="2069" y="8006"/>
                  </a:cubicBezTo>
                  <a:cubicBezTo>
                    <a:pt x="2035" y="8106"/>
                    <a:pt x="2002" y="8206"/>
                    <a:pt x="2002" y="8339"/>
                  </a:cubicBezTo>
                  <a:lnTo>
                    <a:pt x="1902" y="8339"/>
                  </a:lnTo>
                  <a:cubicBezTo>
                    <a:pt x="1835" y="8139"/>
                    <a:pt x="1769" y="7972"/>
                    <a:pt x="1669" y="7772"/>
                  </a:cubicBezTo>
                  <a:cubicBezTo>
                    <a:pt x="1535" y="7539"/>
                    <a:pt x="1502" y="7272"/>
                    <a:pt x="1568" y="7005"/>
                  </a:cubicBezTo>
                  <a:cubicBezTo>
                    <a:pt x="1769" y="6305"/>
                    <a:pt x="1935" y="5604"/>
                    <a:pt x="2102" y="4904"/>
                  </a:cubicBezTo>
                  <a:cubicBezTo>
                    <a:pt x="2136" y="4803"/>
                    <a:pt x="2169" y="4737"/>
                    <a:pt x="2202" y="4670"/>
                  </a:cubicBezTo>
                  <a:cubicBezTo>
                    <a:pt x="2269" y="4737"/>
                    <a:pt x="2302" y="4770"/>
                    <a:pt x="2336" y="4837"/>
                  </a:cubicBezTo>
                  <a:cubicBezTo>
                    <a:pt x="2236" y="4270"/>
                    <a:pt x="2502" y="3803"/>
                    <a:pt x="2669" y="3302"/>
                  </a:cubicBezTo>
                  <a:lnTo>
                    <a:pt x="2669" y="3302"/>
                  </a:lnTo>
                  <a:lnTo>
                    <a:pt x="2369" y="3903"/>
                  </a:lnTo>
                  <a:cubicBezTo>
                    <a:pt x="2269" y="3369"/>
                    <a:pt x="2336" y="2869"/>
                    <a:pt x="2436" y="2368"/>
                  </a:cubicBezTo>
                  <a:cubicBezTo>
                    <a:pt x="2536" y="1868"/>
                    <a:pt x="2636" y="1368"/>
                    <a:pt x="2769" y="801"/>
                  </a:cubicBezTo>
                  <a:lnTo>
                    <a:pt x="2769" y="801"/>
                  </a:lnTo>
                  <a:cubicBezTo>
                    <a:pt x="2669" y="934"/>
                    <a:pt x="2603" y="1034"/>
                    <a:pt x="2569" y="1134"/>
                  </a:cubicBezTo>
                  <a:cubicBezTo>
                    <a:pt x="2502" y="1401"/>
                    <a:pt x="2402" y="1701"/>
                    <a:pt x="2336" y="1968"/>
                  </a:cubicBezTo>
                  <a:cubicBezTo>
                    <a:pt x="2302" y="2268"/>
                    <a:pt x="2202" y="2502"/>
                    <a:pt x="2069" y="2769"/>
                  </a:cubicBezTo>
                  <a:cubicBezTo>
                    <a:pt x="1935" y="3002"/>
                    <a:pt x="1835" y="3269"/>
                    <a:pt x="1702" y="3503"/>
                  </a:cubicBezTo>
                  <a:cubicBezTo>
                    <a:pt x="1869" y="3236"/>
                    <a:pt x="2002" y="2969"/>
                    <a:pt x="2169" y="2669"/>
                  </a:cubicBezTo>
                  <a:cubicBezTo>
                    <a:pt x="2202" y="2769"/>
                    <a:pt x="2202" y="2802"/>
                    <a:pt x="2202" y="2869"/>
                  </a:cubicBezTo>
                  <a:cubicBezTo>
                    <a:pt x="2202" y="3236"/>
                    <a:pt x="2202" y="3636"/>
                    <a:pt x="2202" y="4036"/>
                  </a:cubicBezTo>
                  <a:cubicBezTo>
                    <a:pt x="2202" y="4136"/>
                    <a:pt x="2236" y="4236"/>
                    <a:pt x="2202" y="4336"/>
                  </a:cubicBezTo>
                  <a:cubicBezTo>
                    <a:pt x="2069" y="4770"/>
                    <a:pt x="1902" y="5204"/>
                    <a:pt x="1735" y="5671"/>
                  </a:cubicBezTo>
                  <a:cubicBezTo>
                    <a:pt x="1568" y="5471"/>
                    <a:pt x="1602" y="5204"/>
                    <a:pt x="1468" y="4970"/>
                  </a:cubicBezTo>
                  <a:lnTo>
                    <a:pt x="1468" y="4970"/>
                  </a:lnTo>
                  <a:cubicBezTo>
                    <a:pt x="1402" y="5137"/>
                    <a:pt x="1435" y="5304"/>
                    <a:pt x="1502" y="5404"/>
                  </a:cubicBezTo>
                  <a:cubicBezTo>
                    <a:pt x="1669" y="5838"/>
                    <a:pt x="1669" y="6238"/>
                    <a:pt x="1535" y="6638"/>
                  </a:cubicBezTo>
                  <a:cubicBezTo>
                    <a:pt x="1468" y="6805"/>
                    <a:pt x="1468" y="6938"/>
                    <a:pt x="1402" y="7072"/>
                  </a:cubicBezTo>
                  <a:cubicBezTo>
                    <a:pt x="1168" y="6538"/>
                    <a:pt x="868" y="6071"/>
                    <a:pt x="1001" y="5437"/>
                  </a:cubicBezTo>
                  <a:lnTo>
                    <a:pt x="1001" y="5437"/>
                  </a:lnTo>
                  <a:cubicBezTo>
                    <a:pt x="968" y="5504"/>
                    <a:pt x="935" y="5537"/>
                    <a:pt x="868" y="5637"/>
                  </a:cubicBezTo>
                  <a:cubicBezTo>
                    <a:pt x="835" y="5371"/>
                    <a:pt x="768" y="5170"/>
                    <a:pt x="735" y="4970"/>
                  </a:cubicBezTo>
                  <a:cubicBezTo>
                    <a:pt x="735" y="4770"/>
                    <a:pt x="668" y="4537"/>
                    <a:pt x="701" y="4370"/>
                  </a:cubicBezTo>
                  <a:cubicBezTo>
                    <a:pt x="868" y="3836"/>
                    <a:pt x="1101" y="3302"/>
                    <a:pt x="1302" y="2769"/>
                  </a:cubicBezTo>
                  <a:lnTo>
                    <a:pt x="1368" y="2769"/>
                  </a:lnTo>
                  <a:cubicBezTo>
                    <a:pt x="1368" y="2802"/>
                    <a:pt x="1402" y="2835"/>
                    <a:pt x="1468" y="2935"/>
                  </a:cubicBezTo>
                  <a:cubicBezTo>
                    <a:pt x="1368" y="2502"/>
                    <a:pt x="1568" y="2235"/>
                    <a:pt x="1735" y="1935"/>
                  </a:cubicBezTo>
                  <a:cubicBezTo>
                    <a:pt x="1902" y="1635"/>
                    <a:pt x="2069" y="1368"/>
                    <a:pt x="2236" y="1067"/>
                  </a:cubicBezTo>
                  <a:cubicBezTo>
                    <a:pt x="2236" y="1067"/>
                    <a:pt x="2202" y="1034"/>
                    <a:pt x="2202" y="1034"/>
                  </a:cubicBezTo>
                  <a:cubicBezTo>
                    <a:pt x="2002" y="1334"/>
                    <a:pt x="1802" y="1635"/>
                    <a:pt x="1568" y="1968"/>
                  </a:cubicBezTo>
                  <a:cubicBezTo>
                    <a:pt x="1635" y="1268"/>
                    <a:pt x="1802" y="634"/>
                    <a:pt x="2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7786575" y="2179438"/>
              <a:ext cx="178475" cy="241725"/>
            </a:xfrm>
            <a:custGeom>
              <a:avLst/>
              <a:gdLst/>
              <a:ahLst/>
              <a:cxnLst/>
              <a:rect l="l" t="t" r="r" b="b"/>
              <a:pathLst>
                <a:path w="7139" h="9669" extrusionOk="0">
                  <a:moveTo>
                    <a:pt x="6866" y="1"/>
                  </a:moveTo>
                  <a:cubicBezTo>
                    <a:pt x="6749" y="1"/>
                    <a:pt x="6649" y="37"/>
                    <a:pt x="6572" y="95"/>
                  </a:cubicBezTo>
                  <a:cubicBezTo>
                    <a:pt x="6138" y="295"/>
                    <a:pt x="5738" y="495"/>
                    <a:pt x="5338" y="729"/>
                  </a:cubicBezTo>
                  <a:cubicBezTo>
                    <a:pt x="4037" y="1529"/>
                    <a:pt x="2836" y="2463"/>
                    <a:pt x="1802" y="3597"/>
                  </a:cubicBezTo>
                  <a:cubicBezTo>
                    <a:pt x="1568" y="3864"/>
                    <a:pt x="1301" y="4131"/>
                    <a:pt x="1068" y="4364"/>
                  </a:cubicBezTo>
                  <a:cubicBezTo>
                    <a:pt x="1068" y="4398"/>
                    <a:pt x="1068" y="4398"/>
                    <a:pt x="1101" y="4398"/>
                  </a:cubicBezTo>
                  <a:cubicBezTo>
                    <a:pt x="1235" y="4264"/>
                    <a:pt x="1401" y="4131"/>
                    <a:pt x="1535" y="3998"/>
                  </a:cubicBezTo>
                  <a:lnTo>
                    <a:pt x="1535" y="3998"/>
                  </a:lnTo>
                  <a:cubicBezTo>
                    <a:pt x="568" y="5432"/>
                    <a:pt x="0" y="7033"/>
                    <a:pt x="201" y="7900"/>
                  </a:cubicBezTo>
                  <a:cubicBezTo>
                    <a:pt x="267" y="7133"/>
                    <a:pt x="701" y="6633"/>
                    <a:pt x="1168" y="6132"/>
                  </a:cubicBezTo>
                  <a:lnTo>
                    <a:pt x="1168" y="6132"/>
                  </a:lnTo>
                  <a:cubicBezTo>
                    <a:pt x="868" y="7267"/>
                    <a:pt x="534" y="8401"/>
                    <a:pt x="401" y="9602"/>
                  </a:cubicBezTo>
                  <a:cubicBezTo>
                    <a:pt x="367" y="9635"/>
                    <a:pt x="367" y="9635"/>
                    <a:pt x="334" y="9668"/>
                  </a:cubicBezTo>
                  <a:cubicBezTo>
                    <a:pt x="534" y="9635"/>
                    <a:pt x="467" y="9435"/>
                    <a:pt x="501" y="9335"/>
                  </a:cubicBezTo>
                  <a:cubicBezTo>
                    <a:pt x="601" y="8901"/>
                    <a:pt x="701" y="8467"/>
                    <a:pt x="801" y="8000"/>
                  </a:cubicBezTo>
                  <a:cubicBezTo>
                    <a:pt x="868" y="8234"/>
                    <a:pt x="868" y="8434"/>
                    <a:pt x="868" y="8634"/>
                  </a:cubicBezTo>
                  <a:cubicBezTo>
                    <a:pt x="868" y="8768"/>
                    <a:pt x="901" y="8934"/>
                    <a:pt x="934" y="9068"/>
                  </a:cubicBezTo>
                  <a:cubicBezTo>
                    <a:pt x="1001" y="8367"/>
                    <a:pt x="1068" y="7667"/>
                    <a:pt x="1168" y="6966"/>
                  </a:cubicBezTo>
                  <a:cubicBezTo>
                    <a:pt x="1268" y="6333"/>
                    <a:pt x="1468" y="5732"/>
                    <a:pt x="1868" y="5198"/>
                  </a:cubicBezTo>
                  <a:cubicBezTo>
                    <a:pt x="2202" y="4798"/>
                    <a:pt x="2536" y="4398"/>
                    <a:pt x="2836" y="4031"/>
                  </a:cubicBezTo>
                  <a:cubicBezTo>
                    <a:pt x="3069" y="3731"/>
                    <a:pt x="3303" y="3430"/>
                    <a:pt x="3536" y="3130"/>
                  </a:cubicBezTo>
                  <a:cubicBezTo>
                    <a:pt x="3536" y="3097"/>
                    <a:pt x="3503" y="3097"/>
                    <a:pt x="3503" y="3097"/>
                  </a:cubicBezTo>
                  <a:cubicBezTo>
                    <a:pt x="3036" y="3631"/>
                    <a:pt x="2569" y="4198"/>
                    <a:pt x="2102" y="4765"/>
                  </a:cubicBezTo>
                  <a:cubicBezTo>
                    <a:pt x="2602" y="3697"/>
                    <a:pt x="3436" y="2930"/>
                    <a:pt x="4270" y="2130"/>
                  </a:cubicBezTo>
                  <a:cubicBezTo>
                    <a:pt x="4203" y="2130"/>
                    <a:pt x="4170" y="2130"/>
                    <a:pt x="4170" y="2163"/>
                  </a:cubicBezTo>
                  <a:cubicBezTo>
                    <a:pt x="3269" y="2897"/>
                    <a:pt x="2469" y="3731"/>
                    <a:pt x="1902" y="4731"/>
                  </a:cubicBezTo>
                  <a:cubicBezTo>
                    <a:pt x="1468" y="5499"/>
                    <a:pt x="901" y="6166"/>
                    <a:pt x="434" y="6900"/>
                  </a:cubicBezTo>
                  <a:cubicBezTo>
                    <a:pt x="434" y="6833"/>
                    <a:pt x="434" y="6766"/>
                    <a:pt x="434" y="6699"/>
                  </a:cubicBezTo>
                  <a:cubicBezTo>
                    <a:pt x="568" y="6333"/>
                    <a:pt x="701" y="5932"/>
                    <a:pt x="868" y="5565"/>
                  </a:cubicBezTo>
                  <a:cubicBezTo>
                    <a:pt x="1568" y="4298"/>
                    <a:pt x="2436" y="3197"/>
                    <a:pt x="3570" y="2296"/>
                  </a:cubicBezTo>
                  <a:cubicBezTo>
                    <a:pt x="4637" y="1462"/>
                    <a:pt x="5705" y="695"/>
                    <a:pt x="6939" y="161"/>
                  </a:cubicBezTo>
                  <a:cubicBezTo>
                    <a:pt x="7005" y="128"/>
                    <a:pt x="7039" y="95"/>
                    <a:pt x="7139" y="61"/>
                  </a:cubicBezTo>
                  <a:cubicBezTo>
                    <a:pt x="7041" y="19"/>
                    <a:pt x="6949" y="1"/>
                    <a:pt x="68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8225225" y="2353588"/>
              <a:ext cx="70900" cy="219350"/>
            </a:xfrm>
            <a:custGeom>
              <a:avLst/>
              <a:gdLst/>
              <a:ahLst/>
              <a:cxnLst/>
              <a:rect l="l" t="t" r="r" b="b"/>
              <a:pathLst>
                <a:path w="2836" h="8774" extrusionOk="0">
                  <a:moveTo>
                    <a:pt x="1735" y="4737"/>
                  </a:moveTo>
                  <a:cubicBezTo>
                    <a:pt x="1968" y="5204"/>
                    <a:pt x="1935" y="5604"/>
                    <a:pt x="1635" y="6005"/>
                  </a:cubicBezTo>
                  <a:cubicBezTo>
                    <a:pt x="1368" y="5571"/>
                    <a:pt x="1468" y="5171"/>
                    <a:pt x="1735" y="4737"/>
                  </a:cubicBezTo>
                  <a:close/>
                  <a:moveTo>
                    <a:pt x="1268" y="5871"/>
                  </a:moveTo>
                  <a:cubicBezTo>
                    <a:pt x="1435" y="6238"/>
                    <a:pt x="1468" y="6505"/>
                    <a:pt x="1268" y="6805"/>
                  </a:cubicBezTo>
                  <a:cubicBezTo>
                    <a:pt x="1134" y="7005"/>
                    <a:pt x="1034" y="7239"/>
                    <a:pt x="868" y="7506"/>
                  </a:cubicBezTo>
                  <a:cubicBezTo>
                    <a:pt x="768" y="7205"/>
                    <a:pt x="701" y="7005"/>
                    <a:pt x="834" y="6738"/>
                  </a:cubicBezTo>
                  <a:cubicBezTo>
                    <a:pt x="1001" y="6472"/>
                    <a:pt x="1101" y="6205"/>
                    <a:pt x="1268" y="5871"/>
                  </a:cubicBezTo>
                  <a:close/>
                  <a:moveTo>
                    <a:pt x="1802" y="0"/>
                  </a:moveTo>
                  <a:lnTo>
                    <a:pt x="1802" y="0"/>
                  </a:lnTo>
                  <a:cubicBezTo>
                    <a:pt x="1902" y="701"/>
                    <a:pt x="2002" y="1301"/>
                    <a:pt x="2068" y="1935"/>
                  </a:cubicBezTo>
                  <a:cubicBezTo>
                    <a:pt x="2102" y="2569"/>
                    <a:pt x="2035" y="3203"/>
                    <a:pt x="1768" y="3803"/>
                  </a:cubicBezTo>
                  <a:cubicBezTo>
                    <a:pt x="1702" y="3469"/>
                    <a:pt x="1601" y="3169"/>
                    <a:pt x="1535" y="2836"/>
                  </a:cubicBezTo>
                  <a:lnTo>
                    <a:pt x="1468" y="2836"/>
                  </a:lnTo>
                  <a:cubicBezTo>
                    <a:pt x="1501" y="3203"/>
                    <a:pt x="1568" y="3570"/>
                    <a:pt x="1635" y="3936"/>
                  </a:cubicBezTo>
                  <a:cubicBezTo>
                    <a:pt x="1735" y="4337"/>
                    <a:pt x="1568" y="4637"/>
                    <a:pt x="1368" y="4971"/>
                  </a:cubicBezTo>
                  <a:cubicBezTo>
                    <a:pt x="1301" y="4804"/>
                    <a:pt x="1235" y="4637"/>
                    <a:pt x="1201" y="4470"/>
                  </a:cubicBezTo>
                  <a:cubicBezTo>
                    <a:pt x="1168" y="4270"/>
                    <a:pt x="1134" y="4070"/>
                    <a:pt x="1068" y="3903"/>
                  </a:cubicBezTo>
                  <a:cubicBezTo>
                    <a:pt x="1034" y="3736"/>
                    <a:pt x="1034" y="3570"/>
                    <a:pt x="901" y="3436"/>
                  </a:cubicBezTo>
                  <a:lnTo>
                    <a:pt x="901" y="3436"/>
                  </a:lnTo>
                  <a:cubicBezTo>
                    <a:pt x="934" y="3903"/>
                    <a:pt x="968" y="4403"/>
                    <a:pt x="1101" y="4837"/>
                  </a:cubicBezTo>
                  <a:cubicBezTo>
                    <a:pt x="1268" y="5371"/>
                    <a:pt x="1168" y="5838"/>
                    <a:pt x="901" y="6305"/>
                  </a:cubicBezTo>
                  <a:cubicBezTo>
                    <a:pt x="868" y="6405"/>
                    <a:pt x="834" y="6572"/>
                    <a:pt x="667" y="6672"/>
                  </a:cubicBezTo>
                  <a:cubicBezTo>
                    <a:pt x="601" y="6405"/>
                    <a:pt x="567" y="6205"/>
                    <a:pt x="501" y="6005"/>
                  </a:cubicBezTo>
                  <a:lnTo>
                    <a:pt x="501" y="6005"/>
                  </a:lnTo>
                  <a:cubicBezTo>
                    <a:pt x="434" y="6438"/>
                    <a:pt x="734" y="6905"/>
                    <a:pt x="434" y="7339"/>
                  </a:cubicBezTo>
                  <a:cubicBezTo>
                    <a:pt x="501" y="7306"/>
                    <a:pt x="534" y="7272"/>
                    <a:pt x="601" y="7205"/>
                  </a:cubicBezTo>
                  <a:lnTo>
                    <a:pt x="601" y="7205"/>
                  </a:lnTo>
                  <a:cubicBezTo>
                    <a:pt x="801" y="7773"/>
                    <a:pt x="734" y="8006"/>
                    <a:pt x="267" y="8406"/>
                  </a:cubicBezTo>
                  <a:cubicBezTo>
                    <a:pt x="234" y="8206"/>
                    <a:pt x="200" y="8006"/>
                    <a:pt x="167" y="7839"/>
                  </a:cubicBezTo>
                  <a:cubicBezTo>
                    <a:pt x="134" y="7672"/>
                    <a:pt x="100" y="7506"/>
                    <a:pt x="67" y="7306"/>
                  </a:cubicBezTo>
                  <a:cubicBezTo>
                    <a:pt x="67" y="7306"/>
                    <a:pt x="34" y="7339"/>
                    <a:pt x="0" y="7339"/>
                  </a:cubicBezTo>
                  <a:cubicBezTo>
                    <a:pt x="67" y="7806"/>
                    <a:pt x="134" y="8273"/>
                    <a:pt x="200" y="8773"/>
                  </a:cubicBezTo>
                  <a:cubicBezTo>
                    <a:pt x="401" y="8506"/>
                    <a:pt x="567" y="8273"/>
                    <a:pt x="768" y="8006"/>
                  </a:cubicBezTo>
                  <a:cubicBezTo>
                    <a:pt x="834" y="8139"/>
                    <a:pt x="868" y="8206"/>
                    <a:pt x="968" y="8373"/>
                  </a:cubicBezTo>
                  <a:cubicBezTo>
                    <a:pt x="968" y="8006"/>
                    <a:pt x="868" y="7773"/>
                    <a:pt x="1068" y="7506"/>
                  </a:cubicBezTo>
                  <a:cubicBezTo>
                    <a:pt x="1235" y="7339"/>
                    <a:pt x="1335" y="7072"/>
                    <a:pt x="1468" y="6839"/>
                  </a:cubicBezTo>
                  <a:cubicBezTo>
                    <a:pt x="1568" y="6972"/>
                    <a:pt x="1601" y="7072"/>
                    <a:pt x="1668" y="7139"/>
                  </a:cubicBezTo>
                  <a:lnTo>
                    <a:pt x="1735" y="7139"/>
                  </a:lnTo>
                  <a:cubicBezTo>
                    <a:pt x="1702" y="6638"/>
                    <a:pt x="1635" y="6171"/>
                    <a:pt x="1968" y="5738"/>
                  </a:cubicBezTo>
                  <a:cubicBezTo>
                    <a:pt x="2035" y="5804"/>
                    <a:pt x="2035" y="5838"/>
                    <a:pt x="2068" y="5871"/>
                  </a:cubicBezTo>
                  <a:cubicBezTo>
                    <a:pt x="2102" y="5571"/>
                    <a:pt x="2068" y="5271"/>
                    <a:pt x="2002" y="4971"/>
                  </a:cubicBezTo>
                  <a:cubicBezTo>
                    <a:pt x="1968" y="4704"/>
                    <a:pt x="1868" y="4470"/>
                    <a:pt x="1902" y="4203"/>
                  </a:cubicBezTo>
                  <a:cubicBezTo>
                    <a:pt x="1968" y="3770"/>
                    <a:pt x="2135" y="3303"/>
                    <a:pt x="2269" y="2802"/>
                  </a:cubicBezTo>
                  <a:cubicBezTo>
                    <a:pt x="2402" y="3236"/>
                    <a:pt x="2469" y="3636"/>
                    <a:pt x="2569" y="4037"/>
                  </a:cubicBezTo>
                  <a:cubicBezTo>
                    <a:pt x="2769" y="3536"/>
                    <a:pt x="2836" y="3002"/>
                    <a:pt x="2836" y="2469"/>
                  </a:cubicBezTo>
                  <a:lnTo>
                    <a:pt x="2736" y="2469"/>
                  </a:lnTo>
                  <a:cubicBezTo>
                    <a:pt x="2702" y="2736"/>
                    <a:pt x="2669" y="3002"/>
                    <a:pt x="2602" y="3269"/>
                  </a:cubicBezTo>
                  <a:cubicBezTo>
                    <a:pt x="2435" y="2736"/>
                    <a:pt x="2335" y="2202"/>
                    <a:pt x="2235" y="1635"/>
                  </a:cubicBezTo>
                  <a:cubicBezTo>
                    <a:pt x="2135" y="1101"/>
                    <a:pt x="2102" y="567"/>
                    <a:pt x="18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7889975" y="2515363"/>
              <a:ext cx="114275" cy="130950"/>
            </a:xfrm>
            <a:custGeom>
              <a:avLst/>
              <a:gdLst/>
              <a:ahLst/>
              <a:cxnLst/>
              <a:rect l="l" t="t" r="r" b="b"/>
              <a:pathLst>
                <a:path w="4571" h="5238" extrusionOk="0">
                  <a:moveTo>
                    <a:pt x="2469" y="3236"/>
                  </a:moveTo>
                  <a:cubicBezTo>
                    <a:pt x="2470" y="3237"/>
                    <a:pt x="2471" y="3238"/>
                    <a:pt x="2471" y="3238"/>
                  </a:cubicBezTo>
                  <a:lnTo>
                    <a:pt x="2471" y="3238"/>
                  </a:lnTo>
                  <a:cubicBezTo>
                    <a:pt x="2482" y="3237"/>
                    <a:pt x="2492" y="3236"/>
                    <a:pt x="2503" y="3236"/>
                  </a:cubicBezTo>
                  <a:close/>
                  <a:moveTo>
                    <a:pt x="1535" y="2936"/>
                  </a:moveTo>
                  <a:lnTo>
                    <a:pt x="1535" y="2936"/>
                  </a:lnTo>
                  <a:cubicBezTo>
                    <a:pt x="1969" y="3236"/>
                    <a:pt x="2469" y="3370"/>
                    <a:pt x="2569" y="3937"/>
                  </a:cubicBezTo>
                  <a:cubicBezTo>
                    <a:pt x="2569" y="3837"/>
                    <a:pt x="2569" y="3703"/>
                    <a:pt x="2569" y="3570"/>
                  </a:cubicBezTo>
                  <a:cubicBezTo>
                    <a:pt x="2736" y="3637"/>
                    <a:pt x="2869" y="3670"/>
                    <a:pt x="3003" y="3703"/>
                  </a:cubicBezTo>
                  <a:cubicBezTo>
                    <a:pt x="3136" y="3737"/>
                    <a:pt x="3270" y="3770"/>
                    <a:pt x="3403" y="3803"/>
                  </a:cubicBezTo>
                  <a:cubicBezTo>
                    <a:pt x="3469" y="4002"/>
                    <a:pt x="3503" y="4167"/>
                    <a:pt x="3536" y="4333"/>
                  </a:cubicBezTo>
                  <a:lnTo>
                    <a:pt x="3536" y="4333"/>
                  </a:lnTo>
                  <a:cubicBezTo>
                    <a:pt x="3531" y="4423"/>
                    <a:pt x="3503" y="4517"/>
                    <a:pt x="3503" y="4637"/>
                  </a:cubicBezTo>
                  <a:cubicBezTo>
                    <a:pt x="3236" y="4571"/>
                    <a:pt x="3003" y="4504"/>
                    <a:pt x="2736" y="4404"/>
                  </a:cubicBezTo>
                  <a:cubicBezTo>
                    <a:pt x="2703" y="4370"/>
                    <a:pt x="2636" y="4304"/>
                    <a:pt x="2603" y="4237"/>
                  </a:cubicBezTo>
                  <a:cubicBezTo>
                    <a:pt x="2566" y="4292"/>
                    <a:pt x="2529" y="4317"/>
                    <a:pt x="2487" y="4317"/>
                  </a:cubicBezTo>
                  <a:cubicBezTo>
                    <a:pt x="2452" y="4317"/>
                    <a:pt x="2414" y="4300"/>
                    <a:pt x="2369" y="4270"/>
                  </a:cubicBezTo>
                  <a:cubicBezTo>
                    <a:pt x="2169" y="4170"/>
                    <a:pt x="1969" y="4104"/>
                    <a:pt x="1769" y="3970"/>
                  </a:cubicBezTo>
                  <a:cubicBezTo>
                    <a:pt x="1702" y="3937"/>
                    <a:pt x="1635" y="3837"/>
                    <a:pt x="1602" y="3770"/>
                  </a:cubicBezTo>
                  <a:cubicBezTo>
                    <a:pt x="1569" y="3536"/>
                    <a:pt x="1569" y="3270"/>
                    <a:pt x="1535" y="2936"/>
                  </a:cubicBezTo>
                  <a:close/>
                  <a:moveTo>
                    <a:pt x="4304" y="3837"/>
                  </a:moveTo>
                  <a:cubicBezTo>
                    <a:pt x="4337" y="4170"/>
                    <a:pt x="4371" y="4470"/>
                    <a:pt x="4371" y="4804"/>
                  </a:cubicBezTo>
                  <a:cubicBezTo>
                    <a:pt x="4309" y="4808"/>
                    <a:pt x="4253" y="4810"/>
                    <a:pt x="4200" y="4810"/>
                  </a:cubicBezTo>
                  <a:cubicBezTo>
                    <a:pt x="3799" y="4810"/>
                    <a:pt x="3655" y="4688"/>
                    <a:pt x="3537" y="4305"/>
                  </a:cubicBezTo>
                  <a:lnTo>
                    <a:pt x="3537" y="4305"/>
                  </a:lnTo>
                  <a:cubicBezTo>
                    <a:pt x="3541" y="4149"/>
                    <a:pt x="3570" y="3993"/>
                    <a:pt x="3570" y="3837"/>
                  </a:cubicBezTo>
                  <a:close/>
                  <a:moveTo>
                    <a:pt x="1635" y="1"/>
                  </a:moveTo>
                  <a:lnTo>
                    <a:pt x="1635" y="1"/>
                  </a:lnTo>
                  <a:cubicBezTo>
                    <a:pt x="1368" y="935"/>
                    <a:pt x="1368" y="1902"/>
                    <a:pt x="1402" y="2836"/>
                  </a:cubicBezTo>
                  <a:cubicBezTo>
                    <a:pt x="1435" y="3170"/>
                    <a:pt x="1468" y="3470"/>
                    <a:pt x="1502" y="3770"/>
                  </a:cubicBezTo>
                  <a:cubicBezTo>
                    <a:pt x="1468" y="3803"/>
                    <a:pt x="1435" y="3803"/>
                    <a:pt x="1435" y="3837"/>
                  </a:cubicBezTo>
                  <a:cubicBezTo>
                    <a:pt x="968" y="3503"/>
                    <a:pt x="501" y="3136"/>
                    <a:pt x="1" y="2769"/>
                  </a:cubicBezTo>
                  <a:lnTo>
                    <a:pt x="1" y="2769"/>
                  </a:lnTo>
                  <a:cubicBezTo>
                    <a:pt x="67" y="2869"/>
                    <a:pt x="101" y="2903"/>
                    <a:pt x="101" y="2936"/>
                  </a:cubicBezTo>
                  <a:cubicBezTo>
                    <a:pt x="468" y="3336"/>
                    <a:pt x="1435" y="4003"/>
                    <a:pt x="1935" y="4237"/>
                  </a:cubicBezTo>
                  <a:cubicBezTo>
                    <a:pt x="2603" y="4537"/>
                    <a:pt x="3303" y="4771"/>
                    <a:pt x="4070" y="4904"/>
                  </a:cubicBezTo>
                  <a:cubicBezTo>
                    <a:pt x="4304" y="4937"/>
                    <a:pt x="4471" y="5004"/>
                    <a:pt x="4571" y="5238"/>
                  </a:cubicBezTo>
                  <a:cubicBezTo>
                    <a:pt x="4471" y="4137"/>
                    <a:pt x="4371" y="3069"/>
                    <a:pt x="4304" y="1969"/>
                  </a:cubicBezTo>
                  <a:cubicBezTo>
                    <a:pt x="4270" y="1969"/>
                    <a:pt x="4237" y="2002"/>
                    <a:pt x="4237" y="2002"/>
                  </a:cubicBezTo>
                  <a:cubicBezTo>
                    <a:pt x="4237" y="2569"/>
                    <a:pt x="4270" y="3136"/>
                    <a:pt x="4304" y="3737"/>
                  </a:cubicBezTo>
                  <a:cubicBezTo>
                    <a:pt x="4004" y="3703"/>
                    <a:pt x="3770" y="3670"/>
                    <a:pt x="3570" y="3637"/>
                  </a:cubicBezTo>
                  <a:cubicBezTo>
                    <a:pt x="3503" y="3303"/>
                    <a:pt x="3470" y="3036"/>
                    <a:pt x="3437" y="2769"/>
                  </a:cubicBezTo>
                  <a:cubicBezTo>
                    <a:pt x="3403" y="3036"/>
                    <a:pt x="3403" y="3303"/>
                    <a:pt x="3403" y="3603"/>
                  </a:cubicBezTo>
                  <a:cubicBezTo>
                    <a:pt x="3070" y="3503"/>
                    <a:pt x="2738" y="3503"/>
                    <a:pt x="2471" y="3238"/>
                  </a:cubicBezTo>
                  <a:lnTo>
                    <a:pt x="2471" y="3238"/>
                  </a:lnTo>
                  <a:cubicBezTo>
                    <a:pt x="2437" y="3242"/>
                    <a:pt x="2403" y="3251"/>
                    <a:pt x="2369" y="3251"/>
                  </a:cubicBezTo>
                  <a:cubicBezTo>
                    <a:pt x="2347" y="3251"/>
                    <a:pt x="2325" y="3247"/>
                    <a:pt x="2302" y="3236"/>
                  </a:cubicBezTo>
                  <a:cubicBezTo>
                    <a:pt x="2036" y="3103"/>
                    <a:pt x="1802" y="2936"/>
                    <a:pt x="1535" y="2803"/>
                  </a:cubicBezTo>
                  <a:cubicBezTo>
                    <a:pt x="1468" y="2002"/>
                    <a:pt x="1502" y="1235"/>
                    <a:pt x="1602" y="468"/>
                  </a:cubicBezTo>
                  <a:cubicBezTo>
                    <a:pt x="1635" y="334"/>
                    <a:pt x="1635" y="167"/>
                    <a:pt x="1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8044250" y="2576238"/>
              <a:ext cx="127625" cy="76750"/>
            </a:xfrm>
            <a:custGeom>
              <a:avLst/>
              <a:gdLst/>
              <a:ahLst/>
              <a:cxnLst/>
              <a:rect l="l" t="t" r="r" b="b"/>
              <a:pathLst>
                <a:path w="5105" h="3070" extrusionOk="0">
                  <a:moveTo>
                    <a:pt x="5104" y="1"/>
                  </a:moveTo>
                  <a:cubicBezTo>
                    <a:pt x="5071" y="34"/>
                    <a:pt x="5004" y="34"/>
                    <a:pt x="4971" y="34"/>
                  </a:cubicBezTo>
                  <a:cubicBezTo>
                    <a:pt x="4804" y="167"/>
                    <a:pt x="4637" y="334"/>
                    <a:pt x="4471" y="434"/>
                  </a:cubicBezTo>
                  <a:cubicBezTo>
                    <a:pt x="4070" y="701"/>
                    <a:pt x="3637" y="968"/>
                    <a:pt x="3170" y="1101"/>
                  </a:cubicBezTo>
                  <a:cubicBezTo>
                    <a:pt x="2796" y="1216"/>
                    <a:pt x="2447" y="1455"/>
                    <a:pt x="2017" y="1455"/>
                  </a:cubicBezTo>
                  <a:cubicBezTo>
                    <a:pt x="1948" y="1455"/>
                    <a:pt x="1876" y="1449"/>
                    <a:pt x="1802" y="1435"/>
                  </a:cubicBezTo>
                  <a:cubicBezTo>
                    <a:pt x="1802" y="1435"/>
                    <a:pt x="1802" y="1468"/>
                    <a:pt x="1802" y="1468"/>
                  </a:cubicBezTo>
                  <a:cubicBezTo>
                    <a:pt x="1402" y="1702"/>
                    <a:pt x="968" y="1602"/>
                    <a:pt x="501" y="1735"/>
                  </a:cubicBezTo>
                  <a:cubicBezTo>
                    <a:pt x="468" y="1335"/>
                    <a:pt x="434" y="968"/>
                    <a:pt x="401" y="601"/>
                  </a:cubicBezTo>
                  <a:cubicBezTo>
                    <a:pt x="334" y="901"/>
                    <a:pt x="334" y="1235"/>
                    <a:pt x="368" y="1535"/>
                  </a:cubicBezTo>
                  <a:cubicBezTo>
                    <a:pt x="368" y="1702"/>
                    <a:pt x="301" y="1735"/>
                    <a:pt x="134" y="1769"/>
                  </a:cubicBezTo>
                  <a:cubicBezTo>
                    <a:pt x="568" y="2002"/>
                    <a:pt x="334" y="2369"/>
                    <a:pt x="468" y="2669"/>
                  </a:cubicBezTo>
                  <a:cubicBezTo>
                    <a:pt x="301" y="2703"/>
                    <a:pt x="201" y="2703"/>
                    <a:pt x="1" y="2703"/>
                  </a:cubicBezTo>
                  <a:cubicBezTo>
                    <a:pt x="234" y="2836"/>
                    <a:pt x="501" y="2769"/>
                    <a:pt x="568" y="3070"/>
                  </a:cubicBezTo>
                  <a:cubicBezTo>
                    <a:pt x="601" y="3003"/>
                    <a:pt x="601" y="2969"/>
                    <a:pt x="601" y="2936"/>
                  </a:cubicBezTo>
                  <a:cubicBezTo>
                    <a:pt x="601" y="2903"/>
                    <a:pt x="635" y="2869"/>
                    <a:pt x="635" y="2803"/>
                  </a:cubicBezTo>
                  <a:cubicBezTo>
                    <a:pt x="1602" y="2803"/>
                    <a:pt x="2503" y="2603"/>
                    <a:pt x="3403" y="2169"/>
                  </a:cubicBezTo>
                  <a:cubicBezTo>
                    <a:pt x="3337" y="2102"/>
                    <a:pt x="3303" y="2069"/>
                    <a:pt x="3270" y="2035"/>
                  </a:cubicBezTo>
                  <a:cubicBezTo>
                    <a:pt x="3203" y="2102"/>
                    <a:pt x="3170" y="2169"/>
                    <a:pt x="3136" y="2169"/>
                  </a:cubicBezTo>
                  <a:cubicBezTo>
                    <a:pt x="2603" y="2402"/>
                    <a:pt x="2036" y="2536"/>
                    <a:pt x="1435" y="2636"/>
                  </a:cubicBezTo>
                  <a:cubicBezTo>
                    <a:pt x="1368" y="2636"/>
                    <a:pt x="1268" y="2569"/>
                    <a:pt x="1168" y="2536"/>
                  </a:cubicBezTo>
                  <a:cubicBezTo>
                    <a:pt x="1135" y="2569"/>
                    <a:pt x="1102" y="2669"/>
                    <a:pt x="1035" y="2669"/>
                  </a:cubicBezTo>
                  <a:cubicBezTo>
                    <a:pt x="901" y="2669"/>
                    <a:pt x="735" y="2669"/>
                    <a:pt x="568" y="2703"/>
                  </a:cubicBezTo>
                  <a:cubicBezTo>
                    <a:pt x="535" y="2402"/>
                    <a:pt x="535" y="2136"/>
                    <a:pt x="501" y="1869"/>
                  </a:cubicBezTo>
                  <a:cubicBezTo>
                    <a:pt x="701" y="1835"/>
                    <a:pt x="868" y="1835"/>
                    <a:pt x="1035" y="1802"/>
                  </a:cubicBezTo>
                  <a:cubicBezTo>
                    <a:pt x="1068" y="1969"/>
                    <a:pt x="1135" y="2136"/>
                    <a:pt x="1168" y="2269"/>
                  </a:cubicBezTo>
                  <a:cubicBezTo>
                    <a:pt x="1168" y="2102"/>
                    <a:pt x="1168" y="1969"/>
                    <a:pt x="1168" y="1769"/>
                  </a:cubicBezTo>
                  <a:cubicBezTo>
                    <a:pt x="1835" y="1735"/>
                    <a:pt x="2469" y="1535"/>
                    <a:pt x="3070" y="1335"/>
                  </a:cubicBezTo>
                  <a:cubicBezTo>
                    <a:pt x="3136" y="1468"/>
                    <a:pt x="3170" y="1535"/>
                    <a:pt x="3203" y="1602"/>
                  </a:cubicBezTo>
                  <a:lnTo>
                    <a:pt x="3203" y="1302"/>
                  </a:lnTo>
                  <a:cubicBezTo>
                    <a:pt x="3403" y="1202"/>
                    <a:pt x="3570" y="1135"/>
                    <a:pt x="3770" y="1068"/>
                  </a:cubicBezTo>
                  <a:cubicBezTo>
                    <a:pt x="3781" y="1057"/>
                    <a:pt x="3796" y="1053"/>
                    <a:pt x="3813" y="1053"/>
                  </a:cubicBezTo>
                  <a:cubicBezTo>
                    <a:pt x="3848" y="1053"/>
                    <a:pt x="3893" y="1068"/>
                    <a:pt x="3937" y="1068"/>
                  </a:cubicBezTo>
                  <a:cubicBezTo>
                    <a:pt x="4004" y="968"/>
                    <a:pt x="4070" y="868"/>
                    <a:pt x="4170" y="801"/>
                  </a:cubicBezTo>
                  <a:cubicBezTo>
                    <a:pt x="4504" y="568"/>
                    <a:pt x="4838" y="334"/>
                    <a:pt x="5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7828275" y="2534538"/>
              <a:ext cx="170975" cy="124325"/>
            </a:xfrm>
            <a:custGeom>
              <a:avLst/>
              <a:gdLst/>
              <a:ahLst/>
              <a:cxnLst/>
              <a:rect l="l" t="t" r="r" b="b"/>
              <a:pathLst>
                <a:path w="6839" h="4973" extrusionOk="0">
                  <a:moveTo>
                    <a:pt x="0" y="1"/>
                  </a:moveTo>
                  <a:cubicBezTo>
                    <a:pt x="986" y="2762"/>
                    <a:pt x="4791" y="4973"/>
                    <a:pt x="6753" y="4973"/>
                  </a:cubicBezTo>
                  <a:cubicBezTo>
                    <a:pt x="6782" y="4973"/>
                    <a:pt x="6810" y="4972"/>
                    <a:pt x="6839" y="4971"/>
                  </a:cubicBezTo>
                  <a:cubicBezTo>
                    <a:pt x="3770" y="4371"/>
                    <a:pt x="1568" y="260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8104300" y="2177613"/>
              <a:ext cx="126775" cy="76750"/>
            </a:xfrm>
            <a:custGeom>
              <a:avLst/>
              <a:gdLst/>
              <a:ahLst/>
              <a:cxnLst/>
              <a:rect l="l" t="t" r="r" b="b"/>
              <a:pathLst>
                <a:path w="5071" h="3070" extrusionOk="0">
                  <a:moveTo>
                    <a:pt x="1" y="1"/>
                  </a:moveTo>
                  <a:cubicBezTo>
                    <a:pt x="167" y="101"/>
                    <a:pt x="334" y="168"/>
                    <a:pt x="501" y="234"/>
                  </a:cubicBezTo>
                  <a:cubicBezTo>
                    <a:pt x="1135" y="501"/>
                    <a:pt x="1735" y="802"/>
                    <a:pt x="2336" y="1068"/>
                  </a:cubicBezTo>
                  <a:cubicBezTo>
                    <a:pt x="3203" y="1402"/>
                    <a:pt x="3903" y="1936"/>
                    <a:pt x="4570" y="2569"/>
                  </a:cubicBezTo>
                  <a:cubicBezTo>
                    <a:pt x="4737" y="2736"/>
                    <a:pt x="4904" y="2903"/>
                    <a:pt x="5071" y="3070"/>
                  </a:cubicBezTo>
                  <a:cubicBezTo>
                    <a:pt x="4737" y="2436"/>
                    <a:pt x="4270" y="1936"/>
                    <a:pt x="3670" y="1535"/>
                  </a:cubicBezTo>
                  <a:cubicBezTo>
                    <a:pt x="2803" y="968"/>
                    <a:pt x="1835" y="568"/>
                    <a:pt x="868" y="168"/>
                  </a:cubicBezTo>
                  <a:cubicBezTo>
                    <a:pt x="601" y="68"/>
                    <a:pt x="30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8146825" y="2227663"/>
              <a:ext cx="69250" cy="64225"/>
            </a:xfrm>
            <a:custGeom>
              <a:avLst/>
              <a:gdLst/>
              <a:ahLst/>
              <a:cxnLst/>
              <a:rect l="l" t="t" r="r" b="b"/>
              <a:pathLst>
                <a:path w="2770" h="2569" extrusionOk="0">
                  <a:moveTo>
                    <a:pt x="1" y="0"/>
                  </a:moveTo>
                  <a:cubicBezTo>
                    <a:pt x="668" y="267"/>
                    <a:pt x="1068" y="734"/>
                    <a:pt x="1502" y="1168"/>
                  </a:cubicBezTo>
                  <a:cubicBezTo>
                    <a:pt x="1969" y="1602"/>
                    <a:pt x="2336" y="2102"/>
                    <a:pt x="2736" y="2569"/>
                  </a:cubicBezTo>
                  <a:cubicBezTo>
                    <a:pt x="2736" y="2536"/>
                    <a:pt x="2769" y="2536"/>
                    <a:pt x="2769" y="2502"/>
                  </a:cubicBezTo>
                  <a:cubicBezTo>
                    <a:pt x="2769" y="2469"/>
                    <a:pt x="2736" y="2402"/>
                    <a:pt x="2736" y="2335"/>
                  </a:cubicBezTo>
                  <a:cubicBezTo>
                    <a:pt x="2469" y="1868"/>
                    <a:pt x="2136" y="1435"/>
                    <a:pt x="1702" y="1068"/>
                  </a:cubicBezTo>
                  <a:cubicBezTo>
                    <a:pt x="1402" y="801"/>
                    <a:pt x="1035" y="534"/>
                    <a:pt x="701" y="267"/>
                  </a:cubicBezTo>
                  <a:cubicBezTo>
                    <a:pt x="534" y="134"/>
                    <a:pt x="33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8047600" y="2616263"/>
              <a:ext cx="122600" cy="42775"/>
            </a:xfrm>
            <a:custGeom>
              <a:avLst/>
              <a:gdLst/>
              <a:ahLst/>
              <a:cxnLst/>
              <a:rect l="l" t="t" r="r" b="b"/>
              <a:pathLst>
                <a:path w="4904" h="1711" extrusionOk="0">
                  <a:moveTo>
                    <a:pt x="4904" y="1"/>
                  </a:moveTo>
                  <a:lnTo>
                    <a:pt x="4904" y="1"/>
                  </a:lnTo>
                  <a:cubicBezTo>
                    <a:pt x="4103" y="434"/>
                    <a:pt x="3369" y="901"/>
                    <a:pt x="2535" y="1168"/>
                  </a:cubicBezTo>
                  <a:cubicBezTo>
                    <a:pt x="1735" y="1435"/>
                    <a:pt x="868" y="1635"/>
                    <a:pt x="0" y="1702"/>
                  </a:cubicBezTo>
                  <a:cubicBezTo>
                    <a:pt x="97" y="1708"/>
                    <a:pt x="194" y="1711"/>
                    <a:pt x="294" y="1711"/>
                  </a:cubicBezTo>
                  <a:cubicBezTo>
                    <a:pt x="1879" y="1711"/>
                    <a:pt x="3805" y="974"/>
                    <a:pt x="49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7788250" y="2415288"/>
              <a:ext cx="24200" cy="83425"/>
            </a:xfrm>
            <a:custGeom>
              <a:avLst/>
              <a:gdLst/>
              <a:ahLst/>
              <a:cxnLst/>
              <a:rect l="l" t="t" r="r" b="b"/>
              <a:pathLst>
                <a:path w="968" h="3337" extrusionOk="0">
                  <a:moveTo>
                    <a:pt x="200" y="1"/>
                  </a:moveTo>
                  <a:lnTo>
                    <a:pt x="200" y="1"/>
                  </a:lnTo>
                  <a:cubicBezTo>
                    <a:pt x="0" y="901"/>
                    <a:pt x="434" y="2703"/>
                    <a:pt x="968" y="3336"/>
                  </a:cubicBezTo>
                  <a:cubicBezTo>
                    <a:pt x="867" y="3036"/>
                    <a:pt x="767" y="2736"/>
                    <a:pt x="667" y="2469"/>
                  </a:cubicBezTo>
                  <a:cubicBezTo>
                    <a:pt x="434" y="1735"/>
                    <a:pt x="300" y="1001"/>
                    <a:pt x="267" y="234"/>
                  </a:cubicBezTo>
                  <a:cubicBezTo>
                    <a:pt x="300" y="201"/>
                    <a:pt x="300" y="201"/>
                    <a:pt x="334" y="168"/>
                  </a:cubicBezTo>
                  <a:cubicBezTo>
                    <a:pt x="267" y="101"/>
                    <a:pt x="234" y="67"/>
                    <a:pt x="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7908325" y="2507863"/>
              <a:ext cx="11700" cy="78400"/>
            </a:xfrm>
            <a:custGeom>
              <a:avLst/>
              <a:gdLst/>
              <a:ahLst/>
              <a:cxnLst/>
              <a:rect l="l" t="t" r="r" b="b"/>
              <a:pathLst>
                <a:path w="468" h="3136" extrusionOk="0">
                  <a:moveTo>
                    <a:pt x="468" y="0"/>
                  </a:moveTo>
                  <a:cubicBezTo>
                    <a:pt x="201" y="1034"/>
                    <a:pt x="34" y="2069"/>
                    <a:pt x="1" y="3103"/>
                  </a:cubicBezTo>
                  <a:cubicBezTo>
                    <a:pt x="67" y="3103"/>
                    <a:pt x="101" y="3136"/>
                    <a:pt x="134" y="3136"/>
                  </a:cubicBezTo>
                  <a:cubicBezTo>
                    <a:pt x="234" y="2069"/>
                    <a:pt x="334" y="1034"/>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8115150" y="2192638"/>
              <a:ext cx="71725" cy="38375"/>
            </a:xfrm>
            <a:custGeom>
              <a:avLst/>
              <a:gdLst/>
              <a:ahLst/>
              <a:cxnLst/>
              <a:rect l="l" t="t" r="r" b="b"/>
              <a:pathLst>
                <a:path w="2869" h="1535" extrusionOk="0">
                  <a:moveTo>
                    <a:pt x="0" y="0"/>
                  </a:moveTo>
                  <a:cubicBezTo>
                    <a:pt x="968" y="501"/>
                    <a:pt x="1902" y="1034"/>
                    <a:pt x="2869" y="1535"/>
                  </a:cubicBezTo>
                  <a:cubicBezTo>
                    <a:pt x="2002" y="868"/>
                    <a:pt x="1101" y="2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8281925" y="2349413"/>
              <a:ext cx="15875" cy="58400"/>
            </a:xfrm>
            <a:custGeom>
              <a:avLst/>
              <a:gdLst/>
              <a:ahLst/>
              <a:cxnLst/>
              <a:rect l="l" t="t" r="r" b="b"/>
              <a:pathLst>
                <a:path w="635" h="2336" extrusionOk="0">
                  <a:moveTo>
                    <a:pt x="34" y="1"/>
                  </a:moveTo>
                  <a:cubicBezTo>
                    <a:pt x="34" y="167"/>
                    <a:pt x="1" y="334"/>
                    <a:pt x="34" y="468"/>
                  </a:cubicBezTo>
                  <a:cubicBezTo>
                    <a:pt x="134" y="1001"/>
                    <a:pt x="301" y="1502"/>
                    <a:pt x="434" y="2002"/>
                  </a:cubicBezTo>
                  <a:cubicBezTo>
                    <a:pt x="468" y="2102"/>
                    <a:pt x="501" y="2235"/>
                    <a:pt x="534" y="2336"/>
                  </a:cubicBezTo>
                  <a:lnTo>
                    <a:pt x="634" y="2336"/>
                  </a:lnTo>
                  <a:cubicBezTo>
                    <a:pt x="468" y="1535"/>
                    <a:pt x="234" y="7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7904150" y="2210138"/>
              <a:ext cx="58400" cy="33400"/>
            </a:xfrm>
            <a:custGeom>
              <a:avLst/>
              <a:gdLst/>
              <a:ahLst/>
              <a:cxnLst/>
              <a:rect l="l" t="t" r="r" b="b"/>
              <a:pathLst>
                <a:path w="2336" h="1336" extrusionOk="0">
                  <a:moveTo>
                    <a:pt x="2336" y="1"/>
                  </a:moveTo>
                  <a:cubicBezTo>
                    <a:pt x="1435" y="268"/>
                    <a:pt x="635" y="635"/>
                    <a:pt x="1" y="1335"/>
                  </a:cubicBezTo>
                  <a:cubicBezTo>
                    <a:pt x="701" y="768"/>
                    <a:pt x="1535" y="401"/>
                    <a:pt x="2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8088450" y="2437813"/>
              <a:ext cx="34225" cy="38375"/>
            </a:xfrm>
            <a:custGeom>
              <a:avLst/>
              <a:gdLst/>
              <a:ahLst/>
              <a:cxnLst/>
              <a:rect l="l" t="t" r="r" b="b"/>
              <a:pathLst>
                <a:path w="1369" h="1535" extrusionOk="0">
                  <a:moveTo>
                    <a:pt x="1368" y="0"/>
                  </a:moveTo>
                  <a:lnTo>
                    <a:pt x="1368" y="0"/>
                  </a:lnTo>
                  <a:cubicBezTo>
                    <a:pt x="1235" y="201"/>
                    <a:pt x="1135" y="334"/>
                    <a:pt x="1068" y="467"/>
                  </a:cubicBezTo>
                  <a:cubicBezTo>
                    <a:pt x="968" y="634"/>
                    <a:pt x="868" y="768"/>
                    <a:pt x="735" y="868"/>
                  </a:cubicBezTo>
                  <a:cubicBezTo>
                    <a:pt x="635" y="1034"/>
                    <a:pt x="501" y="1168"/>
                    <a:pt x="368" y="1268"/>
                  </a:cubicBezTo>
                  <a:cubicBezTo>
                    <a:pt x="268" y="1368"/>
                    <a:pt x="134" y="1435"/>
                    <a:pt x="1" y="1535"/>
                  </a:cubicBezTo>
                  <a:cubicBezTo>
                    <a:pt x="635" y="1401"/>
                    <a:pt x="1302" y="668"/>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8075125" y="2438638"/>
              <a:ext cx="30875" cy="27550"/>
            </a:xfrm>
            <a:custGeom>
              <a:avLst/>
              <a:gdLst/>
              <a:ahLst/>
              <a:cxnLst/>
              <a:rect l="l" t="t" r="r" b="b"/>
              <a:pathLst>
                <a:path w="1235" h="1102" extrusionOk="0">
                  <a:moveTo>
                    <a:pt x="1234" y="1"/>
                  </a:moveTo>
                  <a:lnTo>
                    <a:pt x="1234" y="1"/>
                  </a:lnTo>
                  <a:cubicBezTo>
                    <a:pt x="867" y="334"/>
                    <a:pt x="467" y="701"/>
                    <a:pt x="0" y="1102"/>
                  </a:cubicBezTo>
                  <a:cubicBezTo>
                    <a:pt x="667" y="868"/>
                    <a:pt x="1101" y="434"/>
                    <a:pt x="1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7937525" y="2190963"/>
              <a:ext cx="30025" cy="15050"/>
            </a:xfrm>
            <a:custGeom>
              <a:avLst/>
              <a:gdLst/>
              <a:ahLst/>
              <a:cxnLst/>
              <a:rect l="l" t="t" r="r" b="b"/>
              <a:pathLst>
                <a:path w="1201" h="602" extrusionOk="0">
                  <a:moveTo>
                    <a:pt x="1168" y="1"/>
                  </a:moveTo>
                  <a:cubicBezTo>
                    <a:pt x="667" y="67"/>
                    <a:pt x="167" y="301"/>
                    <a:pt x="0" y="601"/>
                  </a:cubicBezTo>
                  <a:cubicBezTo>
                    <a:pt x="400" y="434"/>
                    <a:pt x="801" y="234"/>
                    <a:pt x="1201" y="67"/>
                  </a:cubicBezTo>
                  <a:cubicBezTo>
                    <a:pt x="1168" y="34"/>
                    <a:pt x="1168" y="34"/>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7932500" y="2225163"/>
              <a:ext cx="34225" cy="25875"/>
            </a:xfrm>
            <a:custGeom>
              <a:avLst/>
              <a:gdLst/>
              <a:ahLst/>
              <a:cxnLst/>
              <a:rect l="l" t="t" r="r" b="b"/>
              <a:pathLst>
                <a:path w="1369" h="1035" extrusionOk="0">
                  <a:moveTo>
                    <a:pt x="1369" y="0"/>
                  </a:moveTo>
                  <a:lnTo>
                    <a:pt x="1369" y="0"/>
                  </a:lnTo>
                  <a:cubicBezTo>
                    <a:pt x="868" y="167"/>
                    <a:pt x="201" y="667"/>
                    <a:pt x="1" y="1034"/>
                  </a:cubicBezTo>
                  <a:cubicBezTo>
                    <a:pt x="468" y="667"/>
                    <a:pt x="902" y="367"/>
                    <a:pt x="1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8171850" y="2567913"/>
              <a:ext cx="12525" cy="39200"/>
            </a:xfrm>
            <a:custGeom>
              <a:avLst/>
              <a:gdLst/>
              <a:ahLst/>
              <a:cxnLst/>
              <a:rect l="l" t="t" r="r" b="b"/>
              <a:pathLst>
                <a:path w="501" h="1568" extrusionOk="0">
                  <a:moveTo>
                    <a:pt x="30" y="309"/>
                  </a:moveTo>
                  <a:cubicBezTo>
                    <a:pt x="19" y="318"/>
                    <a:pt x="9" y="326"/>
                    <a:pt x="0" y="334"/>
                  </a:cubicBezTo>
                  <a:lnTo>
                    <a:pt x="0" y="367"/>
                  </a:lnTo>
                  <a:cubicBezTo>
                    <a:pt x="10" y="348"/>
                    <a:pt x="20" y="329"/>
                    <a:pt x="30" y="309"/>
                  </a:cubicBezTo>
                  <a:close/>
                  <a:moveTo>
                    <a:pt x="234" y="0"/>
                  </a:moveTo>
                  <a:cubicBezTo>
                    <a:pt x="201" y="100"/>
                    <a:pt x="134" y="134"/>
                    <a:pt x="134" y="167"/>
                  </a:cubicBezTo>
                  <a:cubicBezTo>
                    <a:pt x="86" y="214"/>
                    <a:pt x="56" y="262"/>
                    <a:pt x="30" y="309"/>
                  </a:cubicBezTo>
                  <a:lnTo>
                    <a:pt x="30" y="309"/>
                  </a:lnTo>
                  <a:cubicBezTo>
                    <a:pt x="66" y="284"/>
                    <a:pt x="117" y="259"/>
                    <a:pt x="167" y="234"/>
                  </a:cubicBezTo>
                  <a:cubicBezTo>
                    <a:pt x="267" y="701"/>
                    <a:pt x="267" y="1168"/>
                    <a:pt x="501" y="1568"/>
                  </a:cubicBezTo>
                  <a:cubicBezTo>
                    <a:pt x="401" y="1068"/>
                    <a:pt x="334" y="567"/>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7879150" y="1972488"/>
              <a:ext cx="25875" cy="22525"/>
            </a:xfrm>
            <a:custGeom>
              <a:avLst/>
              <a:gdLst/>
              <a:ahLst/>
              <a:cxnLst/>
              <a:rect l="l" t="t" r="r" b="b"/>
              <a:pathLst>
                <a:path w="1035" h="901" extrusionOk="0">
                  <a:moveTo>
                    <a:pt x="0" y="0"/>
                  </a:moveTo>
                  <a:cubicBezTo>
                    <a:pt x="334" y="300"/>
                    <a:pt x="667" y="600"/>
                    <a:pt x="1001" y="901"/>
                  </a:cubicBezTo>
                  <a:cubicBezTo>
                    <a:pt x="1001" y="901"/>
                    <a:pt x="1034" y="867"/>
                    <a:pt x="1034" y="867"/>
                  </a:cubicBezTo>
                  <a:cubicBezTo>
                    <a:pt x="767" y="467"/>
                    <a:pt x="434" y="1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8023400" y="2467838"/>
              <a:ext cx="33400" cy="4625"/>
            </a:xfrm>
            <a:custGeom>
              <a:avLst/>
              <a:gdLst/>
              <a:ahLst/>
              <a:cxnLst/>
              <a:rect l="l" t="t" r="r" b="b"/>
              <a:pathLst>
                <a:path w="1336" h="185" extrusionOk="0">
                  <a:moveTo>
                    <a:pt x="1" y="0"/>
                  </a:moveTo>
                  <a:lnTo>
                    <a:pt x="1" y="0"/>
                  </a:lnTo>
                  <a:cubicBezTo>
                    <a:pt x="254" y="127"/>
                    <a:pt x="497" y="185"/>
                    <a:pt x="736" y="185"/>
                  </a:cubicBezTo>
                  <a:cubicBezTo>
                    <a:pt x="938" y="185"/>
                    <a:pt x="1137" y="143"/>
                    <a:pt x="1335" y="67"/>
                  </a:cubicBezTo>
                  <a:cubicBezTo>
                    <a:pt x="902" y="34"/>
                    <a:pt x="468" y="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8036750" y="2612938"/>
              <a:ext cx="5025" cy="31700"/>
            </a:xfrm>
            <a:custGeom>
              <a:avLst/>
              <a:gdLst/>
              <a:ahLst/>
              <a:cxnLst/>
              <a:rect l="l" t="t" r="r" b="b"/>
              <a:pathLst>
                <a:path w="201" h="1268" extrusionOk="0">
                  <a:moveTo>
                    <a:pt x="1" y="0"/>
                  </a:moveTo>
                  <a:cubicBezTo>
                    <a:pt x="34" y="434"/>
                    <a:pt x="101" y="868"/>
                    <a:pt x="134" y="1268"/>
                  </a:cubicBezTo>
                  <a:lnTo>
                    <a:pt x="201" y="1268"/>
                  </a:lnTo>
                  <a:cubicBezTo>
                    <a:pt x="167" y="834"/>
                    <a:pt x="134" y="4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8040925" y="2164363"/>
              <a:ext cx="30875" cy="3275"/>
            </a:xfrm>
            <a:custGeom>
              <a:avLst/>
              <a:gdLst/>
              <a:ahLst/>
              <a:cxnLst/>
              <a:rect l="l" t="t" r="r" b="b"/>
              <a:pathLst>
                <a:path w="1235" h="131" extrusionOk="0">
                  <a:moveTo>
                    <a:pt x="557" y="1"/>
                  </a:moveTo>
                  <a:cubicBezTo>
                    <a:pt x="369" y="1"/>
                    <a:pt x="181" y="19"/>
                    <a:pt x="0" y="64"/>
                  </a:cubicBezTo>
                  <a:cubicBezTo>
                    <a:pt x="0" y="64"/>
                    <a:pt x="0" y="97"/>
                    <a:pt x="0" y="131"/>
                  </a:cubicBezTo>
                  <a:lnTo>
                    <a:pt x="1235" y="131"/>
                  </a:lnTo>
                  <a:lnTo>
                    <a:pt x="1235" y="64"/>
                  </a:lnTo>
                  <a:cubicBezTo>
                    <a:pt x="1015" y="27"/>
                    <a:pt x="785" y="1"/>
                    <a:pt x="5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7949300" y="2560388"/>
              <a:ext cx="3900" cy="35900"/>
            </a:xfrm>
            <a:custGeom>
              <a:avLst/>
              <a:gdLst/>
              <a:ahLst/>
              <a:cxnLst/>
              <a:rect l="l" t="t" r="r" b="b"/>
              <a:pathLst>
                <a:path w="156" h="1436" extrusionOk="0">
                  <a:moveTo>
                    <a:pt x="96" y="1"/>
                  </a:moveTo>
                  <a:lnTo>
                    <a:pt x="96" y="1"/>
                  </a:lnTo>
                  <a:cubicBezTo>
                    <a:pt x="0" y="448"/>
                    <a:pt x="27" y="925"/>
                    <a:pt x="117" y="1375"/>
                  </a:cubicBezTo>
                  <a:lnTo>
                    <a:pt x="117" y="1375"/>
                  </a:lnTo>
                  <a:cubicBezTo>
                    <a:pt x="141" y="1305"/>
                    <a:pt x="156" y="1247"/>
                    <a:pt x="130" y="1168"/>
                  </a:cubicBezTo>
                  <a:cubicBezTo>
                    <a:pt x="130" y="768"/>
                    <a:pt x="96" y="401"/>
                    <a:pt x="96" y="1"/>
                  </a:cubicBezTo>
                  <a:close/>
                  <a:moveTo>
                    <a:pt x="117" y="1375"/>
                  </a:moveTo>
                  <a:cubicBezTo>
                    <a:pt x="111" y="1394"/>
                    <a:pt x="103" y="1414"/>
                    <a:pt x="96" y="1435"/>
                  </a:cubicBezTo>
                  <a:lnTo>
                    <a:pt x="130" y="1435"/>
                  </a:lnTo>
                  <a:cubicBezTo>
                    <a:pt x="125" y="1415"/>
                    <a:pt x="121" y="1395"/>
                    <a:pt x="117" y="13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8029250" y="2172838"/>
              <a:ext cx="22550" cy="3775"/>
            </a:xfrm>
            <a:custGeom>
              <a:avLst/>
              <a:gdLst/>
              <a:ahLst/>
              <a:cxnLst/>
              <a:rect l="l" t="t" r="r" b="b"/>
              <a:pathLst>
                <a:path w="902" h="151" extrusionOk="0">
                  <a:moveTo>
                    <a:pt x="326" y="0"/>
                  </a:moveTo>
                  <a:cubicBezTo>
                    <a:pt x="225" y="0"/>
                    <a:pt x="118" y="16"/>
                    <a:pt x="0" y="59"/>
                  </a:cubicBezTo>
                  <a:cubicBezTo>
                    <a:pt x="167" y="125"/>
                    <a:pt x="326" y="150"/>
                    <a:pt x="476" y="150"/>
                  </a:cubicBezTo>
                  <a:cubicBezTo>
                    <a:pt x="626" y="150"/>
                    <a:pt x="768" y="125"/>
                    <a:pt x="901" y="92"/>
                  </a:cubicBezTo>
                  <a:cubicBezTo>
                    <a:pt x="720" y="69"/>
                    <a:pt x="539" y="0"/>
                    <a:pt x="3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8105975" y="2019188"/>
              <a:ext cx="19200" cy="13350"/>
            </a:xfrm>
            <a:custGeom>
              <a:avLst/>
              <a:gdLst/>
              <a:ahLst/>
              <a:cxnLst/>
              <a:rect l="l" t="t" r="r" b="b"/>
              <a:pathLst>
                <a:path w="768" h="534" extrusionOk="0">
                  <a:moveTo>
                    <a:pt x="767" y="0"/>
                  </a:moveTo>
                  <a:lnTo>
                    <a:pt x="767" y="0"/>
                  </a:lnTo>
                  <a:cubicBezTo>
                    <a:pt x="467" y="200"/>
                    <a:pt x="234" y="367"/>
                    <a:pt x="0" y="534"/>
                  </a:cubicBezTo>
                  <a:cubicBezTo>
                    <a:pt x="334" y="467"/>
                    <a:pt x="601" y="267"/>
                    <a:pt x="7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7849950" y="2384438"/>
              <a:ext cx="10025" cy="26700"/>
            </a:xfrm>
            <a:custGeom>
              <a:avLst/>
              <a:gdLst/>
              <a:ahLst/>
              <a:cxnLst/>
              <a:rect l="l" t="t" r="r" b="b"/>
              <a:pathLst>
                <a:path w="401" h="1068" extrusionOk="0">
                  <a:moveTo>
                    <a:pt x="401" y="1"/>
                  </a:moveTo>
                  <a:lnTo>
                    <a:pt x="401" y="1"/>
                  </a:lnTo>
                  <a:cubicBezTo>
                    <a:pt x="334" y="101"/>
                    <a:pt x="267" y="234"/>
                    <a:pt x="234" y="334"/>
                  </a:cubicBezTo>
                  <a:cubicBezTo>
                    <a:pt x="167" y="568"/>
                    <a:pt x="1" y="801"/>
                    <a:pt x="34" y="1068"/>
                  </a:cubicBezTo>
                  <a:cubicBezTo>
                    <a:pt x="67" y="968"/>
                    <a:pt x="67" y="901"/>
                    <a:pt x="101" y="834"/>
                  </a:cubicBezTo>
                  <a:cubicBezTo>
                    <a:pt x="201" y="534"/>
                    <a:pt x="301" y="267"/>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7950850" y="2542063"/>
              <a:ext cx="3375" cy="18350"/>
            </a:xfrm>
            <a:custGeom>
              <a:avLst/>
              <a:gdLst/>
              <a:ahLst/>
              <a:cxnLst/>
              <a:rect l="l" t="t" r="r" b="b"/>
              <a:pathLst>
                <a:path w="135" h="734" extrusionOk="0">
                  <a:moveTo>
                    <a:pt x="1" y="0"/>
                  </a:moveTo>
                  <a:cubicBezTo>
                    <a:pt x="1" y="234"/>
                    <a:pt x="34" y="500"/>
                    <a:pt x="34" y="734"/>
                  </a:cubicBezTo>
                  <a:cubicBezTo>
                    <a:pt x="134" y="500"/>
                    <a:pt x="68" y="2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8030075" y="2201813"/>
              <a:ext cx="10050" cy="5025"/>
            </a:xfrm>
            <a:custGeom>
              <a:avLst/>
              <a:gdLst/>
              <a:ahLst/>
              <a:cxnLst/>
              <a:rect l="l" t="t" r="r" b="b"/>
              <a:pathLst>
                <a:path w="402" h="201" extrusionOk="0">
                  <a:moveTo>
                    <a:pt x="368" y="0"/>
                  </a:moveTo>
                  <a:cubicBezTo>
                    <a:pt x="234" y="34"/>
                    <a:pt x="134" y="100"/>
                    <a:pt x="1" y="134"/>
                  </a:cubicBezTo>
                  <a:cubicBezTo>
                    <a:pt x="34" y="167"/>
                    <a:pt x="34" y="200"/>
                    <a:pt x="67" y="200"/>
                  </a:cubicBezTo>
                  <a:cubicBezTo>
                    <a:pt x="168" y="167"/>
                    <a:pt x="301" y="134"/>
                    <a:pt x="401" y="67"/>
                  </a:cubicBezTo>
                  <a:cubicBezTo>
                    <a:pt x="368" y="34"/>
                    <a:pt x="368" y="0"/>
                    <a:pt x="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7812425" y="2416138"/>
              <a:ext cx="5875" cy="10850"/>
            </a:xfrm>
            <a:custGeom>
              <a:avLst/>
              <a:gdLst/>
              <a:ahLst/>
              <a:cxnLst/>
              <a:rect l="l" t="t" r="r" b="b"/>
              <a:pathLst>
                <a:path w="235" h="434" extrusionOk="0">
                  <a:moveTo>
                    <a:pt x="234" y="0"/>
                  </a:moveTo>
                  <a:cubicBezTo>
                    <a:pt x="1" y="234"/>
                    <a:pt x="1" y="234"/>
                    <a:pt x="101" y="434"/>
                  </a:cubicBezTo>
                  <a:cubicBezTo>
                    <a:pt x="134" y="300"/>
                    <a:pt x="167" y="13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8221050" y="1974138"/>
              <a:ext cx="9200" cy="2525"/>
            </a:xfrm>
            <a:custGeom>
              <a:avLst/>
              <a:gdLst/>
              <a:ahLst/>
              <a:cxnLst/>
              <a:rect l="l" t="t" r="r" b="b"/>
              <a:pathLst>
                <a:path w="368" h="101" extrusionOk="0">
                  <a:moveTo>
                    <a:pt x="334" y="1"/>
                  </a:moveTo>
                  <a:cubicBezTo>
                    <a:pt x="234" y="1"/>
                    <a:pt x="101" y="1"/>
                    <a:pt x="1" y="34"/>
                  </a:cubicBezTo>
                  <a:cubicBezTo>
                    <a:pt x="1" y="34"/>
                    <a:pt x="1" y="67"/>
                    <a:pt x="1" y="101"/>
                  </a:cubicBezTo>
                  <a:cubicBezTo>
                    <a:pt x="134" y="101"/>
                    <a:pt x="234" y="67"/>
                    <a:pt x="367" y="67"/>
                  </a:cubicBezTo>
                  <a:cubicBezTo>
                    <a:pt x="367" y="34"/>
                    <a:pt x="36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7974200" y="2565413"/>
              <a:ext cx="2525" cy="8350"/>
            </a:xfrm>
            <a:custGeom>
              <a:avLst/>
              <a:gdLst/>
              <a:ahLst/>
              <a:cxnLst/>
              <a:rect l="l" t="t" r="r" b="b"/>
              <a:pathLst>
                <a:path w="101" h="334" extrusionOk="0">
                  <a:moveTo>
                    <a:pt x="1" y="0"/>
                  </a:moveTo>
                  <a:lnTo>
                    <a:pt x="68" y="334"/>
                  </a:lnTo>
                  <a:cubicBezTo>
                    <a:pt x="68" y="234"/>
                    <a:pt x="68" y="100"/>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7973375" y="2573738"/>
              <a:ext cx="2525" cy="10875"/>
            </a:xfrm>
            <a:custGeom>
              <a:avLst/>
              <a:gdLst/>
              <a:ahLst/>
              <a:cxnLst/>
              <a:rect l="l" t="t" r="r" b="b"/>
              <a:pathLst>
                <a:path w="101" h="435" extrusionOk="0">
                  <a:moveTo>
                    <a:pt x="101" y="1"/>
                  </a:moveTo>
                  <a:cubicBezTo>
                    <a:pt x="0" y="134"/>
                    <a:pt x="34" y="301"/>
                    <a:pt x="101" y="434"/>
                  </a:cubicBezTo>
                  <a:cubicBezTo>
                    <a:pt x="101" y="301"/>
                    <a:pt x="101" y="134"/>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7930850" y="2506188"/>
              <a:ext cx="2525" cy="9200"/>
            </a:xfrm>
            <a:custGeom>
              <a:avLst/>
              <a:gdLst/>
              <a:ahLst/>
              <a:cxnLst/>
              <a:rect l="l" t="t" r="r" b="b"/>
              <a:pathLst>
                <a:path w="101" h="368" extrusionOk="0">
                  <a:moveTo>
                    <a:pt x="34" y="1"/>
                  </a:moveTo>
                  <a:cubicBezTo>
                    <a:pt x="34" y="134"/>
                    <a:pt x="0" y="234"/>
                    <a:pt x="0" y="368"/>
                  </a:cubicBezTo>
                  <a:cubicBezTo>
                    <a:pt x="34" y="234"/>
                    <a:pt x="67" y="134"/>
                    <a:pt x="100" y="34"/>
                  </a:cubicBezTo>
                  <a:cubicBezTo>
                    <a:pt x="67" y="34"/>
                    <a:pt x="67" y="34"/>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7930850" y="2623788"/>
              <a:ext cx="3350" cy="5850"/>
            </a:xfrm>
            <a:custGeom>
              <a:avLst/>
              <a:gdLst/>
              <a:ahLst/>
              <a:cxnLst/>
              <a:rect l="l" t="t" r="r" b="b"/>
              <a:pathLst>
                <a:path w="134" h="234" extrusionOk="0">
                  <a:moveTo>
                    <a:pt x="0" y="0"/>
                  </a:moveTo>
                  <a:lnTo>
                    <a:pt x="67" y="234"/>
                  </a:lnTo>
                  <a:cubicBezTo>
                    <a:pt x="100" y="234"/>
                    <a:pt x="100" y="200"/>
                    <a:pt x="134" y="200"/>
                  </a:cubicBezTo>
                  <a:cubicBezTo>
                    <a:pt x="100" y="133"/>
                    <a:pt x="67" y="67"/>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7952525" y="2527863"/>
              <a:ext cx="1700" cy="5875"/>
            </a:xfrm>
            <a:custGeom>
              <a:avLst/>
              <a:gdLst/>
              <a:ahLst/>
              <a:cxnLst/>
              <a:rect l="l" t="t" r="r" b="b"/>
              <a:pathLst>
                <a:path w="68" h="235" extrusionOk="0">
                  <a:moveTo>
                    <a:pt x="34" y="1"/>
                  </a:moveTo>
                  <a:cubicBezTo>
                    <a:pt x="34" y="101"/>
                    <a:pt x="1" y="168"/>
                    <a:pt x="1" y="234"/>
                  </a:cubicBezTo>
                  <a:lnTo>
                    <a:pt x="34" y="234"/>
                  </a:lnTo>
                  <a:cubicBezTo>
                    <a:pt x="67" y="168"/>
                    <a:pt x="67" y="10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7809925" y="2406113"/>
              <a:ext cx="1700" cy="7550"/>
            </a:xfrm>
            <a:custGeom>
              <a:avLst/>
              <a:gdLst/>
              <a:ahLst/>
              <a:cxnLst/>
              <a:rect l="l" t="t" r="r" b="b"/>
              <a:pathLst>
                <a:path w="68" h="302" extrusionOk="0">
                  <a:moveTo>
                    <a:pt x="0" y="1"/>
                  </a:moveTo>
                  <a:cubicBezTo>
                    <a:pt x="0" y="101"/>
                    <a:pt x="0" y="201"/>
                    <a:pt x="0" y="301"/>
                  </a:cubicBezTo>
                  <a:lnTo>
                    <a:pt x="67" y="301"/>
                  </a:lnTo>
                  <a:cubicBezTo>
                    <a:pt x="67" y="201"/>
                    <a:pt x="34" y="1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8141825" y="2602938"/>
              <a:ext cx="1700" cy="6675"/>
            </a:xfrm>
            <a:custGeom>
              <a:avLst/>
              <a:gdLst/>
              <a:ahLst/>
              <a:cxnLst/>
              <a:rect l="l" t="t" r="r" b="b"/>
              <a:pathLst>
                <a:path w="68" h="267" extrusionOk="0">
                  <a:moveTo>
                    <a:pt x="34" y="0"/>
                  </a:moveTo>
                  <a:cubicBezTo>
                    <a:pt x="34" y="100"/>
                    <a:pt x="1" y="200"/>
                    <a:pt x="1" y="267"/>
                  </a:cubicBezTo>
                  <a:lnTo>
                    <a:pt x="67" y="267"/>
                  </a:lnTo>
                  <a:cubicBezTo>
                    <a:pt x="67" y="200"/>
                    <a:pt x="34"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7832450" y="2481163"/>
              <a:ext cx="1675" cy="5050"/>
            </a:xfrm>
            <a:custGeom>
              <a:avLst/>
              <a:gdLst/>
              <a:ahLst/>
              <a:cxnLst/>
              <a:rect l="l" t="t" r="r" b="b"/>
              <a:pathLst>
                <a:path w="67" h="202" extrusionOk="0">
                  <a:moveTo>
                    <a:pt x="0" y="1"/>
                  </a:moveTo>
                  <a:cubicBezTo>
                    <a:pt x="0" y="68"/>
                    <a:pt x="0" y="134"/>
                    <a:pt x="0" y="201"/>
                  </a:cubicBezTo>
                  <a:lnTo>
                    <a:pt x="67" y="201"/>
                  </a:lnTo>
                  <a:cubicBezTo>
                    <a:pt x="67" y="134"/>
                    <a:pt x="67" y="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8287775" y="2801413"/>
              <a:ext cx="326075" cy="155125"/>
            </a:xfrm>
            <a:custGeom>
              <a:avLst/>
              <a:gdLst/>
              <a:ahLst/>
              <a:cxnLst/>
              <a:rect l="l" t="t" r="r" b="b"/>
              <a:pathLst>
                <a:path w="13043" h="6205" extrusionOk="0">
                  <a:moveTo>
                    <a:pt x="9507" y="1668"/>
                  </a:moveTo>
                  <a:cubicBezTo>
                    <a:pt x="9487" y="1697"/>
                    <a:pt x="9466" y="1727"/>
                    <a:pt x="9445" y="1757"/>
                  </a:cubicBezTo>
                  <a:lnTo>
                    <a:pt x="9445" y="1757"/>
                  </a:lnTo>
                  <a:cubicBezTo>
                    <a:pt x="9468" y="1738"/>
                    <a:pt x="9489" y="1720"/>
                    <a:pt x="9507" y="1701"/>
                  </a:cubicBezTo>
                  <a:lnTo>
                    <a:pt x="9507" y="1668"/>
                  </a:lnTo>
                  <a:close/>
                  <a:moveTo>
                    <a:pt x="1968" y="4003"/>
                  </a:moveTo>
                  <a:cubicBezTo>
                    <a:pt x="2235" y="4170"/>
                    <a:pt x="2502" y="4337"/>
                    <a:pt x="2836" y="4503"/>
                  </a:cubicBezTo>
                  <a:cubicBezTo>
                    <a:pt x="2702" y="4670"/>
                    <a:pt x="2535" y="4870"/>
                    <a:pt x="2402" y="5104"/>
                  </a:cubicBezTo>
                  <a:cubicBezTo>
                    <a:pt x="2102" y="4937"/>
                    <a:pt x="1835" y="4770"/>
                    <a:pt x="1501" y="4570"/>
                  </a:cubicBezTo>
                  <a:cubicBezTo>
                    <a:pt x="1668" y="4403"/>
                    <a:pt x="1801" y="4203"/>
                    <a:pt x="1968" y="4003"/>
                  </a:cubicBezTo>
                  <a:close/>
                  <a:moveTo>
                    <a:pt x="13043" y="0"/>
                  </a:moveTo>
                  <a:lnTo>
                    <a:pt x="13043" y="0"/>
                  </a:lnTo>
                  <a:cubicBezTo>
                    <a:pt x="12943" y="67"/>
                    <a:pt x="12876" y="134"/>
                    <a:pt x="12809" y="234"/>
                  </a:cubicBezTo>
                  <a:cubicBezTo>
                    <a:pt x="12176" y="1234"/>
                    <a:pt x="11542" y="2235"/>
                    <a:pt x="10941" y="3236"/>
                  </a:cubicBezTo>
                  <a:cubicBezTo>
                    <a:pt x="10408" y="4070"/>
                    <a:pt x="10408" y="4103"/>
                    <a:pt x="9507" y="4437"/>
                  </a:cubicBezTo>
                  <a:cubicBezTo>
                    <a:pt x="9307" y="4503"/>
                    <a:pt x="9140" y="4570"/>
                    <a:pt x="8873" y="4670"/>
                  </a:cubicBezTo>
                  <a:cubicBezTo>
                    <a:pt x="9740" y="3369"/>
                    <a:pt x="10574" y="2168"/>
                    <a:pt x="11375" y="934"/>
                  </a:cubicBezTo>
                  <a:lnTo>
                    <a:pt x="11375" y="934"/>
                  </a:lnTo>
                  <a:cubicBezTo>
                    <a:pt x="10908" y="1501"/>
                    <a:pt x="10508" y="2102"/>
                    <a:pt x="10074" y="2702"/>
                  </a:cubicBezTo>
                  <a:cubicBezTo>
                    <a:pt x="9607" y="3336"/>
                    <a:pt x="9140" y="3970"/>
                    <a:pt x="8706" y="4570"/>
                  </a:cubicBezTo>
                  <a:cubicBezTo>
                    <a:pt x="8640" y="4670"/>
                    <a:pt x="8540" y="4770"/>
                    <a:pt x="8473" y="4804"/>
                  </a:cubicBezTo>
                  <a:cubicBezTo>
                    <a:pt x="8006" y="4970"/>
                    <a:pt x="7539" y="5037"/>
                    <a:pt x="7039" y="5104"/>
                  </a:cubicBezTo>
                  <a:cubicBezTo>
                    <a:pt x="7072" y="5004"/>
                    <a:pt x="7105" y="4937"/>
                    <a:pt x="7139" y="4904"/>
                  </a:cubicBezTo>
                  <a:cubicBezTo>
                    <a:pt x="7606" y="4270"/>
                    <a:pt x="8073" y="3636"/>
                    <a:pt x="8540" y="3002"/>
                  </a:cubicBezTo>
                  <a:cubicBezTo>
                    <a:pt x="8851" y="2598"/>
                    <a:pt x="9161" y="2165"/>
                    <a:pt x="9445" y="1757"/>
                  </a:cubicBezTo>
                  <a:lnTo>
                    <a:pt x="9445" y="1757"/>
                  </a:lnTo>
                  <a:cubicBezTo>
                    <a:pt x="9387" y="1805"/>
                    <a:pt x="9322" y="1853"/>
                    <a:pt x="9273" y="1901"/>
                  </a:cubicBezTo>
                  <a:cubicBezTo>
                    <a:pt x="8473" y="2936"/>
                    <a:pt x="7706" y="3970"/>
                    <a:pt x="6905" y="5004"/>
                  </a:cubicBezTo>
                  <a:cubicBezTo>
                    <a:pt x="6872" y="5070"/>
                    <a:pt x="6805" y="5137"/>
                    <a:pt x="6738" y="5170"/>
                  </a:cubicBezTo>
                  <a:cubicBezTo>
                    <a:pt x="6628" y="5226"/>
                    <a:pt x="6366" y="5250"/>
                    <a:pt x="6109" y="5250"/>
                  </a:cubicBezTo>
                  <a:cubicBezTo>
                    <a:pt x="5898" y="5250"/>
                    <a:pt x="5691" y="5234"/>
                    <a:pt x="5571" y="5204"/>
                  </a:cubicBezTo>
                  <a:cubicBezTo>
                    <a:pt x="5604" y="5137"/>
                    <a:pt x="5604" y="5070"/>
                    <a:pt x="5671" y="5037"/>
                  </a:cubicBezTo>
                  <a:cubicBezTo>
                    <a:pt x="6105" y="4470"/>
                    <a:pt x="6572" y="3936"/>
                    <a:pt x="7005" y="3369"/>
                  </a:cubicBezTo>
                  <a:cubicBezTo>
                    <a:pt x="7372" y="2902"/>
                    <a:pt x="7739" y="2402"/>
                    <a:pt x="8106" y="1935"/>
                  </a:cubicBezTo>
                  <a:lnTo>
                    <a:pt x="8106" y="1935"/>
                  </a:lnTo>
                  <a:cubicBezTo>
                    <a:pt x="8073" y="1968"/>
                    <a:pt x="8006" y="1968"/>
                    <a:pt x="7973" y="2002"/>
                  </a:cubicBezTo>
                  <a:cubicBezTo>
                    <a:pt x="7239" y="2902"/>
                    <a:pt x="6538" y="3836"/>
                    <a:pt x="5838" y="4737"/>
                  </a:cubicBezTo>
                  <a:cubicBezTo>
                    <a:pt x="5626" y="5008"/>
                    <a:pt x="5415" y="5280"/>
                    <a:pt x="5031" y="5280"/>
                  </a:cubicBezTo>
                  <a:cubicBezTo>
                    <a:pt x="4991" y="5280"/>
                    <a:pt x="4948" y="5277"/>
                    <a:pt x="4904" y="5271"/>
                  </a:cubicBezTo>
                  <a:cubicBezTo>
                    <a:pt x="4904" y="5261"/>
                    <a:pt x="4901" y="5257"/>
                    <a:pt x="4896" y="5257"/>
                  </a:cubicBezTo>
                  <a:cubicBezTo>
                    <a:pt x="4884" y="5257"/>
                    <a:pt x="4861" y="5280"/>
                    <a:pt x="4837" y="5304"/>
                  </a:cubicBezTo>
                  <a:cubicBezTo>
                    <a:pt x="5095" y="5395"/>
                    <a:pt x="5361" y="5417"/>
                    <a:pt x="5630" y="5417"/>
                  </a:cubicBezTo>
                  <a:cubicBezTo>
                    <a:pt x="5879" y="5417"/>
                    <a:pt x="6131" y="5398"/>
                    <a:pt x="6384" y="5398"/>
                  </a:cubicBezTo>
                  <a:cubicBezTo>
                    <a:pt x="6458" y="5398"/>
                    <a:pt x="6531" y="5400"/>
                    <a:pt x="6605" y="5404"/>
                  </a:cubicBezTo>
                  <a:cubicBezTo>
                    <a:pt x="6438" y="5637"/>
                    <a:pt x="6305" y="5804"/>
                    <a:pt x="6171" y="6004"/>
                  </a:cubicBezTo>
                  <a:cubicBezTo>
                    <a:pt x="6096" y="6079"/>
                    <a:pt x="6021" y="6117"/>
                    <a:pt x="5918" y="6117"/>
                  </a:cubicBezTo>
                  <a:cubicBezTo>
                    <a:pt x="5884" y="6117"/>
                    <a:pt x="5846" y="6113"/>
                    <a:pt x="5804" y="6104"/>
                  </a:cubicBezTo>
                  <a:cubicBezTo>
                    <a:pt x="5304" y="6004"/>
                    <a:pt x="4804" y="5904"/>
                    <a:pt x="4270" y="5804"/>
                  </a:cubicBezTo>
                  <a:cubicBezTo>
                    <a:pt x="4036" y="5738"/>
                    <a:pt x="3836" y="5671"/>
                    <a:pt x="3536" y="5571"/>
                  </a:cubicBezTo>
                  <a:cubicBezTo>
                    <a:pt x="4937" y="4236"/>
                    <a:pt x="5971" y="2702"/>
                    <a:pt x="7072" y="1234"/>
                  </a:cubicBezTo>
                  <a:lnTo>
                    <a:pt x="7072" y="1234"/>
                  </a:lnTo>
                  <a:cubicBezTo>
                    <a:pt x="5804" y="2635"/>
                    <a:pt x="4770" y="4236"/>
                    <a:pt x="3403" y="5537"/>
                  </a:cubicBezTo>
                  <a:cubicBezTo>
                    <a:pt x="3069" y="5437"/>
                    <a:pt x="2769" y="5337"/>
                    <a:pt x="2469" y="5137"/>
                  </a:cubicBezTo>
                  <a:cubicBezTo>
                    <a:pt x="3469" y="3903"/>
                    <a:pt x="4537" y="2702"/>
                    <a:pt x="5437" y="1401"/>
                  </a:cubicBezTo>
                  <a:lnTo>
                    <a:pt x="5437" y="1401"/>
                  </a:lnTo>
                  <a:cubicBezTo>
                    <a:pt x="4603" y="2402"/>
                    <a:pt x="3770" y="3403"/>
                    <a:pt x="2936" y="4403"/>
                  </a:cubicBezTo>
                  <a:cubicBezTo>
                    <a:pt x="2602" y="4270"/>
                    <a:pt x="2302" y="4170"/>
                    <a:pt x="2102" y="3903"/>
                  </a:cubicBezTo>
                  <a:cubicBezTo>
                    <a:pt x="2802" y="3002"/>
                    <a:pt x="3469" y="2135"/>
                    <a:pt x="4170" y="1268"/>
                  </a:cubicBezTo>
                  <a:cubicBezTo>
                    <a:pt x="4136" y="1234"/>
                    <a:pt x="4136" y="1234"/>
                    <a:pt x="4103" y="1234"/>
                  </a:cubicBezTo>
                  <a:cubicBezTo>
                    <a:pt x="3202" y="2335"/>
                    <a:pt x="2302" y="3436"/>
                    <a:pt x="1368" y="4570"/>
                  </a:cubicBezTo>
                  <a:cubicBezTo>
                    <a:pt x="1234" y="4503"/>
                    <a:pt x="1134" y="4437"/>
                    <a:pt x="1034" y="4370"/>
                  </a:cubicBezTo>
                  <a:cubicBezTo>
                    <a:pt x="901" y="4303"/>
                    <a:pt x="801" y="4236"/>
                    <a:pt x="667" y="4170"/>
                  </a:cubicBezTo>
                  <a:cubicBezTo>
                    <a:pt x="567" y="4103"/>
                    <a:pt x="434" y="4036"/>
                    <a:pt x="334" y="3970"/>
                  </a:cubicBezTo>
                  <a:cubicBezTo>
                    <a:pt x="234" y="3903"/>
                    <a:pt x="134" y="3803"/>
                    <a:pt x="0" y="3803"/>
                  </a:cubicBezTo>
                  <a:cubicBezTo>
                    <a:pt x="1768" y="5371"/>
                    <a:pt x="3836" y="6171"/>
                    <a:pt x="6171" y="6205"/>
                  </a:cubicBezTo>
                  <a:cubicBezTo>
                    <a:pt x="6238" y="6071"/>
                    <a:pt x="6271" y="5971"/>
                    <a:pt x="6338" y="5904"/>
                  </a:cubicBezTo>
                  <a:cubicBezTo>
                    <a:pt x="6438" y="5771"/>
                    <a:pt x="6572" y="5637"/>
                    <a:pt x="6672" y="5504"/>
                  </a:cubicBezTo>
                  <a:cubicBezTo>
                    <a:pt x="6772" y="5371"/>
                    <a:pt x="6905" y="5304"/>
                    <a:pt x="7072" y="5271"/>
                  </a:cubicBezTo>
                  <a:cubicBezTo>
                    <a:pt x="7405" y="5204"/>
                    <a:pt x="7739" y="5137"/>
                    <a:pt x="8039" y="5070"/>
                  </a:cubicBezTo>
                  <a:cubicBezTo>
                    <a:pt x="8139" y="5070"/>
                    <a:pt x="8206" y="5070"/>
                    <a:pt x="8306" y="5037"/>
                  </a:cubicBezTo>
                  <a:lnTo>
                    <a:pt x="8306" y="5037"/>
                  </a:lnTo>
                  <a:cubicBezTo>
                    <a:pt x="8139" y="5437"/>
                    <a:pt x="7806" y="5671"/>
                    <a:pt x="7672" y="6038"/>
                  </a:cubicBezTo>
                  <a:cubicBezTo>
                    <a:pt x="7939" y="5771"/>
                    <a:pt x="8173" y="5504"/>
                    <a:pt x="8373" y="5237"/>
                  </a:cubicBezTo>
                  <a:cubicBezTo>
                    <a:pt x="8573" y="4970"/>
                    <a:pt x="8773" y="4804"/>
                    <a:pt x="9073" y="4737"/>
                  </a:cubicBezTo>
                  <a:cubicBezTo>
                    <a:pt x="9374" y="4670"/>
                    <a:pt x="9640" y="4503"/>
                    <a:pt x="9941" y="4403"/>
                  </a:cubicBezTo>
                  <a:cubicBezTo>
                    <a:pt x="10007" y="4370"/>
                    <a:pt x="10074" y="4370"/>
                    <a:pt x="10241" y="4303"/>
                  </a:cubicBezTo>
                  <a:lnTo>
                    <a:pt x="10241" y="4303"/>
                  </a:lnTo>
                  <a:cubicBezTo>
                    <a:pt x="9874" y="4804"/>
                    <a:pt x="9640" y="5304"/>
                    <a:pt x="9207" y="5671"/>
                  </a:cubicBezTo>
                  <a:cubicBezTo>
                    <a:pt x="9273" y="5671"/>
                    <a:pt x="9340" y="5686"/>
                    <a:pt x="9387" y="5686"/>
                  </a:cubicBezTo>
                  <a:cubicBezTo>
                    <a:pt x="9411" y="5686"/>
                    <a:pt x="9429" y="5682"/>
                    <a:pt x="9440" y="5671"/>
                  </a:cubicBezTo>
                  <a:cubicBezTo>
                    <a:pt x="9640" y="5437"/>
                    <a:pt x="9907" y="5304"/>
                    <a:pt x="10041" y="5004"/>
                  </a:cubicBezTo>
                  <a:cubicBezTo>
                    <a:pt x="10141" y="4703"/>
                    <a:pt x="10374" y="4437"/>
                    <a:pt x="10574" y="4203"/>
                  </a:cubicBezTo>
                  <a:cubicBezTo>
                    <a:pt x="10641" y="4103"/>
                    <a:pt x="10741" y="4036"/>
                    <a:pt x="10841" y="4003"/>
                  </a:cubicBezTo>
                  <a:cubicBezTo>
                    <a:pt x="11108" y="3803"/>
                    <a:pt x="11442" y="3603"/>
                    <a:pt x="11709" y="3403"/>
                  </a:cubicBezTo>
                  <a:cubicBezTo>
                    <a:pt x="11875" y="3302"/>
                    <a:pt x="11975" y="3136"/>
                    <a:pt x="12109" y="2969"/>
                  </a:cubicBezTo>
                  <a:lnTo>
                    <a:pt x="12109" y="2969"/>
                  </a:lnTo>
                  <a:cubicBezTo>
                    <a:pt x="11875" y="3102"/>
                    <a:pt x="11709" y="3269"/>
                    <a:pt x="11508" y="3403"/>
                  </a:cubicBezTo>
                  <a:cubicBezTo>
                    <a:pt x="11342" y="3536"/>
                    <a:pt x="11175" y="3703"/>
                    <a:pt x="10908" y="3736"/>
                  </a:cubicBezTo>
                  <a:cubicBezTo>
                    <a:pt x="11642" y="2469"/>
                    <a:pt x="12342" y="1234"/>
                    <a:pt x="130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8591325" y="2577913"/>
              <a:ext cx="84250" cy="149300"/>
            </a:xfrm>
            <a:custGeom>
              <a:avLst/>
              <a:gdLst/>
              <a:ahLst/>
              <a:cxnLst/>
              <a:rect l="l" t="t" r="r" b="b"/>
              <a:pathLst>
                <a:path w="3370" h="5972" extrusionOk="0">
                  <a:moveTo>
                    <a:pt x="701" y="0"/>
                  </a:moveTo>
                  <a:lnTo>
                    <a:pt x="667" y="34"/>
                  </a:lnTo>
                  <a:cubicBezTo>
                    <a:pt x="968" y="634"/>
                    <a:pt x="1201" y="1235"/>
                    <a:pt x="1368" y="1902"/>
                  </a:cubicBezTo>
                  <a:cubicBezTo>
                    <a:pt x="1201" y="1902"/>
                    <a:pt x="1042" y="1898"/>
                    <a:pt x="887" y="1898"/>
                  </a:cubicBezTo>
                  <a:cubicBezTo>
                    <a:pt x="578" y="1898"/>
                    <a:pt x="289" y="1913"/>
                    <a:pt x="0" y="2002"/>
                  </a:cubicBezTo>
                  <a:cubicBezTo>
                    <a:pt x="467" y="2035"/>
                    <a:pt x="968" y="2035"/>
                    <a:pt x="1401" y="2069"/>
                  </a:cubicBezTo>
                  <a:cubicBezTo>
                    <a:pt x="1468" y="2369"/>
                    <a:pt x="1568" y="2602"/>
                    <a:pt x="1635" y="2869"/>
                  </a:cubicBezTo>
                  <a:cubicBezTo>
                    <a:pt x="1535" y="2869"/>
                    <a:pt x="1435" y="2902"/>
                    <a:pt x="1334" y="2902"/>
                  </a:cubicBezTo>
                  <a:cubicBezTo>
                    <a:pt x="1334" y="2902"/>
                    <a:pt x="1368" y="2936"/>
                    <a:pt x="1368" y="2936"/>
                  </a:cubicBezTo>
                  <a:cubicBezTo>
                    <a:pt x="1468" y="2969"/>
                    <a:pt x="1568" y="2969"/>
                    <a:pt x="1701" y="3003"/>
                  </a:cubicBezTo>
                  <a:cubicBezTo>
                    <a:pt x="1735" y="3269"/>
                    <a:pt x="1768" y="3536"/>
                    <a:pt x="1835" y="3803"/>
                  </a:cubicBezTo>
                  <a:cubicBezTo>
                    <a:pt x="1799" y="3807"/>
                    <a:pt x="1764" y="3809"/>
                    <a:pt x="1728" y="3809"/>
                  </a:cubicBezTo>
                  <a:cubicBezTo>
                    <a:pt x="1568" y="3809"/>
                    <a:pt x="1408" y="3776"/>
                    <a:pt x="1248" y="3776"/>
                  </a:cubicBezTo>
                  <a:cubicBezTo>
                    <a:pt x="1144" y="3776"/>
                    <a:pt x="1039" y="3790"/>
                    <a:pt x="934" y="3836"/>
                  </a:cubicBezTo>
                  <a:cubicBezTo>
                    <a:pt x="1268" y="3903"/>
                    <a:pt x="1568" y="3937"/>
                    <a:pt x="1868" y="4003"/>
                  </a:cubicBezTo>
                  <a:cubicBezTo>
                    <a:pt x="1935" y="4670"/>
                    <a:pt x="1902" y="5304"/>
                    <a:pt x="1768" y="5938"/>
                  </a:cubicBezTo>
                  <a:cubicBezTo>
                    <a:pt x="1801" y="5938"/>
                    <a:pt x="1835" y="5938"/>
                    <a:pt x="1835" y="5971"/>
                  </a:cubicBezTo>
                  <a:cubicBezTo>
                    <a:pt x="1935" y="5604"/>
                    <a:pt x="2035" y="5237"/>
                    <a:pt x="2102" y="4837"/>
                  </a:cubicBezTo>
                  <a:cubicBezTo>
                    <a:pt x="2435" y="4937"/>
                    <a:pt x="2769" y="5004"/>
                    <a:pt x="3069" y="5104"/>
                  </a:cubicBezTo>
                  <a:cubicBezTo>
                    <a:pt x="3169" y="5137"/>
                    <a:pt x="3236" y="5204"/>
                    <a:pt x="3303" y="5237"/>
                  </a:cubicBezTo>
                  <a:cubicBezTo>
                    <a:pt x="3336" y="5137"/>
                    <a:pt x="3369" y="5071"/>
                    <a:pt x="3202" y="5004"/>
                  </a:cubicBezTo>
                  <a:cubicBezTo>
                    <a:pt x="2836" y="4904"/>
                    <a:pt x="2469" y="4770"/>
                    <a:pt x="2102" y="4670"/>
                  </a:cubicBezTo>
                  <a:cubicBezTo>
                    <a:pt x="2102" y="4504"/>
                    <a:pt x="2102" y="4303"/>
                    <a:pt x="2102" y="4070"/>
                  </a:cubicBezTo>
                  <a:cubicBezTo>
                    <a:pt x="2402" y="4137"/>
                    <a:pt x="2669" y="4203"/>
                    <a:pt x="2969" y="4270"/>
                  </a:cubicBezTo>
                  <a:cubicBezTo>
                    <a:pt x="2735" y="3970"/>
                    <a:pt x="2369" y="3970"/>
                    <a:pt x="2035" y="3836"/>
                  </a:cubicBezTo>
                  <a:cubicBezTo>
                    <a:pt x="2002" y="3570"/>
                    <a:pt x="1968" y="3336"/>
                    <a:pt x="1935" y="3003"/>
                  </a:cubicBezTo>
                  <a:lnTo>
                    <a:pt x="1935" y="3003"/>
                  </a:lnTo>
                  <a:cubicBezTo>
                    <a:pt x="2402" y="3136"/>
                    <a:pt x="2802" y="3236"/>
                    <a:pt x="3236" y="3336"/>
                  </a:cubicBezTo>
                  <a:cubicBezTo>
                    <a:pt x="2836" y="3069"/>
                    <a:pt x="2369" y="3003"/>
                    <a:pt x="1902" y="2902"/>
                  </a:cubicBezTo>
                  <a:cubicBezTo>
                    <a:pt x="1835" y="2669"/>
                    <a:pt x="1768" y="2402"/>
                    <a:pt x="1701" y="2102"/>
                  </a:cubicBezTo>
                  <a:lnTo>
                    <a:pt x="1701" y="2102"/>
                  </a:lnTo>
                  <a:cubicBezTo>
                    <a:pt x="2235" y="2235"/>
                    <a:pt x="2669" y="2335"/>
                    <a:pt x="3136" y="2469"/>
                  </a:cubicBezTo>
                  <a:cubicBezTo>
                    <a:pt x="2802" y="2135"/>
                    <a:pt x="2369" y="2069"/>
                    <a:pt x="1968" y="2002"/>
                  </a:cubicBezTo>
                  <a:cubicBezTo>
                    <a:pt x="1701" y="1968"/>
                    <a:pt x="1601" y="1835"/>
                    <a:pt x="1501" y="1635"/>
                  </a:cubicBezTo>
                  <a:cubicBezTo>
                    <a:pt x="1368" y="1201"/>
                    <a:pt x="1168" y="801"/>
                    <a:pt x="1001" y="401"/>
                  </a:cubicBezTo>
                  <a:cubicBezTo>
                    <a:pt x="934" y="267"/>
                    <a:pt x="801" y="134"/>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8552125" y="2708838"/>
              <a:ext cx="122600" cy="215175"/>
            </a:xfrm>
            <a:custGeom>
              <a:avLst/>
              <a:gdLst/>
              <a:ahLst/>
              <a:cxnLst/>
              <a:rect l="l" t="t" r="r" b="b"/>
              <a:pathLst>
                <a:path w="4904" h="8607" extrusionOk="0">
                  <a:moveTo>
                    <a:pt x="4871" y="0"/>
                  </a:moveTo>
                  <a:cubicBezTo>
                    <a:pt x="4770" y="634"/>
                    <a:pt x="4670" y="1268"/>
                    <a:pt x="4537" y="1868"/>
                  </a:cubicBezTo>
                  <a:cubicBezTo>
                    <a:pt x="4203" y="3603"/>
                    <a:pt x="3503" y="5171"/>
                    <a:pt x="2369" y="6505"/>
                  </a:cubicBezTo>
                  <a:cubicBezTo>
                    <a:pt x="1768" y="7239"/>
                    <a:pt x="1101" y="7873"/>
                    <a:pt x="301" y="8373"/>
                  </a:cubicBezTo>
                  <a:cubicBezTo>
                    <a:pt x="201" y="8440"/>
                    <a:pt x="100" y="8540"/>
                    <a:pt x="0" y="8607"/>
                  </a:cubicBezTo>
                  <a:cubicBezTo>
                    <a:pt x="100" y="8573"/>
                    <a:pt x="201" y="8540"/>
                    <a:pt x="301" y="8507"/>
                  </a:cubicBezTo>
                  <a:cubicBezTo>
                    <a:pt x="701" y="8206"/>
                    <a:pt x="1101" y="7873"/>
                    <a:pt x="1501" y="7573"/>
                  </a:cubicBezTo>
                  <a:cubicBezTo>
                    <a:pt x="1635" y="7472"/>
                    <a:pt x="1768" y="7372"/>
                    <a:pt x="1902" y="7239"/>
                  </a:cubicBezTo>
                  <a:cubicBezTo>
                    <a:pt x="1902" y="7272"/>
                    <a:pt x="1902" y="7272"/>
                    <a:pt x="1935" y="7272"/>
                  </a:cubicBezTo>
                  <a:cubicBezTo>
                    <a:pt x="1868" y="7372"/>
                    <a:pt x="1835" y="7506"/>
                    <a:pt x="1768" y="7606"/>
                  </a:cubicBezTo>
                  <a:cubicBezTo>
                    <a:pt x="2169" y="7172"/>
                    <a:pt x="2502" y="6672"/>
                    <a:pt x="2836" y="6205"/>
                  </a:cubicBezTo>
                  <a:cubicBezTo>
                    <a:pt x="3436" y="5304"/>
                    <a:pt x="4070" y="4470"/>
                    <a:pt x="4303" y="3403"/>
                  </a:cubicBezTo>
                  <a:cubicBezTo>
                    <a:pt x="4470" y="2502"/>
                    <a:pt x="4704" y="1635"/>
                    <a:pt x="4871" y="768"/>
                  </a:cubicBezTo>
                  <a:cubicBezTo>
                    <a:pt x="4904" y="534"/>
                    <a:pt x="4871" y="267"/>
                    <a:pt x="4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8217725" y="2851438"/>
              <a:ext cx="108425" cy="85075"/>
            </a:xfrm>
            <a:custGeom>
              <a:avLst/>
              <a:gdLst/>
              <a:ahLst/>
              <a:cxnLst/>
              <a:rect l="l" t="t" r="r" b="b"/>
              <a:pathLst>
                <a:path w="4337" h="3403" extrusionOk="0">
                  <a:moveTo>
                    <a:pt x="0" y="1"/>
                  </a:moveTo>
                  <a:cubicBezTo>
                    <a:pt x="901" y="1802"/>
                    <a:pt x="2402" y="2903"/>
                    <a:pt x="4337" y="3403"/>
                  </a:cubicBezTo>
                  <a:cubicBezTo>
                    <a:pt x="3769" y="3136"/>
                    <a:pt x="3202" y="2869"/>
                    <a:pt x="2669" y="2502"/>
                  </a:cubicBezTo>
                  <a:cubicBezTo>
                    <a:pt x="2135" y="2169"/>
                    <a:pt x="1635" y="1802"/>
                    <a:pt x="1201" y="1368"/>
                  </a:cubicBezTo>
                  <a:cubicBezTo>
                    <a:pt x="767" y="935"/>
                    <a:pt x="400"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8457050" y="2615438"/>
              <a:ext cx="40050" cy="77575"/>
            </a:xfrm>
            <a:custGeom>
              <a:avLst/>
              <a:gdLst/>
              <a:ahLst/>
              <a:cxnLst/>
              <a:rect l="l" t="t" r="r" b="b"/>
              <a:pathLst>
                <a:path w="1602" h="3103" extrusionOk="0">
                  <a:moveTo>
                    <a:pt x="1535" y="0"/>
                  </a:moveTo>
                  <a:cubicBezTo>
                    <a:pt x="1502" y="167"/>
                    <a:pt x="1468" y="334"/>
                    <a:pt x="1435" y="467"/>
                  </a:cubicBezTo>
                  <a:cubicBezTo>
                    <a:pt x="1135" y="1435"/>
                    <a:pt x="868" y="2436"/>
                    <a:pt x="1" y="3103"/>
                  </a:cubicBezTo>
                  <a:cubicBezTo>
                    <a:pt x="301" y="3069"/>
                    <a:pt x="334" y="3036"/>
                    <a:pt x="534" y="2836"/>
                  </a:cubicBezTo>
                  <a:cubicBezTo>
                    <a:pt x="1235" y="2035"/>
                    <a:pt x="1502" y="1101"/>
                    <a:pt x="1602" y="67"/>
                  </a:cubicBezTo>
                  <a:cubicBezTo>
                    <a:pt x="1602" y="67"/>
                    <a:pt x="1568" y="34"/>
                    <a:pt x="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8510425" y="2552263"/>
              <a:ext cx="100100" cy="7325"/>
            </a:xfrm>
            <a:custGeom>
              <a:avLst/>
              <a:gdLst/>
              <a:ahLst/>
              <a:cxnLst/>
              <a:rect l="l" t="t" r="r" b="b"/>
              <a:pathLst>
                <a:path w="4004" h="293" extrusionOk="0">
                  <a:moveTo>
                    <a:pt x="1511" y="1"/>
                  </a:moveTo>
                  <a:cubicBezTo>
                    <a:pt x="821" y="1"/>
                    <a:pt x="218" y="62"/>
                    <a:pt x="1" y="192"/>
                  </a:cubicBezTo>
                  <a:cubicBezTo>
                    <a:pt x="402" y="152"/>
                    <a:pt x="804" y="136"/>
                    <a:pt x="1205" y="136"/>
                  </a:cubicBezTo>
                  <a:cubicBezTo>
                    <a:pt x="2138" y="136"/>
                    <a:pt x="3071" y="223"/>
                    <a:pt x="4003" y="293"/>
                  </a:cubicBezTo>
                  <a:cubicBezTo>
                    <a:pt x="3457" y="104"/>
                    <a:pt x="2409" y="1"/>
                    <a:pt x="1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8449550" y="2608763"/>
              <a:ext cx="34225" cy="67575"/>
            </a:xfrm>
            <a:custGeom>
              <a:avLst/>
              <a:gdLst/>
              <a:ahLst/>
              <a:cxnLst/>
              <a:rect l="l" t="t" r="r" b="b"/>
              <a:pathLst>
                <a:path w="1369" h="2703" extrusionOk="0">
                  <a:moveTo>
                    <a:pt x="1135" y="1"/>
                  </a:moveTo>
                  <a:cubicBezTo>
                    <a:pt x="1068" y="334"/>
                    <a:pt x="1001" y="634"/>
                    <a:pt x="934" y="935"/>
                  </a:cubicBezTo>
                  <a:cubicBezTo>
                    <a:pt x="768" y="1568"/>
                    <a:pt x="568" y="2236"/>
                    <a:pt x="0" y="2703"/>
                  </a:cubicBezTo>
                  <a:cubicBezTo>
                    <a:pt x="701" y="2469"/>
                    <a:pt x="1368" y="868"/>
                    <a:pt x="1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8492925" y="2530988"/>
              <a:ext cx="86750" cy="6925"/>
            </a:xfrm>
            <a:custGeom>
              <a:avLst/>
              <a:gdLst/>
              <a:ahLst/>
              <a:cxnLst/>
              <a:rect l="l" t="t" r="r" b="b"/>
              <a:pathLst>
                <a:path w="3470" h="277" extrusionOk="0">
                  <a:moveTo>
                    <a:pt x="1820" y="0"/>
                  </a:moveTo>
                  <a:cubicBezTo>
                    <a:pt x="1207" y="0"/>
                    <a:pt x="599" y="82"/>
                    <a:pt x="0" y="276"/>
                  </a:cubicBezTo>
                  <a:cubicBezTo>
                    <a:pt x="400" y="243"/>
                    <a:pt x="767" y="176"/>
                    <a:pt x="1134" y="143"/>
                  </a:cubicBezTo>
                  <a:cubicBezTo>
                    <a:pt x="1534" y="109"/>
                    <a:pt x="1935" y="109"/>
                    <a:pt x="2335" y="109"/>
                  </a:cubicBezTo>
                  <a:cubicBezTo>
                    <a:pt x="2735" y="143"/>
                    <a:pt x="3102" y="176"/>
                    <a:pt x="3469" y="176"/>
                  </a:cubicBezTo>
                  <a:cubicBezTo>
                    <a:pt x="2918" y="66"/>
                    <a:pt x="236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8598825" y="2537888"/>
              <a:ext cx="53400" cy="79250"/>
            </a:xfrm>
            <a:custGeom>
              <a:avLst/>
              <a:gdLst/>
              <a:ahLst/>
              <a:cxnLst/>
              <a:rect l="l" t="t" r="r" b="b"/>
              <a:pathLst>
                <a:path w="2136" h="3170" extrusionOk="0">
                  <a:moveTo>
                    <a:pt x="0" y="0"/>
                  </a:moveTo>
                  <a:lnTo>
                    <a:pt x="0" y="0"/>
                  </a:lnTo>
                  <a:cubicBezTo>
                    <a:pt x="367" y="467"/>
                    <a:pt x="768" y="934"/>
                    <a:pt x="1135" y="1468"/>
                  </a:cubicBezTo>
                  <a:cubicBezTo>
                    <a:pt x="1501" y="2002"/>
                    <a:pt x="1802" y="2569"/>
                    <a:pt x="2135" y="3169"/>
                  </a:cubicBezTo>
                  <a:cubicBezTo>
                    <a:pt x="1768" y="2068"/>
                    <a:pt x="567" y="30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8419525" y="2740538"/>
              <a:ext cx="34225" cy="67550"/>
            </a:xfrm>
            <a:custGeom>
              <a:avLst/>
              <a:gdLst/>
              <a:ahLst/>
              <a:cxnLst/>
              <a:rect l="l" t="t" r="r" b="b"/>
              <a:pathLst>
                <a:path w="1369" h="2702" extrusionOk="0">
                  <a:moveTo>
                    <a:pt x="1368" y="0"/>
                  </a:moveTo>
                  <a:cubicBezTo>
                    <a:pt x="801" y="834"/>
                    <a:pt x="401" y="1735"/>
                    <a:pt x="1" y="2669"/>
                  </a:cubicBezTo>
                  <a:cubicBezTo>
                    <a:pt x="34" y="2669"/>
                    <a:pt x="67" y="2702"/>
                    <a:pt x="101" y="2702"/>
                  </a:cubicBezTo>
                  <a:cubicBezTo>
                    <a:pt x="534" y="1801"/>
                    <a:pt x="935" y="901"/>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8306100" y="2836438"/>
              <a:ext cx="50075" cy="61725"/>
            </a:xfrm>
            <a:custGeom>
              <a:avLst/>
              <a:gdLst/>
              <a:ahLst/>
              <a:cxnLst/>
              <a:rect l="l" t="t" r="r" b="b"/>
              <a:pathLst>
                <a:path w="2003" h="2469" extrusionOk="0">
                  <a:moveTo>
                    <a:pt x="2002" y="0"/>
                  </a:moveTo>
                  <a:lnTo>
                    <a:pt x="2002" y="0"/>
                  </a:lnTo>
                  <a:cubicBezTo>
                    <a:pt x="1269" y="767"/>
                    <a:pt x="568" y="1568"/>
                    <a:pt x="1" y="2469"/>
                  </a:cubicBezTo>
                  <a:cubicBezTo>
                    <a:pt x="668" y="1635"/>
                    <a:pt x="1335" y="801"/>
                    <a:pt x="20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8336975" y="2666313"/>
              <a:ext cx="40875" cy="37550"/>
            </a:xfrm>
            <a:custGeom>
              <a:avLst/>
              <a:gdLst/>
              <a:ahLst/>
              <a:cxnLst/>
              <a:rect l="l" t="t" r="r" b="b"/>
              <a:pathLst>
                <a:path w="1635" h="1502" extrusionOk="0">
                  <a:moveTo>
                    <a:pt x="0" y="0"/>
                  </a:moveTo>
                  <a:lnTo>
                    <a:pt x="0" y="0"/>
                  </a:lnTo>
                  <a:cubicBezTo>
                    <a:pt x="367" y="667"/>
                    <a:pt x="868" y="1234"/>
                    <a:pt x="1635" y="1501"/>
                  </a:cubicBezTo>
                  <a:cubicBezTo>
                    <a:pt x="1001" y="1068"/>
                    <a:pt x="501" y="5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8474575" y="2490688"/>
              <a:ext cx="49225" cy="8850"/>
            </a:xfrm>
            <a:custGeom>
              <a:avLst/>
              <a:gdLst/>
              <a:ahLst/>
              <a:cxnLst/>
              <a:rect l="l" t="t" r="r" b="b"/>
              <a:pathLst>
                <a:path w="1969" h="354" extrusionOk="0">
                  <a:moveTo>
                    <a:pt x="1560" y="0"/>
                  </a:moveTo>
                  <a:cubicBezTo>
                    <a:pt x="1009" y="0"/>
                    <a:pt x="483" y="112"/>
                    <a:pt x="0" y="354"/>
                  </a:cubicBezTo>
                  <a:cubicBezTo>
                    <a:pt x="634" y="254"/>
                    <a:pt x="1301" y="120"/>
                    <a:pt x="1968" y="20"/>
                  </a:cubicBezTo>
                  <a:cubicBezTo>
                    <a:pt x="1831" y="7"/>
                    <a:pt x="1695" y="0"/>
                    <a:pt x="1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8596325" y="2748863"/>
              <a:ext cx="18375" cy="34225"/>
            </a:xfrm>
            <a:custGeom>
              <a:avLst/>
              <a:gdLst/>
              <a:ahLst/>
              <a:cxnLst/>
              <a:rect l="l" t="t" r="r" b="b"/>
              <a:pathLst>
                <a:path w="735" h="1369" extrusionOk="0">
                  <a:moveTo>
                    <a:pt x="734" y="1"/>
                  </a:moveTo>
                  <a:cubicBezTo>
                    <a:pt x="501" y="401"/>
                    <a:pt x="267" y="801"/>
                    <a:pt x="67" y="1201"/>
                  </a:cubicBezTo>
                  <a:cubicBezTo>
                    <a:pt x="34" y="1235"/>
                    <a:pt x="34" y="1302"/>
                    <a:pt x="0" y="1368"/>
                  </a:cubicBezTo>
                  <a:lnTo>
                    <a:pt x="67" y="1368"/>
                  </a:lnTo>
                  <a:cubicBezTo>
                    <a:pt x="334" y="935"/>
                    <a:pt x="601" y="501"/>
                    <a:pt x="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8353650" y="2737188"/>
              <a:ext cx="29200" cy="38400"/>
            </a:xfrm>
            <a:custGeom>
              <a:avLst/>
              <a:gdLst/>
              <a:ahLst/>
              <a:cxnLst/>
              <a:rect l="l" t="t" r="r" b="b"/>
              <a:pathLst>
                <a:path w="1168" h="1536" extrusionOk="0">
                  <a:moveTo>
                    <a:pt x="1168" y="1"/>
                  </a:moveTo>
                  <a:lnTo>
                    <a:pt x="1168" y="1"/>
                  </a:lnTo>
                  <a:cubicBezTo>
                    <a:pt x="701" y="434"/>
                    <a:pt x="267" y="935"/>
                    <a:pt x="0" y="1535"/>
                  </a:cubicBezTo>
                  <a:cubicBezTo>
                    <a:pt x="401" y="1035"/>
                    <a:pt x="768" y="50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8399525" y="2748863"/>
              <a:ext cx="25875" cy="48400"/>
            </a:xfrm>
            <a:custGeom>
              <a:avLst/>
              <a:gdLst/>
              <a:ahLst/>
              <a:cxnLst/>
              <a:rect l="l" t="t" r="r" b="b"/>
              <a:pathLst>
                <a:path w="1035" h="1936" extrusionOk="0">
                  <a:moveTo>
                    <a:pt x="967" y="1"/>
                  </a:moveTo>
                  <a:cubicBezTo>
                    <a:pt x="667" y="634"/>
                    <a:pt x="334" y="1302"/>
                    <a:pt x="0" y="1935"/>
                  </a:cubicBezTo>
                  <a:lnTo>
                    <a:pt x="67" y="1935"/>
                  </a:lnTo>
                  <a:cubicBezTo>
                    <a:pt x="367" y="1302"/>
                    <a:pt x="701" y="668"/>
                    <a:pt x="1034" y="34"/>
                  </a:cubicBezTo>
                  <a:cubicBezTo>
                    <a:pt x="1001" y="1"/>
                    <a:pt x="1001" y="1"/>
                    <a:pt x="9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8537950" y="2572913"/>
              <a:ext cx="46725" cy="4200"/>
            </a:xfrm>
            <a:custGeom>
              <a:avLst/>
              <a:gdLst/>
              <a:ahLst/>
              <a:cxnLst/>
              <a:rect l="l" t="t" r="r" b="b"/>
              <a:pathLst>
                <a:path w="1869" h="168" extrusionOk="0">
                  <a:moveTo>
                    <a:pt x="499" y="0"/>
                  </a:moveTo>
                  <a:cubicBezTo>
                    <a:pt x="282" y="0"/>
                    <a:pt x="100" y="11"/>
                    <a:pt x="0" y="34"/>
                  </a:cubicBezTo>
                  <a:cubicBezTo>
                    <a:pt x="534" y="67"/>
                    <a:pt x="1101" y="134"/>
                    <a:pt x="1635" y="167"/>
                  </a:cubicBezTo>
                  <a:cubicBezTo>
                    <a:pt x="1702" y="167"/>
                    <a:pt x="1802" y="167"/>
                    <a:pt x="1868" y="134"/>
                  </a:cubicBezTo>
                  <a:cubicBezTo>
                    <a:pt x="1512" y="45"/>
                    <a:pt x="934" y="0"/>
                    <a:pt x="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8613825" y="2796388"/>
              <a:ext cx="20050" cy="38400"/>
            </a:xfrm>
            <a:custGeom>
              <a:avLst/>
              <a:gdLst/>
              <a:ahLst/>
              <a:cxnLst/>
              <a:rect l="l" t="t" r="r" b="b"/>
              <a:pathLst>
                <a:path w="802" h="1536" extrusionOk="0">
                  <a:moveTo>
                    <a:pt x="801" y="1"/>
                  </a:moveTo>
                  <a:lnTo>
                    <a:pt x="801" y="1"/>
                  </a:lnTo>
                  <a:cubicBezTo>
                    <a:pt x="535" y="535"/>
                    <a:pt x="268" y="1035"/>
                    <a:pt x="1" y="1535"/>
                  </a:cubicBezTo>
                  <a:cubicBezTo>
                    <a:pt x="301" y="1068"/>
                    <a:pt x="668" y="601"/>
                    <a:pt x="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8643850" y="2721138"/>
              <a:ext cx="23375" cy="7750"/>
            </a:xfrm>
            <a:custGeom>
              <a:avLst/>
              <a:gdLst/>
              <a:ahLst/>
              <a:cxnLst/>
              <a:rect l="l" t="t" r="r" b="b"/>
              <a:pathLst>
                <a:path w="935" h="310" extrusionOk="0">
                  <a:moveTo>
                    <a:pt x="155" y="1"/>
                  </a:moveTo>
                  <a:cubicBezTo>
                    <a:pt x="104" y="1"/>
                    <a:pt x="52" y="4"/>
                    <a:pt x="1" y="9"/>
                  </a:cubicBezTo>
                  <a:cubicBezTo>
                    <a:pt x="1" y="42"/>
                    <a:pt x="1" y="42"/>
                    <a:pt x="1" y="76"/>
                  </a:cubicBezTo>
                  <a:cubicBezTo>
                    <a:pt x="301" y="142"/>
                    <a:pt x="634" y="242"/>
                    <a:pt x="935" y="309"/>
                  </a:cubicBezTo>
                  <a:cubicBezTo>
                    <a:pt x="709" y="83"/>
                    <a:pt x="436"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8472075" y="2572063"/>
              <a:ext cx="7525" cy="18375"/>
            </a:xfrm>
            <a:custGeom>
              <a:avLst/>
              <a:gdLst/>
              <a:ahLst/>
              <a:cxnLst/>
              <a:rect l="l" t="t" r="r" b="b"/>
              <a:pathLst>
                <a:path w="301" h="735" extrusionOk="0">
                  <a:moveTo>
                    <a:pt x="0" y="1"/>
                  </a:moveTo>
                  <a:lnTo>
                    <a:pt x="0" y="1"/>
                  </a:lnTo>
                  <a:cubicBezTo>
                    <a:pt x="33" y="268"/>
                    <a:pt x="67" y="535"/>
                    <a:pt x="300" y="735"/>
                  </a:cubicBezTo>
                  <a:cubicBezTo>
                    <a:pt x="300" y="468"/>
                    <a:pt x="200"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8638025" y="2749688"/>
              <a:ext cx="10850" cy="21725"/>
            </a:xfrm>
            <a:custGeom>
              <a:avLst/>
              <a:gdLst/>
              <a:ahLst/>
              <a:cxnLst/>
              <a:rect l="l" t="t" r="r" b="b"/>
              <a:pathLst>
                <a:path w="434" h="869" extrusionOk="0">
                  <a:moveTo>
                    <a:pt x="434" y="1"/>
                  </a:moveTo>
                  <a:cubicBezTo>
                    <a:pt x="100" y="234"/>
                    <a:pt x="0" y="535"/>
                    <a:pt x="34" y="868"/>
                  </a:cubicBezTo>
                  <a:cubicBezTo>
                    <a:pt x="167" y="535"/>
                    <a:pt x="300" y="301"/>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8346150" y="2733863"/>
              <a:ext cx="13350" cy="16700"/>
            </a:xfrm>
            <a:custGeom>
              <a:avLst/>
              <a:gdLst/>
              <a:ahLst/>
              <a:cxnLst/>
              <a:rect l="l" t="t" r="r" b="b"/>
              <a:pathLst>
                <a:path w="534" h="668" extrusionOk="0">
                  <a:moveTo>
                    <a:pt x="501" y="0"/>
                  </a:moveTo>
                  <a:cubicBezTo>
                    <a:pt x="334" y="200"/>
                    <a:pt x="167" y="434"/>
                    <a:pt x="0" y="667"/>
                  </a:cubicBezTo>
                  <a:lnTo>
                    <a:pt x="34" y="667"/>
                  </a:lnTo>
                  <a:cubicBezTo>
                    <a:pt x="200" y="467"/>
                    <a:pt x="367" y="234"/>
                    <a:pt x="534" y="34"/>
                  </a:cubicBezTo>
                  <a:cubicBezTo>
                    <a:pt x="501" y="0"/>
                    <a:pt x="501"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8533775" y="2496188"/>
              <a:ext cx="11700" cy="15025"/>
            </a:xfrm>
            <a:custGeom>
              <a:avLst/>
              <a:gdLst/>
              <a:ahLst/>
              <a:cxnLst/>
              <a:rect l="l" t="t" r="r" b="b"/>
              <a:pathLst>
                <a:path w="468" h="601" extrusionOk="0">
                  <a:moveTo>
                    <a:pt x="67" y="0"/>
                  </a:moveTo>
                  <a:lnTo>
                    <a:pt x="1" y="34"/>
                  </a:lnTo>
                  <a:cubicBezTo>
                    <a:pt x="134" y="234"/>
                    <a:pt x="234" y="401"/>
                    <a:pt x="367" y="601"/>
                  </a:cubicBezTo>
                  <a:cubicBezTo>
                    <a:pt x="401" y="601"/>
                    <a:pt x="434" y="567"/>
                    <a:pt x="468" y="567"/>
                  </a:cubicBezTo>
                  <a:lnTo>
                    <a:pt x="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8483750" y="2573738"/>
              <a:ext cx="6675" cy="13375"/>
            </a:xfrm>
            <a:custGeom>
              <a:avLst/>
              <a:gdLst/>
              <a:ahLst/>
              <a:cxnLst/>
              <a:rect l="l" t="t" r="r" b="b"/>
              <a:pathLst>
                <a:path w="267" h="535" extrusionOk="0">
                  <a:moveTo>
                    <a:pt x="0" y="1"/>
                  </a:moveTo>
                  <a:lnTo>
                    <a:pt x="0" y="1"/>
                  </a:lnTo>
                  <a:cubicBezTo>
                    <a:pt x="100" y="234"/>
                    <a:pt x="167" y="368"/>
                    <a:pt x="234" y="534"/>
                  </a:cubicBezTo>
                  <a:cubicBezTo>
                    <a:pt x="267" y="234"/>
                    <a:pt x="2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8281925" y="2665463"/>
              <a:ext cx="11700" cy="9200"/>
            </a:xfrm>
            <a:custGeom>
              <a:avLst/>
              <a:gdLst/>
              <a:ahLst/>
              <a:cxnLst/>
              <a:rect l="l" t="t" r="r" b="b"/>
              <a:pathLst>
                <a:path w="468" h="368" extrusionOk="0">
                  <a:moveTo>
                    <a:pt x="401" y="1"/>
                  </a:moveTo>
                  <a:cubicBezTo>
                    <a:pt x="267" y="101"/>
                    <a:pt x="134" y="234"/>
                    <a:pt x="1" y="368"/>
                  </a:cubicBezTo>
                  <a:cubicBezTo>
                    <a:pt x="167" y="268"/>
                    <a:pt x="301" y="168"/>
                    <a:pt x="468" y="68"/>
                  </a:cubicBezTo>
                  <a:cubicBezTo>
                    <a:pt x="434" y="34"/>
                    <a:pt x="434"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8378675" y="2757213"/>
              <a:ext cx="5025" cy="7525"/>
            </a:xfrm>
            <a:custGeom>
              <a:avLst/>
              <a:gdLst/>
              <a:ahLst/>
              <a:cxnLst/>
              <a:rect l="l" t="t" r="r" b="b"/>
              <a:pathLst>
                <a:path w="201" h="301" extrusionOk="0">
                  <a:moveTo>
                    <a:pt x="167" y="0"/>
                  </a:moveTo>
                  <a:cubicBezTo>
                    <a:pt x="100" y="100"/>
                    <a:pt x="67" y="200"/>
                    <a:pt x="0" y="300"/>
                  </a:cubicBezTo>
                  <a:cubicBezTo>
                    <a:pt x="67" y="200"/>
                    <a:pt x="134" y="100"/>
                    <a:pt x="2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8600500" y="2601263"/>
              <a:ext cx="10025" cy="4200"/>
            </a:xfrm>
            <a:custGeom>
              <a:avLst/>
              <a:gdLst/>
              <a:ahLst/>
              <a:cxnLst/>
              <a:rect l="l" t="t" r="r" b="b"/>
              <a:pathLst>
                <a:path w="401" h="168" extrusionOk="0">
                  <a:moveTo>
                    <a:pt x="0" y="0"/>
                  </a:moveTo>
                  <a:cubicBezTo>
                    <a:pt x="0" y="34"/>
                    <a:pt x="0" y="34"/>
                    <a:pt x="0" y="67"/>
                  </a:cubicBezTo>
                  <a:cubicBezTo>
                    <a:pt x="134" y="100"/>
                    <a:pt x="267" y="134"/>
                    <a:pt x="367" y="167"/>
                  </a:cubicBezTo>
                  <a:cubicBezTo>
                    <a:pt x="400" y="134"/>
                    <a:pt x="400" y="134"/>
                    <a:pt x="400" y="100"/>
                  </a:cubicBezTo>
                  <a:cubicBezTo>
                    <a:pt x="267" y="67"/>
                    <a:pt x="134" y="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8525425" y="2833088"/>
              <a:ext cx="5875" cy="10025"/>
            </a:xfrm>
            <a:custGeom>
              <a:avLst/>
              <a:gdLst/>
              <a:ahLst/>
              <a:cxnLst/>
              <a:rect l="l" t="t" r="r" b="b"/>
              <a:pathLst>
                <a:path w="235" h="401" extrusionOk="0">
                  <a:moveTo>
                    <a:pt x="201" y="1"/>
                  </a:moveTo>
                  <a:cubicBezTo>
                    <a:pt x="134" y="134"/>
                    <a:pt x="68" y="268"/>
                    <a:pt x="1" y="401"/>
                  </a:cubicBezTo>
                  <a:cubicBezTo>
                    <a:pt x="68" y="268"/>
                    <a:pt x="168" y="134"/>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8344475" y="2703838"/>
              <a:ext cx="5850" cy="5850"/>
            </a:xfrm>
            <a:custGeom>
              <a:avLst/>
              <a:gdLst/>
              <a:ahLst/>
              <a:cxnLst/>
              <a:rect l="l" t="t" r="r" b="b"/>
              <a:pathLst>
                <a:path w="234" h="234" extrusionOk="0">
                  <a:moveTo>
                    <a:pt x="201" y="0"/>
                  </a:moveTo>
                  <a:cubicBezTo>
                    <a:pt x="134" y="67"/>
                    <a:pt x="67" y="134"/>
                    <a:pt x="0" y="200"/>
                  </a:cubicBezTo>
                  <a:cubicBezTo>
                    <a:pt x="0" y="200"/>
                    <a:pt x="34" y="234"/>
                    <a:pt x="34" y="234"/>
                  </a:cubicBezTo>
                  <a:cubicBezTo>
                    <a:pt x="101" y="167"/>
                    <a:pt x="167" y="100"/>
                    <a:pt x="234" y="34"/>
                  </a:cubicBezTo>
                  <a:cubicBezTo>
                    <a:pt x="234" y="34"/>
                    <a:pt x="201" y="34"/>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8490400" y="2839763"/>
              <a:ext cx="5875" cy="9200"/>
            </a:xfrm>
            <a:custGeom>
              <a:avLst/>
              <a:gdLst/>
              <a:ahLst/>
              <a:cxnLst/>
              <a:rect l="l" t="t" r="r" b="b"/>
              <a:pathLst>
                <a:path w="235" h="368" extrusionOk="0">
                  <a:moveTo>
                    <a:pt x="201" y="1"/>
                  </a:moveTo>
                  <a:cubicBezTo>
                    <a:pt x="134" y="101"/>
                    <a:pt x="68" y="234"/>
                    <a:pt x="1" y="367"/>
                  </a:cubicBezTo>
                  <a:cubicBezTo>
                    <a:pt x="101" y="234"/>
                    <a:pt x="168" y="134"/>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8584650" y="2576238"/>
              <a:ext cx="7525" cy="2525"/>
            </a:xfrm>
            <a:custGeom>
              <a:avLst/>
              <a:gdLst/>
              <a:ahLst/>
              <a:cxnLst/>
              <a:rect l="l" t="t" r="r" b="b"/>
              <a:pathLst>
                <a:path w="301" h="101" extrusionOk="0">
                  <a:moveTo>
                    <a:pt x="0" y="1"/>
                  </a:moveTo>
                  <a:cubicBezTo>
                    <a:pt x="0" y="1"/>
                    <a:pt x="0" y="34"/>
                    <a:pt x="0" y="34"/>
                  </a:cubicBezTo>
                  <a:lnTo>
                    <a:pt x="99" y="34"/>
                  </a:lnTo>
                  <a:cubicBezTo>
                    <a:pt x="67" y="23"/>
                    <a:pt x="34" y="12"/>
                    <a:pt x="0" y="1"/>
                  </a:cubicBezTo>
                  <a:close/>
                  <a:moveTo>
                    <a:pt x="99" y="34"/>
                  </a:moveTo>
                  <a:cubicBezTo>
                    <a:pt x="163" y="56"/>
                    <a:pt x="223" y="79"/>
                    <a:pt x="267" y="101"/>
                  </a:cubicBezTo>
                  <a:cubicBezTo>
                    <a:pt x="267" y="67"/>
                    <a:pt x="301" y="67"/>
                    <a:pt x="301" y="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8585475" y="2598763"/>
              <a:ext cx="5025" cy="1700"/>
            </a:xfrm>
            <a:custGeom>
              <a:avLst/>
              <a:gdLst/>
              <a:ahLst/>
              <a:cxnLst/>
              <a:rect l="l" t="t" r="r" b="b"/>
              <a:pathLst>
                <a:path w="201" h="68" extrusionOk="0">
                  <a:moveTo>
                    <a:pt x="1" y="0"/>
                  </a:moveTo>
                  <a:lnTo>
                    <a:pt x="1" y="67"/>
                  </a:lnTo>
                  <a:lnTo>
                    <a:pt x="201" y="67"/>
                  </a:lnTo>
                  <a:lnTo>
                    <a:pt x="201" y="34"/>
                  </a:lnTo>
                  <a:cubicBezTo>
                    <a:pt x="134" y="34"/>
                    <a:pt x="67" y="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8311125" y="2150113"/>
              <a:ext cx="383625" cy="259200"/>
            </a:xfrm>
            <a:custGeom>
              <a:avLst/>
              <a:gdLst/>
              <a:ahLst/>
              <a:cxnLst/>
              <a:rect l="l" t="t" r="r" b="b"/>
              <a:pathLst>
                <a:path w="15345" h="10368" extrusionOk="0">
                  <a:moveTo>
                    <a:pt x="2302" y="1034"/>
                  </a:moveTo>
                  <a:cubicBezTo>
                    <a:pt x="2300" y="1037"/>
                    <a:pt x="2299" y="1039"/>
                    <a:pt x="2298" y="1041"/>
                  </a:cubicBezTo>
                  <a:lnTo>
                    <a:pt x="2298" y="1041"/>
                  </a:lnTo>
                  <a:cubicBezTo>
                    <a:pt x="2299" y="1039"/>
                    <a:pt x="2300" y="1037"/>
                    <a:pt x="2302" y="1034"/>
                  </a:cubicBezTo>
                  <a:close/>
                  <a:moveTo>
                    <a:pt x="3569" y="3002"/>
                  </a:moveTo>
                  <a:lnTo>
                    <a:pt x="3569" y="3002"/>
                  </a:lnTo>
                  <a:cubicBezTo>
                    <a:pt x="3572" y="3006"/>
                    <a:pt x="3574" y="3009"/>
                    <a:pt x="3576" y="3012"/>
                  </a:cubicBezTo>
                  <a:lnTo>
                    <a:pt x="3576" y="3012"/>
                  </a:lnTo>
                  <a:cubicBezTo>
                    <a:pt x="3574" y="3009"/>
                    <a:pt x="3572" y="3006"/>
                    <a:pt x="3569" y="3002"/>
                  </a:cubicBezTo>
                  <a:close/>
                  <a:moveTo>
                    <a:pt x="2068" y="1902"/>
                  </a:moveTo>
                  <a:cubicBezTo>
                    <a:pt x="2102" y="2068"/>
                    <a:pt x="2168" y="2135"/>
                    <a:pt x="2202" y="2235"/>
                  </a:cubicBezTo>
                  <a:cubicBezTo>
                    <a:pt x="2335" y="2569"/>
                    <a:pt x="2469" y="2902"/>
                    <a:pt x="2602" y="3269"/>
                  </a:cubicBezTo>
                  <a:cubicBezTo>
                    <a:pt x="2635" y="3369"/>
                    <a:pt x="2702" y="3503"/>
                    <a:pt x="2669" y="3636"/>
                  </a:cubicBezTo>
                  <a:cubicBezTo>
                    <a:pt x="2502" y="4503"/>
                    <a:pt x="2302" y="5337"/>
                    <a:pt x="2135" y="6205"/>
                  </a:cubicBezTo>
                  <a:cubicBezTo>
                    <a:pt x="2102" y="6238"/>
                    <a:pt x="2102" y="6271"/>
                    <a:pt x="2068" y="6338"/>
                  </a:cubicBezTo>
                  <a:cubicBezTo>
                    <a:pt x="1968" y="6205"/>
                    <a:pt x="1868" y="6138"/>
                    <a:pt x="1835" y="6038"/>
                  </a:cubicBezTo>
                  <a:cubicBezTo>
                    <a:pt x="1801" y="5838"/>
                    <a:pt x="1668" y="5671"/>
                    <a:pt x="1535" y="5537"/>
                  </a:cubicBezTo>
                  <a:cubicBezTo>
                    <a:pt x="1168" y="5070"/>
                    <a:pt x="1334" y="4603"/>
                    <a:pt x="1501" y="4070"/>
                  </a:cubicBezTo>
                  <a:lnTo>
                    <a:pt x="1501" y="4070"/>
                  </a:lnTo>
                  <a:cubicBezTo>
                    <a:pt x="1635" y="4303"/>
                    <a:pt x="1768" y="4470"/>
                    <a:pt x="1902" y="4637"/>
                  </a:cubicBezTo>
                  <a:cubicBezTo>
                    <a:pt x="1902" y="4637"/>
                    <a:pt x="1935" y="4603"/>
                    <a:pt x="1935" y="4603"/>
                  </a:cubicBezTo>
                  <a:cubicBezTo>
                    <a:pt x="1835" y="4403"/>
                    <a:pt x="1735" y="4237"/>
                    <a:pt x="1635" y="4003"/>
                  </a:cubicBezTo>
                  <a:cubicBezTo>
                    <a:pt x="1601" y="3903"/>
                    <a:pt x="1535" y="3770"/>
                    <a:pt x="1568" y="3636"/>
                  </a:cubicBezTo>
                  <a:cubicBezTo>
                    <a:pt x="1701" y="3136"/>
                    <a:pt x="1835" y="2602"/>
                    <a:pt x="1968" y="2102"/>
                  </a:cubicBezTo>
                  <a:cubicBezTo>
                    <a:pt x="1968" y="2035"/>
                    <a:pt x="2002" y="2002"/>
                    <a:pt x="2068" y="1902"/>
                  </a:cubicBezTo>
                  <a:close/>
                  <a:moveTo>
                    <a:pt x="5271" y="5371"/>
                  </a:moveTo>
                  <a:lnTo>
                    <a:pt x="5271" y="5371"/>
                  </a:lnTo>
                  <a:cubicBezTo>
                    <a:pt x="5337" y="5404"/>
                    <a:pt x="5371" y="5404"/>
                    <a:pt x="5371" y="5437"/>
                  </a:cubicBezTo>
                  <a:cubicBezTo>
                    <a:pt x="5871" y="5871"/>
                    <a:pt x="5904" y="6004"/>
                    <a:pt x="5604" y="6638"/>
                  </a:cubicBezTo>
                  <a:cubicBezTo>
                    <a:pt x="5070" y="6305"/>
                    <a:pt x="5037" y="6171"/>
                    <a:pt x="5271" y="5371"/>
                  </a:cubicBezTo>
                  <a:close/>
                  <a:moveTo>
                    <a:pt x="2769" y="3603"/>
                  </a:moveTo>
                  <a:cubicBezTo>
                    <a:pt x="3036" y="4003"/>
                    <a:pt x="3236" y="4337"/>
                    <a:pt x="3436" y="4670"/>
                  </a:cubicBezTo>
                  <a:cubicBezTo>
                    <a:pt x="3503" y="4737"/>
                    <a:pt x="3469" y="4837"/>
                    <a:pt x="3469" y="4904"/>
                  </a:cubicBezTo>
                  <a:cubicBezTo>
                    <a:pt x="3303" y="5738"/>
                    <a:pt x="3169" y="6572"/>
                    <a:pt x="3002" y="7372"/>
                  </a:cubicBezTo>
                  <a:cubicBezTo>
                    <a:pt x="3002" y="7405"/>
                    <a:pt x="3002" y="7405"/>
                    <a:pt x="2969" y="7472"/>
                  </a:cubicBezTo>
                  <a:cubicBezTo>
                    <a:pt x="2569" y="7305"/>
                    <a:pt x="2602" y="6972"/>
                    <a:pt x="2602" y="6638"/>
                  </a:cubicBezTo>
                  <a:lnTo>
                    <a:pt x="2602" y="6638"/>
                  </a:lnTo>
                  <a:cubicBezTo>
                    <a:pt x="2569" y="6738"/>
                    <a:pt x="2569" y="6872"/>
                    <a:pt x="2535" y="6972"/>
                  </a:cubicBezTo>
                  <a:cubicBezTo>
                    <a:pt x="2268" y="6772"/>
                    <a:pt x="2135" y="6572"/>
                    <a:pt x="2235" y="6238"/>
                  </a:cubicBezTo>
                  <a:cubicBezTo>
                    <a:pt x="2402" y="5504"/>
                    <a:pt x="2535" y="4770"/>
                    <a:pt x="2669" y="4036"/>
                  </a:cubicBezTo>
                  <a:cubicBezTo>
                    <a:pt x="2702" y="3903"/>
                    <a:pt x="2735" y="3803"/>
                    <a:pt x="2769" y="3603"/>
                  </a:cubicBezTo>
                  <a:close/>
                  <a:moveTo>
                    <a:pt x="4503" y="4503"/>
                  </a:moveTo>
                  <a:cubicBezTo>
                    <a:pt x="4704" y="4704"/>
                    <a:pt x="4904" y="4904"/>
                    <a:pt x="5070" y="5137"/>
                  </a:cubicBezTo>
                  <a:cubicBezTo>
                    <a:pt x="5104" y="5204"/>
                    <a:pt x="5137" y="5304"/>
                    <a:pt x="5137" y="5404"/>
                  </a:cubicBezTo>
                  <a:cubicBezTo>
                    <a:pt x="5004" y="6071"/>
                    <a:pt x="4870" y="6772"/>
                    <a:pt x="4737" y="7439"/>
                  </a:cubicBezTo>
                  <a:cubicBezTo>
                    <a:pt x="4737" y="7506"/>
                    <a:pt x="4704" y="7506"/>
                    <a:pt x="4670" y="7606"/>
                  </a:cubicBezTo>
                  <a:cubicBezTo>
                    <a:pt x="4437" y="7372"/>
                    <a:pt x="4237" y="7205"/>
                    <a:pt x="4036" y="6972"/>
                  </a:cubicBezTo>
                  <a:cubicBezTo>
                    <a:pt x="4003" y="6938"/>
                    <a:pt x="3970" y="6838"/>
                    <a:pt x="4003" y="6738"/>
                  </a:cubicBezTo>
                  <a:cubicBezTo>
                    <a:pt x="4136" y="6038"/>
                    <a:pt x="4270" y="5304"/>
                    <a:pt x="4403" y="4603"/>
                  </a:cubicBezTo>
                  <a:cubicBezTo>
                    <a:pt x="4403" y="4570"/>
                    <a:pt x="4437" y="4570"/>
                    <a:pt x="4503" y="4503"/>
                  </a:cubicBezTo>
                  <a:close/>
                  <a:moveTo>
                    <a:pt x="3870" y="3636"/>
                  </a:moveTo>
                  <a:cubicBezTo>
                    <a:pt x="4036" y="3903"/>
                    <a:pt x="4170" y="4070"/>
                    <a:pt x="4270" y="4237"/>
                  </a:cubicBezTo>
                  <a:cubicBezTo>
                    <a:pt x="4303" y="4303"/>
                    <a:pt x="4337" y="4437"/>
                    <a:pt x="4337" y="4503"/>
                  </a:cubicBezTo>
                  <a:cubicBezTo>
                    <a:pt x="4170" y="5204"/>
                    <a:pt x="4036" y="5904"/>
                    <a:pt x="3870" y="6605"/>
                  </a:cubicBezTo>
                  <a:cubicBezTo>
                    <a:pt x="3870" y="6638"/>
                    <a:pt x="3836" y="6672"/>
                    <a:pt x="3803" y="6705"/>
                  </a:cubicBezTo>
                  <a:cubicBezTo>
                    <a:pt x="3703" y="6638"/>
                    <a:pt x="3636" y="6572"/>
                    <a:pt x="3536" y="6505"/>
                  </a:cubicBezTo>
                  <a:cubicBezTo>
                    <a:pt x="3536" y="6538"/>
                    <a:pt x="3536" y="6572"/>
                    <a:pt x="3536" y="6572"/>
                  </a:cubicBezTo>
                  <a:cubicBezTo>
                    <a:pt x="3803" y="6805"/>
                    <a:pt x="3836" y="7105"/>
                    <a:pt x="3736" y="7439"/>
                  </a:cubicBezTo>
                  <a:cubicBezTo>
                    <a:pt x="3669" y="7639"/>
                    <a:pt x="3669" y="7839"/>
                    <a:pt x="3603" y="8039"/>
                  </a:cubicBezTo>
                  <a:cubicBezTo>
                    <a:pt x="3569" y="8039"/>
                    <a:pt x="3536" y="8039"/>
                    <a:pt x="3536" y="8006"/>
                  </a:cubicBezTo>
                  <a:cubicBezTo>
                    <a:pt x="3202" y="7806"/>
                    <a:pt x="3069" y="7539"/>
                    <a:pt x="3169" y="7105"/>
                  </a:cubicBezTo>
                  <a:cubicBezTo>
                    <a:pt x="3403" y="6105"/>
                    <a:pt x="3569" y="5070"/>
                    <a:pt x="3770" y="4036"/>
                  </a:cubicBezTo>
                  <a:cubicBezTo>
                    <a:pt x="3770" y="3936"/>
                    <a:pt x="3803" y="3803"/>
                    <a:pt x="3870" y="3636"/>
                  </a:cubicBezTo>
                  <a:close/>
                  <a:moveTo>
                    <a:pt x="5104" y="6338"/>
                  </a:moveTo>
                  <a:cubicBezTo>
                    <a:pt x="5271" y="6505"/>
                    <a:pt x="5404" y="6638"/>
                    <a:pt x="5537" y="6805"/>
                  </a:cubicBezTo>
                  <a:cubicBezTo>
                    <a:pt x="5571" y="6838"/>
                    <a:pt x="5571" y="6972"/>
                    <a:pt x="5571" y="7039"/>
                  </a:cubicBezTo>
                  <a:cubicBezTo>
                    <a:pt x="5504" y="7372"/>
                    <a:pt x="5437" y="7706"/>
                    <a:pt x="5371" y="8073"/>
                  </a:cubicBezTo>
                  <a:cubicBezTo>
                    <a:pt x="4937" y="7939"/>
                    <a:pt x="4804" y="7772"/>
                    <a:pt x="4870" y="7372"/>
                  </a:cubicBezTo>
                  <a:cubicBezTo>
                    <a:pt x="4937" y="7072"/>
                    <a:pt x="4970" y="6772"/>
                    <a:pt x="5037" y="6471"/>
                  </a:cubicBezTo>
                  <a:cubicBezTo>
                    <a:pt x="5037" y="6438"/>
                    <a:pt x="5070" y="6405"/>
                    <a:pt x="5104" y="6338"/>
                  </a:cubicBezTo>
                  <a:close/>
                  <a:moveTo>
                    <a:pt x="14044" y="7339"/>
                  </a:moveTo>
                  <a:cubicBezTo>
                    <a:pt x="14044" y="7572"/>
                    <a:pt x="14010" y="7772"/>
                    <a:pt x="14010" y="7973"/>
                  </a:cubicBezTo>
                  <a:cubicBezTo>
                    <a:pt x="13810" y="8039"/>
                    <a:pt x="13643" y="8106"/>
                    <a:pt x="13410" y="8173"/>
                  </a:cubicBezTo>
                  <a:cubicBezTo>
                    <a:pt x="13443" y="7906"/>
                    <a:pt x="13476" y="7706"/>
                    <a:pt x="13510" y="7439"/>
                  </a:cubicBezTo>
                  <a:cubicBezTo>
                    <a:pt x="13677" y="7405"/>
                    <a:pt x="13843" y="7372"/>
                    <a:pt x="14044" y="7339"/>
                  </a:cubicBezTo>
                  <a:close/>
                  <a:moveTo>
                    <a:pt x="10897" y="7183"/>
                  </a:moveTo>
                  <a:cubicBezTo>
                    <a:pt x="11019" y="7242"/>
                    <a:pt x="11117" y="7276"/>
                    <a:pt x="11275" y="7339"/>
                  </a:cubicBezTo>
                  <a:cubicBezTo>
                    <a:pt x="11208" y="7639"/>
                    <a:pt x="11175" y="7906"/>
                    <a:pt x="11108" y="8206"/>
                  </a:cubicBezTo>
                  <a:cubicBezTo>
                    <a:pt x="10941" y="8173"/>
                    <a:pt x="10775" y="8139"/>
                    <a:pt x="10574" y="8106"/>
                  </a:cubicBezTo>
                  <a:cubicBezTo>
                    <a:pt x="10641" y="7806"/>
                    <a:pt x="10674" y="7572"/>
                    <a:pt x="10741" y="7305"/>
                  </a:cubicBezTo>
                  <a:cubicBezTo>
                    <a:pt x="10741" y="7274"/>
                    <a:pt x="10830" y="7242"/>
                    <a:pt x="10897" y="7183"/>
                  </a:cubicBezTo>
                  <a:close/>
                  <a:moveTo>
                    <a:pt x="11408" y="7372"/>
                  </a:moveTo>
                  <a:cubicBezTo>
                    <a:pt x="11575" y="7405"/>
                    <a:pt x="11742" y="7405"/>
                    <a:pt x="11942" y="7439"/>
                  </a:cubicBezTo>
                  <a:cubicBezTo>
                    <a:pt x="11875" y="7772"/>
                    <a:pt x="11809" y="8039"/>
                    <a:pt x="11709" y="8339"/>
                  </a:cubicBezTo>
                  <a:cubicBezTo>
                    <a:pt x="11575" y="8339"/>
                    <a:pt x="11408" y="8306"/>
                    <a:pt x="11275" y="8273"/>
                  </a:cubicBezTo>
                  <a:cubicBezTo>
                    <a:pt x="11242" y="7973"/>
                    <a:pt x="11342" y="7672"/>
                    <a:pt x="11408" y="7372"/>
                  </a:cubicBezTo>
                  <a:close/>
                  <a:moveTo>
                    <a:pt x="13343" y="7439"/>
                  </a:moveTo>
                  <a:cubicBezTo>
                    <a:pt x="13310" y="7706"/>
                    <a:pt x="13276" y="7939"/>
                    <a:pt x="13243" y="8206"/>
                  </a:cubicBezTo>
                  <a:cubicBezTo>
                    <a:pt x="13076" y="8239"/>
                    <a:pt x="12943" y="8273"/>
                    <a:pt x="12709" y="8339"/>
                  </a:cubicBezTo>
                  <a:cubicBezTo>
                    <a:pt x="12776" y="8039"/>
                    <a:pt x="12809" y="7772"/>
                    <a:pt x="12843" y="7472"/>
                  </a:cubicBezTo>
                  <a:cubicBezTo>
                    <a:pt x="13043" y="7472"/>
                    <a:pt x="13176" y="7472"/>
                    <a:pt x="13343" y="7439"/>
                  </a:cubicBezTo>
                  <a:close/>
                  <a:moveTo>
                    <a:pt x="12676" y="7472"/>
                  </a:moveTo>
                  <a:cubicBezTo>
                    <a:pt x="12609" y="7772"/>
                    <a:pt x="12576" y="8039"/>
                    <a:pt x="12542" y="8373"/>
                  </a:cubicBezTo>
                  <a:lnTo>
                    <a:pt x="11875" y="8373"/>
                  </a:lnTo>
                  <a:cubicBezTo>
                    <a:pt x="11942" y="8073"/>
                    <a:pt x="12009" y="7772"/>
                    <a:pt x="12075" y="7472"/>
                  </a:cubicBezTo>
                  <a:close/>
                  <a:moveTo>
                    <a:pt x="5704" y="7005"/>
                  </a:moveTo>
                  <a:cubicBezTo>
                    <a:pt x="6305" y="7439"/>
                    <a:pt x="6305" y="7439"/>
                    <a:pt x="6205" y="8073"/>
                  </a:cubicBezTo>
                  <a:cubicBezTo>
                    <a:pt x="6171" y="8239"/>
                    <a:pt x="6138" y="8373"/>
                    <a:pt x="6138" y="8540"/>
                  </a:cubicBezTo>
                  <a:cubicBezTo>
                    <a:pt x="6105" y="8573"/>
                    <a:pt x="6105" y="8573"/>
                    <a:pt x="6071" y="8606"/>
                  </a:cubicBezTo>
                  <a:cubicBezTo>
                    <a:pt x="5838" y="8540"/>
                    <a:pt x="5838" y="8540"/>
                    <a:pt x="5471" y="8206"/>
                  </a:cubicBezTo>
                  <a:cubicBezTo>
                    <a:pt x="5537" y="7839"/>
                    <a:pt x="5638" y="7439"/>
                    <a:pt x="5704" y="7005"/>
                  </a:cubicBezTo>
                  <a:close/>
                  <a:moveTo>
                    <a:pt x="8406" y="7239"/>
                  </a:moveTo>
                  <a:cubicBezTo>
                    <a:pt x="8673" y="7405"/>
                    <a:pt x="8840" y="7539"/>
                    <a:pt x="9007" y="7639"/>
                  </a:cubicBezTo>
                  <a:cubicBezTo>
                    <a:pt x="8940" y="7973"/>
                    <a:pt x="8873" y="8306"/>
                    <a:pt x="8806" y="8673"/>
                  </a:cubicBezTo>
                  <a:cubicBezTo>
                    <a:pt x="8573" y="8573"/>
                    <a:pt x="8406" y="8473"/>
                    <a:pt x="8173" y="8406"/>
                  </a:cubicBezTo>
                  <a:cubicBezTo>
                    <a:pt x="8273" y="8006"/>
                    <a:pt x="8339" y="7672"/>
                    <a:pt x="8406" y="7239"/>
                  </a:cubicBezTo>
                  <a:close/>
                  <a:moveTo>
                    <a:pt x="3936" y="7072"/>
                  </a:moveTo>
                  <a:cubicBezTo>
                    <a:pt x="4203" y="7339"/>
                    <a:pt x="4403" y="7572"/>
                    <a:pt x="4637" y="7806"/>
                  </a:cubicBezTo>
                  <a:cubicBezTo>
                    <a:pt x="4670" y="7839"/>
                    <a:pt x="4670" y="7906"/>
                    <a:pt x="4670" y="7973"/>
                  </a:cubicBezTo>
                  <a:cubicBezTo>
                    <a:pt x="4637" y="8239"/>
                    <a:pt x="4603" y="8473"/>
                    <a:pt x="4537" y="8773"/>
                  </a:cubicBezTo>
                  <a:cubicBezTo>
                    <a:pt x="4237" y="8673"/>
                    <a:pt x="4036" y="8440"/>
                    <a:pt x="3803" y="8273"/>
                  </a:cubicBezTo>
                  <a:cubicBezTo>
                    <a:pt x="3770" y="8239"/>
                    <a:pt x="3736" y="8173"/>
                    <a:pt x="3770" y="8106"/>
                  </a:cubicBezTo>
                  <a:cubicBezTo>
                    <a:pt x="3803" y="7772"/>
                    <a:pt x="3870" y="7472"/>
                    <a:pt x="3936" y="7072"/>
                  </a:cubicBezTo>
                  <a:close/>
                  <a:moveTo>
                    <a:pt x="9140" y="7706"/>
                  </a:moveTo>
                  <a:cubicBezTo>
                    <a:pt x="9374" y="7806"/>
                    <a:pt x="9540" y="7906"/>
                    <a:pt x="9740" y="7973"/>
                  </a:cubicBezTo>
                  <a:cubicBezTo>
                    <a:pt x="9707" y="8306"/>
                    <a:pt x="9640" y="8606"/>
                    <a:pt x="9607" y="8940"/>
                  </a:cubicBezTo>
                  <a:cubicBezTo>
                    <a:pt x="9374" y="8873"/>
                    <a:pt x="9173" y="8806"/>
                    <a:pt x="8940" y="8740"/>
                  </a:cubicBezTo>
                  <a:cubicBezTo>
                    <a:pt x="9007" y="8406"/>
                    <a:pt x="9073" y="8073"/>
                    <a:pt x="9140" y="7706"/>
                  </a:cubicBezTo>
                  <a:close/>
                  <a:moveTo>
                    <a:pt x="6405" y="7606"/>
                  </a:moveTo>
                  <a:cubicBezTo>
                    <a:pt x="6471" y="7639"/>
                    <a:pt x="6505" y="7639"/>
                    <a:pt x="6505" y="7639"/>
                  </a:cubicBezTo>
                  <a:cubicBezTo>
                    <a:pt x="7139" y="8006"/>
                    <a:pt x="7139" y="8006"/>
                    <a:pt x="7039" y="8706"/>
                  </a:cubicBezTo>
                  <a:cubicBezTo>
                    <a:pt x="7005" y="8806"/>
                    <a:pt x="6972" y="8907"/>
                    <a:pt x="6972" y="9007"/>
                  </a:cubicBezTo>
                  <a:cubicBezTo>
                    <a:pt x="6938" y="9040"/>
                    <a:pt x="6938" y="9040"/>
                    <a:pt x="6905" y="9107"/>
                  </a:cubicBezTo>
                  <a:cubicBezTo>
                    <a:pt x="6672" y="8973"/>
                    <a:pt x="6471" y="8873"/>
                    <a:pt x="6205" y="8706"/>
                  </a:cubicBezTo>
                  <a:cubicBezTo>
                    <a:pt x="6271" y="8373"/>
                    <a:pt x="6338" y="8006"/>
                    <a:pt x="6405" y="7606"/>
                  </a:cubicBezTo>
                  <a:close/>
                  <a:moveTo>
                    <a:pt x="4770" y="8006"/>
                  </a:moveTo>
                  <a:cubicBezTo>
                    <a:pt x="5371" y="8373"/>
                    <a:pt x="5371" y="8339"/>
                    <a:pt x="5137" y="9173"/>
                  </a:cubicBezTo>
                  <a:lnTo>
                    <a:pt x="5104" y="9173"/>
                  </a:lnTo>
                  <a:cubicBezTo>
                    <a:pt x="4637" y="8907"/>
                    <a:pt x="4637" y="8907"/>
                    <a:pt x="4704" y="8406"/>
                  </a:cubicBezTo>
                  <a:cubicBezTo>
                    <a:pt x="4737" y="8273"/>
                    <a:pt x="4770" y="8139"/>
                    <a:pt x="4770" y="8006"/>
                  </a:cubicBezTo>
                  <a:close/>
                  <a:moveTo>
                    <a:pt x="7239" y="8139"/>
                  </a:moveTo>
                  <a:cubicBezTo>
                    <a:pt x="7539" y="8273"/>
                    <a:pt x="7772" y="8406"/>
                    <a:pt x="8039" y="8540"/>
                  </a:cubicBezTo>
                  <a:cubicBezTo>
                    <a:pt x="7973" y="8873"/>
                    <a:pt x="7939" y="9173"/>
                    <a:pt x="7872" y="9507"/>
                  </a:cubicBezTo>
                  <a:cubicBezTo>
                    <a:pt x="7606" y="9407"/>
                    <a:pt x="7339" y="9307"/>
                    <a:pt x="7072" y="9207"/>
                  </a:cubicBezTo>
                  <a:cubicBezTo>
                    <a:pt x="7139" y="8840"/>
                    <a:pt x="7172" y="8506"/>
                    <a:pt x="7239" y="8139"/>
                  </a:cubicBezTo>
                  <a:close/>
                  <a:moveTo>
                    <a:pt x="5504" y="8573"/>
                  </a:moveTo>
                  <a:cubicBezTo>
                    <a:pt x="5704" y="8706"/>
                    <a:pt x="5871" y="8806"/>
                    <a:pt x="6071" y="8940"/>
                  </a:cubicBezTo>
                  <a:cubicBezTo>
                    <a:pt x="6038" y="9173"/>
                    <a:pt x="5971" y="9407"/>
                    <a:pt x="5938" y="9674"/>
                  </a:cubicBezTo>
                  <a:cubicBezTo>
                    <a:pt x="5771" y="9574"/>
                    <a:pt x="5638" y="9507"/>
                    <a:pt x="5504" y="9407"/>
                  </a:cubicBezTo>
                  <a:cubicBezTo>
                    <a:pt x="5504" y="9140"/>
                    <a:pt x="5504" y="8907"/>
                    <a:pt x="5504" y="8573"/>
                  </a:cubicBezTo>
                  <a:close/>
                  <a:moveTo>
                    <a:pt x="8139" y="8606"/>
                  </a:moveTo>
                  <a:cubicBezTo>
                    <a:pt x="8373" y="8673"/>
                    <a:pt x="8573" y="8740"/>
                    <a:pt x="8806" y="8840"/>
                  </a:cubicBezTo>
                  <a:cubicBezTo>
                    <a:pt x="8740" y="9140"/>
                    <a:pt x="8706" y="9440"/>
                    <a:pt x="8673" y="9774"/>
                  </a:cubicBezTo>
                  <a:cubicBezTo>
                    <a:pt x="8440" y="9674"/>
                    <a:pt x="8206" y="9640"/>
                    <a:pt x="7973" y="9540"/>
                  </a:cubicBezTo>
                  <a:cubicBezTo>
                    <a:pt x="8039" y="9207"/>
                    <a:pt x="8106" y="8940"/>
                    <a:pt x="8139" y="8606"/>
                  </a:cubicBezTo>
                  <a:close/>
                  <a:moveTo>
                    <a:pt x="6171" y="9007"/>
                  </a:moveTo>
                  <a:cubicBezTo>
                    <a:pt x="6405" y="9173"/>
                    <a:pt x="6638" y="9273"/>
                    <a:pt x="6905" y="9440"/>
                  </a:cubicBezTo>
                  <a:cubicBezTo>
                    <a:pt x="6872" y="9607"/>
                    <a:pt x="6872" y="9807"/>
                    <a:pt x="6838" y="10007"/>
                  </a:cubicBezTo>
                  <a:cubicBezTo>
                    <a:pt x="6572" y="9974"/>
                    <a:pt x="6505" y="9974"/>
                    <a:pt x="6038" y="9707"/>
                  </a:cubicBezTo>
                  <a:cubicBezTo>
                    <a:pt x="6071" y="9507"/>
                    <a:pt x="6105" y="9273"/>
                    <a:pt x="6171" y="9007"/>
                  </a:cubicBezTo>
                  <a:close/>
                  <a:moveTo>
                    <a:pt x="3236" y="0"/>
                  </a:moveTo>
                  <a:cubicBezTo>
                    <a:pt x="3269" y="200"/>
                    <a:pt x="3303" y="434"/>
                    <a:pt x="3369" y="634"/>
                  </a:cubicBezTo>
                  <a:cubicBezTo>
                    <a:pt x="3403" y="834"/>
                    <a:pt x="3436" y="1034"/>
                    <a:pt x="3403" y="1234"/>
                  </a:cubicBezTo>
                  <a:lnTo>
                    <a:pt x="3536" y="1234"/>
                  </a:lnTo>
                  <a:cubicBezTo>
                    <a:pt x="3703" y="1568"/>
                    <a:pt x="3870" y="1935"/>
                    <a:pt x="4036" y="2268"/>
                  </a:cubicBezTo>
                  <a:cubicBezTo>
                    <a:pt x="4070" y="2335"/>
                    <a:pt x="4070" y="2435"/>
                    <a:pt x="4036" y="2469"/>
                  </a:cubicBezTo>
                  <a:cubicBezTo>
                    <a:pt x="4003" y="2735"/>
                    <a:pt x="3903" y="3002"/>
                    <a:pt x="3836" y="3269"/>
                  </a:cubicBezTo>
                  <a:cubicBezTo>
                    <a:pt x="3739" y="3172"/>
                    <a:pt x="3643" y="3107"/>
                    <a:pt x="3576" y="3012"/>
                  </a:cubicBezTo>
                  <a:lnTo>
                    <a:pt x="3576" y="3012"/>
                  </a:lnTo>
                  <a:cubicBezTo>
                    <a:pt x="3868" y="3442"/>
                    <a:pt x="3735" y="3873"/>
                    <a:pt x="3603" y="4303"/>
                  </a:cubicBezTo>
                  <a:cubicBezTo>
                    <a:pt x="3603" y="4370"/>
                    <a:pt x="3569" y="4437"/>
                    <a:pt x="3536" y="4503"/>
                  </a:cubicBezTo>
                  <a:cubicBezTo>
                    <a:pt x="3536" y="4503"/>
                    <a:pt x="3536" y="4503"/>
                    <a:pt x="3469" y="4537"/>
                  </a:cubicBezTo>
                  <a:cubicBezTo>
                    <a:pt x="3269" y="4203"/>
                    <a:pt x="3069" y="3836"/>
                    <a:pt x="2902" y="3503"/>
                  </a:cubicBezTo>
                  <a:cubicBezTo>
                    <a:pt x="2869" y="3469"/>
                    <a:pt x="2836" y="3436"/>
                    <a:pt x="2869" y="3403"/>
                  </a:cubicBezTo>
                  <a:cubicBezTo>
                    <a:pt x="2936" y="3036"/>
                    <a:pt x="3069" y="2635"/>
                    <a:pt x="3169" y="2268"/>
                  </a:cubicBezTo>
                  <a:lnTo>
                    <a:pt x="3236" y="2268"/>
                  </a:lnTo>
                  <a:cubicBezTo>
                    <a:pt x="3236" y="2068"/>
                    <a:pt x="3269" y="1868"/>
                    <a:pt x="3303" y="1635"/>
                  </a:cubicBezTo>
                  <a:cubicBezTo>
                    <a:pt x="3303" y="1501"/>
                    <a:pt x="3369" y="1368"/>
                    <a:pt x="3369" y="1234"/>
                  </a:cubicBezTo>
                  <a:lnTo>
                    <a:pt x="3369" y="1234"/>
                  </a:lnTo>
                  <a:cubicBezTo>
                    <a:pt x="3102" y="1835"/>
                    <a:pt x="3002" y="2502"/>
                    <a:pt x="2735" y="3169"/>
                  </a:cubicBezTo>
                  <a:cubicBezTo>
                    <a:pt x="2569" y="2836"/>
                    <a:pt x="2469" y="2535"/>
                    <a:pt x="2335" y="2202"/>
                  </a:cubicBezTo>
                  <a:cubicBezTo>
                    <a:pt x="2169" y="1837"/>
                    <a:pt x="2069" y="1439"/>
                    <a:pt x="2298" y="1041"/>
                  </a:cubicBezTo>
                  <a:lnTo>
                    <a:pt x="2298" y="1041"/>
                  </a:lnTo>
                  <a:cubicBezTo>
                    <a:pt x="2164" y="1270"/>
                    <a:pt x="1936" y="1404"/>
                    <a:pt x="2002" y="1701"/>
                  </a:cubicBezTo>
                  <a:cubicBezTo>
                    <a:pt x="2002" y="1768"/>
                    <a:pt x="1968" y="1835"/>
                    <a:pt x="1935" y="1868"/>
                  </a:cubicBezTo>
                  <a:cubicBezTo>
                    <a:pt x="1835" y="2302"/>
                    <a:pt x="1701" y="2735"/>
                    <a:pt x="1568" y="3169"/>
                  </a:cubicBezTo>
                  <a:cubicBezTo>
                    <a:pt x="1535" y="3303"/>
                    <a:pt x="1501" y="3436"/>
                    <a:pt x="1468" y="3569"/>
                  </a:cubicBezTo>
                  <a:cubicBezTo>
                    <a:pt x="968" y="2735"/>
                    <a:pt x="968" y="1868"/>
                    <a:pt x="801" y="1001"/>
                  </a:cubicBezTo>
                  <a:cubicBezTo>
                    <a:pt x="801" y="1501"/>
                    <a:pt x="767" y="2002"/>
                    <a:pt x="767" y="2502"/>
                  </a:cubicBezTo>
                  <a:cubicBezTo>
                    <a:pt x="801" y="2469"/>
                    <a:pt x="834" y="2469"/>
                    <a:pt x="867" y="2435"/>
                  </a:cubicBezTo>
                  <a:lnTo>
                    <a:pt x="934" y="2669"/>
                  </a:lnTo>
                  <a:cubicBezTo>
                    <a:pt x="1068" y="2969"/>
                    <a:pt x="1134" y="3303"/>
                    <a:pt x="1268" y="3603"/>
                  </a:cubicBezTo>
                  <a:cubicBezTo>
                    <a:pt x="1368" y="3770"/>
                    <a:pt x="1401" y="3970"/>
                    <a:pt x="1334" y="4170"/>
                  </a:cubicBezTo>
                  <a:cubicBezTo>
                    <a:pt x="1268" y="4337"/>
                    <a:pt x="1268" y="4537"/>
                    <a:pt x="1201" y="4770"/>
                  </a:cubicBezTo>
                  <a:cubicBezTo>
                    <a:pt x="1134" y="4670"/>
                    <a:pt x="1101" y="4603"/>
                    <a:pt x="1068" y="4537"/>
                  </a:cubicBezTo>
                  <a:cubicBezTo>
                    <a:pt x="968" y="4303"/>
                    <a:pt x="901" y="4036"/>
                    <a:pt x="801" y="3803"/>
                  </a:cubicBezTo>
                  <a:cubicBezTo>
                    <a:pt x="667" y="3469"/>
                    <a:pt x="601" y="3102"/>
                    <a:pt x="667" y="2735"/>
                  </a:cubicBezTo>
                  <a:lnTo>
                    <a:pt x="667" y="2735"/>
                  </a:lnTo>
                  <a:cubicBezTo>
                    <a:pt x="634" y="2802"/>
                    <a:pt x="634" y="2836"/>
                    <a:pt x="567" y="2969"/>
                  </a:cubicBezTo>
                  <a:cubicBezTo>
                    <a:pt x="367" y="2268"/>
                    <a:pt x="267" y="1601"/>
                    <a:pt x="234" y="934"/>
                  </a:cubicBezTo>
                  <a:cubicBezTo>
                    <a:pt x="134" y="1201"/>
                    <a:pt x="0" y="1435"/>
                    <a:pt x="167" y="1701"/>
                  </a:cubicBezTo>
                  <a:cubicBezTo>
                    <a:pt x="167" y="2435"/>
                    <a:pt x="534" y="3102"/>
                    <a:pt x="434" y="3836"/>
                  </a:cubicBezTo>
                  <a:cubicBezTo>
                    <a:pt x="467" y="3770"/>
                    <a:pt x="467" y="3736"/>
                    <a:pt x="501" y="3603"/>
                  </a:cubicBezTo>
                  <a:cubicBezTo>
                    <a:pt x="567" y="3703"/>
                    <a:pt x="601" y="3770"/>
                    <a:pt x="634" y="3803"/>
                  </a:cubicBezTo>
                  <a:cubicBezTo>
                    <a:pt x="801" y="4203"/>
                    <a:pt x="934" y="4603"/>
                    <a:pt x="1068" y="5004"/>
                  </a:cubicBezTo>
                  <a:cubicBezTo>
                    <a:pt x="1168" y="5304"/>
                    <a:pt x="1068" y="5571"/>
                    <a:pt x="1001" y="5871"/>
                  </a:cubicBezTo>
                  <a:cubicBezTo>
                    <a:pt x="934" y="5838"/>
                    <a:pt x="901" y="5838"/>
                    <a:pt x="867" y="5804"/>
                  </a:cubicBezTo>
                  <a:lnTo>
                    <a:pt x="867" y="5804"/>
                  </a:lnTo>
                  <a:cubicBezTo>
                    <a:pt x="1034" y="6171"/>
                    <a:pt x="1001" y="6572"/>
                    <a:pt x="934" y="7039"/>
                  </a:cubicBezTo>
                  <a:cubicBezTo>
                    <a:pt x="601" y="6572"/>
                    <a:pt x="367" y="6205"/>
                    <a:pt x="100" y="5804"/>
                  </a:cubicBezTo>
                  <a:cubicBezTo>
                    <a:pt x="67" y="5838"/>
                    <a:pt x="33" y="5838"/>
                    <a:pt x="0" y="5871"/>
                  </a:cubicBezTo>
                  <a:cubicBezTo>
                    <a:pt x="100" y="6038"/>
                    <a:pt x="200" y="6238"/>
                    <a:pt x="300" y="6405"/>
                  </a:cubicBezTo>
                  <a:cubicBezTo>
                    <a:pt x="601" y="6905"/>
                    <a:pt x="901" y="7372"/>
                    <a:pt x="1334" y="7739"/>
                  </a:cubicBezTo>
                  <a:cubicBezTo>
                    <a:pt x="1435" y="7839"/>
                    <a:pt x="1435" y="7939"/>
                    <a:pt x="1435" y="8073"/>
                  </a:cubicBezTo>
                  <a:cubicBezTo>
                    <a:pt x="1435" y="8239"/>
                    <a:pt x="1435" y="8406"/>
                    <a:pt x="1401" y="8573"/>
                  </a:cubicBezTo>
                  <a:lnTo>
                    <a:pt x="1468" y="8573"/>
                  </a:lnTo>
                  <a:lnTo>
                    <a:pt x="1568" y="7139"/>
                  </a:lnTo>
                  <a:lnTo>
                    <a:pt x="1568" y="7139"/>
                  </a:lnTo>
                  <a:cubicBezTo>
                    <a:pt x="1535" y="7305"/>
                    <a:pt x="1501" y="7439"/>
                    <a:pt x="1435" y="7672"/>
                  </a:cubicBezTo>
                  <a:cubicBezTo>
                    <a:pt x="1201" y="7405"/>
                    <a:pt x="968" y="7205"/>
                    <a:pt x="1068" y="6805"/>
                  </a:cubicBezTo>
                  <a:cubicBezTo>
                    <a:pt x="1134" y="6438"/>
                    <a:pt x="1134" y="6071"/>
                    <a:pt x="1168" y="5704"/>
                  </a:cubicBezTo>
                  <a:cubicBezTo>
                    <a:pt x="1201" y="5604"/>
                    <a:pt x="1234" y="5537"/>
                    <a:pt x="1234" y="5404"/>
                  </a:cubicBezTo>
                  <a:cubicBezTo>
                    <a:pt x="1501" y="5738"/>
                    <a:pt x="1701" y="6038"/>
                    <a:pt x="1701" y="6405"/>
                  </a:cubicBezTo>
                  <a:cubicBezTo>
                    <a:pt x="1701" y="6371"/>
                    <a:pt x="1735" y="6305"/>
                    <a:pt x="1735" y="6271"/>
                  </a:cubicBezTo>
                  <a:cubicBezTo>
                    <a:pt x="2002" y="6505"/>
                    <a:pt x="2068" y="6738"/>
                    <a:pt x="1968" y="7072"/>
                  </a:cubicBezTo>
                  <a:cubicBezTo>
                    <a:pt x="1902" y="7372"/>
                    <a:pt x="1902" y="7672"/>
                    <a:pt x="1835" y="7973"/>
                  </a:cubicBezTo>
                  <a:lnTo>
                    <a:pt x="1902" y="8006"/>
                  </a:lnTo>
                  <a:cubicBezTo>
                    <a:pt x="1968" y="7639"/>
                    <a:pt x="2068" y="7272"/>
                    <a:pt x="2135" y="6872"/>
                  </a:cubicBezTo>
                  <a:cubicBezTo>
                    <a:pt x="2369" y="7139"/>
                    <a:pt x="2569" y="7339"/>
                    <a:pt x="2502" y="7672"/>
                  </a:cubicBezTo>
                  <a:cubicBezTo>
                    <a:pt x="2502" y="7706"/>
                    <a:pt x="2535" y="7706"/>
                    <a:pt x="2535" y="7739"/>
                  </a:cubicBezTo>
                  <a:cubicBezTo>
                    <a:pt x="2569" y="7639"/>
                    <a:pt x="2602" y="7572"/>
                    <a:pt x="2602" y="7506"/>
                  </a:cubicBezTo>
                  <a:cubicBezTo>
                    <a:pt x="2969" y="7639"/>
                    <a:pt x="2969" y="7906"/>
                    <a:pt x="2969" y="8206"/>
                  </a:cubicBezTo>
                  <a:cubicBezTo>
                    <a:pt x="3002" y="8106"/>
                    <a:pt x="3036" y="8006"/>
                    <a:pt x="3069" y="7906"/>
                  </a:cubicBezTo>
                  <a:cubicBezTo>
                    <a:pt x="3169" y="7973"/>
                    <a:pt x="3202" y="8039"/>
                    <a:pt x="3269" y="8073"/>
                  </a:cubicBezTo>
                  <a:cubicBezTo>
                    <a:pt x="3536" y="8239"/>
                    <a:pt x="3636" y="8440"/>
                    <a:pt x="3569" y="8740"/>
                  </a:cubicBezTo>
                  <a:cubicBezTo>
                    <a:pt x="3536" y="8840"/>
                    <a:pt x="3503" y="8973"/>
                    <a:pt x="3603" y="9140"/>
                  </a:cubicBezTo>
                  <a:cubicBezTo>
                    <a:pt x="3636" y="8873"/>
                    <a:pt x="3669" y="8706"/>
                    <a:pt x="3703" y="8506"/>
                  </a:cubicBezTo>
                  <a:cubicBezTo>
                    <a:pt x="3970" y="8673"/>
                    <a:pt x="4170" y="8806"/>
                    <a:pt x="4370" y="8940"/>
                  </a:cubicBezTo>
                  <a:cubicBezTo>
                    <a:pt x="4503" y="9073"/>
                    <a:pt x="4637" y="9173"/>
                    <a:pt x="4804" y="9240"/>
                  </a:cubicBezTo>
                  <a:cubicBezTo>
                    <a:pt x="4970" y="9307"/>
                    <a:pt x="5204" y="9407"/>
                    <a:pt x="5137" y="9740"/>
                  </a:cubicBezTo>
                  <a:cubicBezTo>
                    <a:pt x="5204" y="9640"/>
                    <a:pt x="5237" y="9574"/>
                    <a:pt x="5304" y="9507"/>
                  </a:cubicBezTo>
                  <a:cubicBezTo>
                    <a:pt x="5504" y="9707"/>
                    <a:pt x="5871" y="9674"/>
                    <a:pt x="5938" y="9974"/>
                  </a:cubicBezTo>
                  <a:cubicBezTo>
                    <a:pt x="5999" y="9953"/>
                    <a:pt x="6059" y="9945"/>
                    <a:pt x="6116" y="9945"/>
                  </a:cubicBezTo>
                  <a:cubicBezTo>
                    <a:pt x="6432" y="9945"/>
                    <a:pt x="6695" y="10207"/>
                    <a:pt x="7005" y="10207"/>
                  </a:cubicBezTo>
                  <a:cubicBezTo>
                    <a:pt x="6872" y="9974"/>
                    <a:pt x="7005" y="9740"/>
                    <a:pt x="7039" y="9474"/>
                  </a:cubicBezTo>
                  <a:cubicBezTo>
                    <a:pt x="7305" y="9607"/>
                    <a:pt x="7572" y="9674"/>
                    <a:pt x="7806" y="9774"/>
                  </a:cubicBezTo>
                  <a:cubicBezTo>
                    <a:pt x="7839" y="9907"/>
                    <a:pt x="7839" y="9974"/>
                    <a:pt x="7839" y="10074"/>
                  </a:cubicBezTo>
                  <a:cubicBezTo>
                    <a:pt x="7906" y="10007"/>
                    <a:pt x="7939" y="9941"/>
                    <a:pt x="7973" y="9841"/>
                  </a:cubicBezTo>
                  <a:cubicBezTo>
                    <a:pt x="8073" y="9874"/>
                    <a:pt x="8173" y="9907"/>
                    <a:pt x="8273" y="9941"/>
                  </a:cubicBezTo>
                  <a:cubicBezTo>
                    <a:pt x="8740" y="10041"/>
                    <a:pt x="9207" y="10174"/>
                    <a:pt x="9640" y="10274"/>
                  </a:cubicBezTo>
                  <a:cubicBezTo>
                    <a:pt x="9854" y="10332"/>
                    <a:pt x="10067" y="10368"/>
                    <a:pt x="10280" y="10368"/>
                  </a:cubicBezTo>
                  <a:cubicBezTo>
                    <a:pt x="10434" y="10368"/>
                    <a:pt x="10587" y="10349"/>
                    <a:pt x="10741" y="10308"/>
                  </a:cubicBezTo>
                  <a:cubicBezTo>
                    <a:pt x="10808" y="10274"/>
                    <a:pt x="10875" y="10241"/>
                    <a:pt x="10941" y="10207"/>
                  </a:cubicBezTo>
                  <a:lnTo>
                    <a:pt x="10941" y="10207"/>
                  </a:lnTo>
                  <a:cubicBezTo>
                    <a:pt x="10810" y="10230"/>
                    <a:pt x="10682" y="10240"/>
                    <a:pt x="10557" y="10240"/>
                  </a:cubicBezTo>
                  <a:cubicBezTo>
                    <a:pt x="9945" y="10240"/>
                    <a:pt x="9387" y="10001"/>
                    <a:pt x="8806" y="9807"/>
                  </a:cubicBezTo>
                  <a:cubicBezTo>
                    <a:pt x="8840" y="9507"/>
                    <a:pt x="8873" y="9207"/>
                    <a:pt x="8940" y="8907"/>
                  </a:cubicBezTo>
                  <a:cubicBezTo>
                    <a:pt x="9173" y="8940"/>
                    <a:pt x="9374" y="9007"/>
                    <a:pt x="9574" y="9040"/>
                  </a:cubicBezTo>
                  <a:cubicBezTo>
                    <a:pt x="9540" y="9374"/>
                    <a:pt x="9507" y="9640"/>
                    <a:pt x="9474" y="9907"/>
                  </a:cubicBezTo>
                  <a:lnTo>
                    <a:pt x="9574" y="9907"/>
                  </a:lnTo>
                  <a:cubicBezTo>
                    <a:pt x="9740" y="9340"/>
                    <a:pt x="9740" y="8706"/>
                    <a:pt x="9907" y="8073"/>
                  </a:cubicBezTo>
                  <a:cubicBezTo>
                    <a:pt x="10107" y="8139"/>
                    <a:pt x="10241" y="8206"/>
                    <a:pt x="10374" y="8239"/>
                  </a:cubicBezTo>
                  <a:cubicBezTo>
                    <a:pt x="10341" y="8806"/>
                    <a:pt x="10207" y="9273"/>
                    <a:pt x="10207" y="9774"/>
                  </a:cubicBezTo>
                  <a:lnTo>
                    <a:pt x="10274" y="9807"/>
                  </a:lnTo>
                  <a:cubicBezTo>
                    <a:pt x="10374" y="9307"/>
                    <a:pt x="10474" y="8806"/>
                    <a:pt x="10574" y="8273"/>
                  </a:cubicBezTo>
                  <a:cubicBezTo>
                    <a:pt x="10741" y="8339"/>
                    <a:pt x="10908" y="8373"/>
                    <a:pt x="11041" y="8440"/>
                  </a:cubicBezTo>
                  <a:cubicBezTo>
                    <a:pt x="11008" y="8806"/>
                    <a:pt x="10975" y="9140"/>
                    <a:pt x="10941" y="9440"/>
                  </a:cubicBezTo>
                  <a:cubicBezTo>
                    <a:pt x="11346" y="9464"/>
                    <a:pt x="11733" y="9658"/>
                    <a:pt x="12140" y="9658"/>
                  </a:cubicBezTo>
                  <a:cubicBezTo>
                    <a:pt x="12304" y="9658"/>
                    <a:pt x="12470" y="9626"/>
                    <a:pt x="12643" y="9540"/>
                  </a:cubicBezTo>
                  <a:cubicBezTo>
                    <a:pt x="12075" y="9440"/>
                    <a:pt x="11608" y="9374"/>
                    <a:pt x="11075" y="9307"/>
                  </a:cubicBezTo>
                  <a:cubicBezTo>
                    <a:pt x="11108" y="9007"/>
                    <a:pt x="11141" y="8740"/>
                    <a:pt x="11175" y="8440"/>
                  </a:cubicBezTo>
                  <a:cubicBezTo>
                    <a:pt x="11375" y="8473"/>
                    <a:pt x="11508" y="8506"/>
                    <a:pt x="11675" y="8540"/>
                  </a:cubicBezTo>
                  <a:cubicBezTo>
                    <a:pt x="11642" y="8806"/>
                    <a:pt x="11608" y="9040"/>
                    <a:pt x="11575" y="9273"/>
                  </a:cubicBezTo>
                  <a:lnTo>
                    <a:pt x="11675" y="9273"/>
                  </a:lnTo>
                  <a:cubicBezTo>
                    <a:pt x="11742" y="9040"/>
                    <a:pt x="11809" y="8806"/>
                    <a:pt x="11875" y="8573"/>
                  </a:cubicBezTo>
                  <a:cubicBezTo>
                    <a:pt x="12075" y="8573"/>
                    <a:pt x="12276" y="8573"/>
                    <a:pt x="12476" y="8540"/>
                  </a:cubicBezTo>
                  <a:cubicBezTo>
                    <a:pt x="12476" y="8673"/>
                    <a:pt x="12509" y="8773"/>
                    <a:pt x="12542" y="8940"/>
                  </a:cubicBezTo>
                  <a:cubicBezTo>
                    <a:pt x="12609" y="8740"/>
                    <a:pt x="12643" y="8640"/>
                    <a:pt x="12676" y="8573"/>
                  </a:cubicBezTo>
                  <a:cubicBezTo>
                    <a:pt x="12943" y="8373"/>
                    <a:pt x="13210" y="8473"/>
                    <a:pt x="13443" y="8306"/>
                  </a:cubicBezTo>
                  <a:cubicBezTo>
                    <a:pt x="13643" y="8173"/>
                    <a:pt x="13910" y="8106"/>
                    <a:pt x="14144" y="8006"/>
                  </a:cubicBezTo>
                  <a:cubicBezTo>
                    <a:pt x="14177" y="7305"/>
                    <a:pt x="14210" y="7272"/>
                    <a:pt x="14777" y="7139"/>
                  </a:cubicBezTo>
                  <a:cubicBezTo>
                    <a:pt x="14811" y="7205"/>
                    <a:pt x="14844" y="7272"/>
                    <a:pt x="14877" y="7339"/>
                  </a:cubicBezTo>
                  <a:cubicBezTo>
                    <a:pt x="15011" y="7072"/>
                    <a:pt x="15011" y="6805"/>
                    <a:pt x="15044" y="6572"/>
                  </a:cubicBezTo>
                  <a:cubicBezTo>
                    <a:pt x="15144" y="6105"/>
                    <a:pt x="15244" y="5671"/>
                    <a:pt x="15344" y="5204"/>
                  </a:cubicBezTo>
                  <a:cubicBezTo>
                    <a:pt x="15344" y="5137"/>
                    <a:pt x="15344" y="5037"/>
                    <a:pt x="15344" y="4970"/>
                  </a:cubicBezTo>
                  <a:lnTo>
                    <a:pt x="15278" y="4970"/>
                  </a:lnTo>
                  <a:cubicBezTo>
                    <a:pt x="15144" y="5604"/>
                    <a:pt x="14978" y="6271"/>
                    <a:pt x="14811" y="6972"/>
                  </a:cubicBezTo>
                  <a:cubicBezTo>
                    <a:pt x="14677" y="7005"/>
                    <a:pt x="14544" y="7039"/>
                    <a:pt x="14310" y="7105"/>
                  </a:cubicBezTo>
                  <a:cubicBezTo>
                    <a:pt x="14410" y="6471"/>
                    <a:pt x="14644" y="5904"/>
                    <a:pt x="14644" y="5304"/>
                  </a:cubicBezTo>
                  <a:lnTo>
                    <a:pt x="14644" y="5304"/>
                  </a:lnTo>
                  <a:cubicBezTo>
                    <a:pt x="14444" y="5938"/>
                    <a:pt x="14277" y="6538"/>
                    <a:pt x="14077" y="7172"/>
                  </a:cubicBezTo>
                  <a:cubicBezTo>
                    <a:pt x="13910" y="7205"/>
                    <a:pt x="13743" y="7205"/>
                    <a:pt x="13577" y="7239"/>
                  </a:cubicBezTo>
                  <a:cubicBezTo>
                    <a:pt x="13643" y="6838"/>
                    <a:pt x="13710" y="6471"/>
                    <a:pt x="13810" y="6105"/>
                  </a:cubicBezTo>
                  <a:cubicBezTo>
                    <a:pt x="13777" y="6105"/>
                    <a:pt x="13743" y="6071"/>
                    <a:pt x="13743" y="6071"/>
                  </a:cubicBezTo>
                  <a:cubicBezTo>
                    <a:pt x="13610" y="6471"/>
                    <a:pt x="13510" y="6872"/>
                    <a:pt x="13376" y="7272"/>
                  </a:cubicBezTo>
                  <a:cubicBezTo>
                    <a:pt x="13310" y="7272"/>
                    <a:pt x="13243" y="7305"/>
                    <a:pt x="13143" y="7305"/>
                  </a:cubicBezTo>
                  <a:cubicBezTo>
                    <a:pt x="13076" y="7305"/>
                    <a:pt x="13009" y="7305"/>
                    <a:pt x="12876" y="7272"/>
                  </a:cubicBezTo>
                  <a:cubicBezTo>
                    <a:pt x="12976" y="6805"/>
                    <a:pt x="13076" y="6338"/>
                    <a:pt x="13176" y="5904"/>
                  </a:cubicBezTo>
                  <a:cubicBezTo>
                    <a:pt x="13143" y="5871"/>
                    <a:pt x="13110" y="5871"/>
                    <a:pt x="13110" y="5871"/>
                  </a:cubicBezTo>
                  <a:cubicBezTo>
                    <a:pt x="12976" y="6371"/>
                    <a:pt x="12843" y="6838"/>
                    <a:pt x="12709" y="7305"/>
                  </a:cubicBezTo>
                  <a:lnTo>
                    <a:pt x="12109" y="7305"/>
                  </a:lnTo>
                  <a:cubicBezTo>
                    <a:pt x="12176" y="6938"/>
                    <a:pt x="12242" y="6605"/>
                    <a:pt x="12309" y="6271"/>
                  </a:cubicBezTo>
                  <a:lnTo>
                    <a:pt x="12242" y="6271"/>
                  </a:lnTo>
                  <a:cubicBezTo>
                    <a:pt x="12142" y="6605"/>
                    <a:pt x="12042" y="6972"/>
                    <a:pt x="11942" y="7305"/>
                  </a:cubicBezTo>
                  <a:cubicBezTo>
                    <a:pt x="11775" y="7305"/>
                    <a:pt x="11608" y="7272"/>
                    <a:pt x="11442" y="7239"/>
                  </a:cubicBezTo>
                  <a:cubicBezTo>
                    <a:pt x="11442" y="7039"/>
                    <a:pt x="11475" y="6905"/>
                    <a:pt x="11508" y="6738"/>
                  </a:cubicBezTo>
                  <a:lnTo>
                    <a:pt x="11442" y="6738"/>
                  </a:lnTo>
                  <a:cubicBezTo>
                    <a:pt x="11408" y="6872"/>
                    <a:pt x="11342" y="7039"/>
                    <a:pt x="11308" y="7205"/>
                  </a:cubicBezTo>
                  <a:cubicBezTo>
                    <a:pt x="11153" y="7205"/>
                    <a:pt x="11026" y="7205"/>
                    <a:pt x="10901" y="7178"/>
                  </a:cubicBezTo>
                  <a:lnTo>
                    <a:pt x="10901" y="7178"/>
                  </a:lnTo>
                  <a:cubicBezTo>
                    <a:pt x="10904" y="7176"/>
                    <a:pt x="10906" y="7174"/>
                    <a:pt x="10908" y="7172"/>
                  </a:cubicBezTo>
                  <a:cubicBezTo>
                    <a:pt x="10775" y="7105"/>
                    <a:pt x="10775" y="7005"/>
                    <a:pt x="10808" y="6905"/>
                  </a:cubicBezTo>
                  <a:cubicBezTo>
                    <a:pt x="10841" y="6738"/>
                    <a:pt x="10841" y="6572"/>
                    <a:pt x="10875" y="6405"/>
                  </a:cubicBezTo>
                  <a:lnTo>
                    <a:pt x="10808" y="6405"/>
                  </a:lnTo>
                  <a:cubicBezTo>
                    <a:pt x="10708" y="6938"/>
                    <a:pt x="10574" y="7472"/>
                    <a:pt x="10441" y="8073"/>
                  </a:cubicBezTo>
                  <a:cubicBezTo>
                    <a:pt x="10241" y="8006"/>
                    <a:pt x="10107" y="7939"/>
                    <a:pt x="9941" y="7872"/>
                  </a:cubicBezTo>
                  <a:cubicBezTo>
                    <a:pt x="10041" y="7272"/>
                    <a:pt x="10141" y="6738"/>
                    <a:pt x="10207" y="6205"/>
                  </a:cubicBezTo>
                  <a:lnTo>
                    <a:pt x="10174" y="6171"/>
                  </a:lnTo>
                  <a:cubicBezTo>
                    <a:pt x="10041" y="6738"/>
                    <a:pt x="9907" y="7272"/>
                    <a:pt x="9774" y="7839"/>
                  </a:cubicBezTo>
                  <a:cubicBezTo>
                    <a:pt x="9574" y="7739"/>
                    <a:pt x="9374" y="7672"/>
                    <a:pt x="9173" y="7572"/>
                  </a:cubicBezTo>
                  <a:cubicBezTo>
                    <a:pt x="9273" y="7039"/>
                    <a:pt x="9374" y="6538"/>
                    <a:pt x="9474" y="6038"/>
                  </a:cubicBezTo>
                  <a:lnTo>
                    <a:pt x="9407" y="6004"/>
                  </a:lnTo>
                  <a:cubicBezTo>
                    <a:pt x="9307" y="6505"/>
                    <a:pt x="9173" y="7005"/>
                    <a:pt x="9040" y="7506"/>
                  </a:cubicBezTo>
                  <a:cubicBezTo>
                    <a:pt x="8806" y="7372"/>
                    <a:pt x="8640" y="7272"/>
                    <a:pt x="8440" y="7172"/>
                  </a:cubicBezTo>
                  <a:cubicBezTo>
                    <a:pt x="8506" y="6805"/>
                    <a:pt x="8573" y="6471"/>
                    <a:pt x="8606" y="6138"/>
                  </a:cubicBezTo>
                  <a:lnTo>
                    <a:pt x="8606" y="6138"/>
                  </a:lnTo>
                  <a:cubicBezTo>
                    <a:pt x="8573" y="6205"/>
                    <a:pt x="8540" y="6305"/>
                    <a:pt x="8506" y="6371"/>
                  </a:cubicBezTo>
                  <a:cubicBezTo>
                    <a:pt x="8373" y="6905"/>
                    <a:pt x="8273" y="7439"/>
                    <a:pt x="8139" y="7973"/>
                  </a:cubicBezTo>
                  <a:cubicBezTo>
                    <a:pt x="8106" y="8106"/>
                    <a:pt x="8073" y="8206"/>
                    <a:pt x="8039" y="8339"/>
                  </a:cubicBezTo>
                  <a:cubicBezTo>
                    <a:pt x="7772" y="8206"/>
                    <a:pt x="7539" y="8073"/>
                    <a:pt x="7272" y="7906"/>
                  </a:cubicBezTo>
                  <a:cubicBezTo>
                    <a:pt x="7339" y="7472"/>
                    <a:pt x="7405" y="7039"/>
                    <a:pt x="7472" y="6605"/>
                  </a:cubicBezTo>
                  <a:cubicBezTo>
                    <a:pt x="7539" y="6205"/>
                    <a:pt x="7606" y="5838"/>
                    <a:pt x="7672" y="5471"/>
                  </a:cubicBezTo>
                  <a:lnTo>
                    <a:pt x="7672" y="5471"/>
                  </a:lnTo>
                  <a:cubicBezTo>
                    <a:pt x="7506" y="6238"/>
                    <a:pt x="7305" y="7005"/>
                    <a:pt x="7105" y="7839"/>
                  </a:cubicBezTo>
                  <a:cubicBezTo>
                    <a:pt x="6905" y="7706"/>
                    <a:pt x="6672" y="7539"/>
                    <a:pt x="6471" y="7405"/>
                  </a:cubicBezTo>
                  <a:cubicBezTo>
                    <a:pt x="6471" y="7139"/>
                    <a:pt x="6505" y="6938"/>
                    <a:pt x="6538" y="6705"/>
                  </a:cubicBezTo>
                  <a:lnTo>
                    <a:pt x="6538" y="6705"/>
                  </a:lnTo>
                  <a:cubicBezTo>
                    <a:pt x="6471" y="6872"/>
                    <a:pt x="6405" y="7072"/>
                    <a:pt x="6338" y="7272"/>
                  </a:cubicBezTo>
                  <a:cubicBezTo>
                    <a:pt x="6171" y="7139"/>
                    <a:pt x="5971" y="7039"/>
                    <a:pt x="5838" y="6872"/>
                  </a:cubicBezTo>
                  <a:cubicBezTo>
                    <a:pt x="5804" y="6838"/>
                    <a:pt x="5771" y="6738"/>
                    <a:pt x="5804" y="6638"/>
                  </a:cubicBezTo>
                  <a:cubicBezTo>
                    <a:pt x="5838" y="6438"/>
                    <a:pt x="5871" y="6205"/>
                    <a:pt x="5938" y="5938"/>
                  </a:cubicBezTo>
                  <a:cubicBezTo>
                    <a:pt x="6171" y="6105"/>
                    <a:pt x="6338" y="6205"/>
                    <a:pt x="6505" y="6338"/>
                  </a:cubicBezTo>
                  <a:cubicBezTo>
                    <a:pt x="6538" y="6471"/>
                    <a:pt x="6538" y="6605"/>
                    <a:pt x="6538" y="6705"/>
                  </a:cubicBezTo>
                  <a:cubicBezTo>
                    <a:pt x="6572" y="6638"/>
                    <a:pt x="6605" y="6572"/>
                    <a:pt x="6672" y="6471"/>
                  </a:cubicBezTo>
                  <a:cubicBezTo>
                    <a:pt x="6805" y="6538"/>
                    <a:pt x="6905" y="6605"/>
                    <a:pt x="7039" y="6672"/>
                  </a:cubicBezTo>
                  <a:cubicBezTo>
                    <a:pt x="6972" y="6438"/>
                    <a:pt x="6572" y="6438"/>
                    <a:pt x="6672" y="6105"/>
                  </a:cubicBezTo>
                  <a:lnTo>
                    <a:pt x="6672" y="6105"/>
                  </a:lnTo>
                  <a:cubicBezTo>
                    <a:pt x="6618" y="6126"/>
                    <a:pt x="6569" y="6135"/>
                    <a:pt x="6524" y="6135"/>
                  </a:cubicBezTo>
                  <a:cubicBezTo>
                    <a:pt x="6292" y="6135"/>
                    <a:pt x="6167" y="5883"/>
                    <a:pt x="5971" y="5771"/>
                  </a:cubicBezTo>
                  <a:cubicBezTo>
                    <a:pt x="6071" y="5271"/>
                    <a:pt x="6205" y="4804"/>
                    <a:pt x="6305" y="4237"/>
                  </a:cubicBezTo>
                  <a:cubicBezTo>
                    <a:pt x="6738" y="4737"/>
                    <a:pt x="7172" y="5137"/>
                    <a:pt x="7672" y="5471"/>
                  </a:cubicBezTo>
                  <a:cubicBezTo>
                    <a:pt x="7906" y="5604"/>
                    <a:pt x="8139" y="5738"/>
                    <a:pt x="8406" y="5871"/>
                  </a:cubicBezTo>
                  <a:cubicBezTo>
                    <a:pt x="8506" y="5938"/>
                    <a:pt x="8606" y="6004"/>
                    <a:pt x="8640" y="6138"/>
                  </a:cubicBezTo>
                  <a:cubicBezTo>
                    <a:pt x="8687" y="6091"/>
                    <a:pt x="8734" y="6044"/>
                    <a:pt x="8793" y="6044"/>
                  </a:cubicBezTo>
                  <a:cubicBezTo>
                    <a:pt x="8817" y="6044"/>
                    <a:pt x="8844" y="6052"/>
                    <a:pt x="8873" y="6071"/>
                  </a:cubicBezTo>
                  <a:cubicBezTo>
                    <a:pt x="8973" y="6105"/>
                    <a:pt x="9073" y="6105"/>
                    <a:pt x="9207" y="6171"/>
                  </a:cubicBezTo>
                  <a:cubicBezTo>
                    <a:pt x="9007" y="5938"/>
                    <a:pt x="8673" y="6038"/>
                    <a:pt x="8740" y="5738"/>
                  </a:cubicBezTo>
                  <a:cubicBezTo>
                    <a:pt x="8660" y="5738"/>
                    <a:pt x="8601" y="5780"/>
                    <a:pt x="8564" y="5780"/>
                  </a:cubicBezTo>
                  <a:cubicBezTo>
                    <a:pt x="8554" y="5780"/>
                    <a:pt x="8546" y="5778"/>
                    <a:pt x="8540" y="5771"/>
                  </a:cubicBezTo>
                  <a:cubicBezTo>
                    <a:pt x="8273" y="5638"/>
                    <a:pt x="8039" y="5504"/>
                    <a:pt x="7806" y="5337"/>
                  </a:cubicBezTo>
                  <a:cubicBezTo>
                    <a:pt x="7739" y="5304"/>
                    <a:pt x="7739" y="5271"/>
                    <a:pt x="7672" y="5237"/>
                  </a:cubicBezTo>
                  <a:cubicBezTo>
                    <a:pt x="7172" y="5004"/>
                    <a:pt x="6805" y="4537"/>
                    <a:pt x="6405" y="4136"/>
                  </a:cubicBezTo>
                  <a:cubicBezTo>
                    <a:pt x="6405" y="3936"/>
                    <a:pt x="6238" y="3936"/>
                    <a:pt x="6138" y="3870"/>
                  </a:cubicBezTo>
                  <a:lnTo>
                    <a:pt x="6138" y="3870"/>
                  </a:lnTo>
                  <a:cubicBezTo>
                    <a:pt x="6171" y="4003"/>
                    <a:pt x="6238" y="4136"/>
                    <a:pt x="6238" y="4237"/>
                  </a:cubicBezTo>
                  <a:cubicBezTo>
                    <a:pt x="6138" y="4704"/>
                    <a:pt x="6004" y="5171"/>
                    <a:pt x="5871" y="5638"/>
                  </a:cubicBezTo>
                  <a:cubicBezTo>
                    <a:pt x="5771" y="5571"/>
                    <a:pt x="5704" y="5504"/>
                    <a:pt x="5604" y="5471"/>
                  </a:cubicBezTo>
                  <a:cubicBezTo>
                    <a:pt x="5371" y="5271"/>
                    <a:pt x="5271" y="5070"/>
                    <a:pt x="5371" y="4737"/>
                  </a:cubicBezTo>
                  <a:cubicBezTo>
                    <a:pt x="5437" y="4503"/>
                    <a:pt x="5471" y="4203"/>
                    <a:pt x="5537" y="3936"/>
                  </a:cubicBezTo>
                  <a:lnTo>
                    <a:pt x="5471" y="3936"/>
                  </a:lnTo>
                  <a:cubicBezTo>
                    <a:pt x="5404" y="4303"/>
                    <a:pt x="5304" y="4637"/>
                    <a:pt x="5204" y="5037"/>
                  </a:cubicBezTo>
                  <a:cubicBezTo>
                    <a:pt x="5070" y="4904"/>
                    <a:pt x="4970" y="4804"/>
                    <a:pt x="4870" y="4704"/>
                  </a:cubicBezTo>
                  <a:cubicBezTo>
                    <a:pt x="4537" y="4437"/>
                    <a:pt x="4437" y="4136"/>
                    <a:pt x="4603" y="3736"/>
                  </a:cubicBezTo>
                  <a:cubicBezTo>
                    <a:pt x="4603" y="3703"/>
                    <a:pt x="4603" y="3669"/>
                    <a:pt x="4603" y="3603"/>
                  </a:cubicBezTo>
                  <a:cubicBezTo>
                    <a:pt x="4537" y="3770"/>
                    <a:pt x="4470" y="3970"/>
                    <a:pt x="4403" y="4203"/>
                  </a:cubicBezTo>
                  <a:cubicBezTo>
                    <a:pt x="4270" y="4036"/>
                    <a:pt x="4203" y="3903"/>
                    <a:pt x="4103" y="3803"/>
                  </a:cubicBezTo>
                  <a:cubicBezTo>
                    <a:pt x="3936" y="3569"/>
                    <a:pt x="3870" y="3336"/>
                    <a:pt x="3970" y="3069"/>
                  </a:cubicBezTo>
                  <a:cubicBezTo>
                    <a:pt x="4070" y="2869"/>
                    <a:pt x="4036" y="2635"/>
                    <a:pt x="4237" y="2469"/>
                  </a:cubicBezTo>
                  <a:cubicBezTo>
                    <a:pt x="4136" y="2135"/>
                    <a:pt x="4370" y="1835"/>
                    <a:pt x="4370" y="1468"/>
                  </a:cubicBezTo>
                  <a:lnTo>
                    <a:pt x="4370" y="1468"/>
                  </a:lnTo>
                  <a:cubicBezTo>
                    <a:pt x="4303" y="1701"/>
                    <a:pt x="4237" y="1935"/>
                    <a:pt x="4136" y="2202"/>
                  </a:cubicBezTo>
                  <a:cubicBezTo>
                    <a:pt x="3903" y="1801"/>
                    <a:pt x="3736" y="1468"/>
                    <a:pt x="3636" y="1101"/>
                  </a:cubicBezTo>
                  <a:cubicBezTo>
                    <a:pt x="3503" y="734"/>
                    <a:pt x="3403" y="367"/>
                    <a:pt x="3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8367000" y="2351913"/>
              <a:ext cx="79225" cy="57575"/>
            </a:xfrm>
            <a:custGeom>
              <a:avLst/>
              <a:gdLst/>
              <a:ahLst/>
              <a:cxnLst/>
              <a:rect l="l" t="t" r="r" b="b"/>
              <a:pathLst>
                <a:path w="3169" h="2303" extrusionOk="0">
                  <a:moveTo>
                    <a:pt x="0" y="1"/>
                  </a:moveTo>
                  <a:cubicBezTo>
                    <a:pt x="867" y="1035"/>
                    <a:pt x="1901" y="1835"/>
                    <a:pt x="3169" y="2302"/>
                  </a:cubicBezTo>
                  <a:cubicBezTo>
                    <a:pt x="2002" y="1668"/>
                    <a:pt x="934" y="93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8418700" y="2070888"/>
              <a:ext cx="19200" cy="60900"/>
            </a:xfrm>
            <a:custGeom>
              <a:avLst/>
              <a:gdLst/>
              <a:ahLst/>
              <a:cxnLst/>
              <a:rect l="l" t="t" r="r" b="b"/>
              <a:pathLst>
                <a:path w="768" h="2436" extrusionOk="0">
                  <a:moveTo>
                    <a:pt x="667" y="0"/>
                  </a:moveTo>
                  <a:cubicBezTo>
                    <a:pt x="601" y="100"/>
                    <a:pt x="601" y="167"/>
                    <a:pt x="601" y="267"/>
                  </a:cubicBezTo>
                  <a:cubicBezTo>
                    <a:pt x="534" y="634"/>
                    <a:pt x="501" y="1001"/>
                    <a:pt x="467" y="1335"/>
                  </a:cubicBezTo>
                  <a:cubicBezTo>
                    <a:pt x="401" y="1735"/>
                    <a:pt x="300" y="2135"/>
                    <a:pt x="0" y="2435"/>
                  </a:cubicBezTo>
                  <a:cubicBezTo>
                    <a:pt x="367" y="2369"/>
                    <a:pt x="501" y="2135"/>
                    <a:pt x="601" y="1835"/>
                  </a:cubicBezTo>
                  <a:cubicBezTo>
                    <a:pt x="767" y="1234"/>
                    <a:pt x="734" y="601"/>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8472075" y="2111738"/>
              <a:ext cx="29200" cy="77575"/>
            </a:xfrm>
            <a:custGeom>
              <a:avLst/>
              <a:gdLst/>
              <a:ahLst/>
              <a:cxnLst/>
              <a:rect l="l" t="t" r="r" b="b"/>
              <a:pathLst>
                <a:path w="1168" h="3103" extrusionOk="0">
                  <a:moveTo>
                    <a:pt x="1168" y="1"/>
                  </a:moveTo>
                  <a:lnTo>
                    <a:pt x="1168" y="1"/>
                  </a:lnTo>
                  <a:cubicBezTo>
                    <a:pt x="767" y="1035"/>
                    <a:pt x="500" y="2102"/>
                    <a:pt x="0" y="3103"/>
                  </a:cubicBezTo>
                  <a:cubicBezTo>
                    <a:pt x="601" y="2136"/>
                    <a:pt x="901" y="1068"/>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8249400" y="2089238"/>
              <a:ext cx="13375" cy="56725"/>
            </a:xfrm>
            <a:custGeom>
              <a:avLst/>
              <a:gdLst/>
              <a:ahLst/>
              <a:cxnLst/>
              <a:rect l="l" t="t" r="r" b="b"/>
              <a:pathLst>
                <a:path w="535" h="2269" extrusionOk="0">
                  <a:moveTo>
                    <a:pt x="534" y="0"/>
                  </a:moveTo>
                  <a:lnTo>
                    <a:pt x="534" y="0"/>
                  </a:lnTo>
                  <a:cubicBezTo>
                    <a:pt x="134" y="734"/>
                    <a:pt x="67" y="1501"/>
                    <a:pt x="1" y="2268"/>
                  </a:cubicBezTo>
                  <a:cubicBezTo>
                    <a:pt x="167" y="1535"/>
                    <a:pt x="368" y="801"/>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8748100" y="2174288"/>
              <a:ext cx="9200" cy="35875"/>
            </a:xfrm>
            <a:custGeom>
              <a:avLst/>
              <a:gdLst/>
              <a:ahLst/>
              <a:cxnLst/>
              <a:rect l="l" t="t" r="r" b="b"/>
              <a:pathLst>
                <a:path w="368" h="1435" extrusionOk="0">
                  <a:moveTo>
                    <a:pt x="234" y="1"/>
                  </a:moveTo>
                  <a:cubicBezTo>
                    <a:pt x="67" y="267"/>
                    <a:pt x="0" y="1001"/>
                    <a:pt x="100" y="1435"/>
                  </a:cubicBezTo>
                  <a:cubicBezTo>
                    <a:pt x="267" y="1068"/>
                    <a:pt x="367" y="234"/>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8315275" y="2250188"/>
              <a:ext cx="17550" cy="45050"/>
            </a:xfrm>
            <a:custGeom>
              <a:avLst/>
              <a:gdLst/>
              <a:ahLst/>
              <a:cxnLst/>
              <a:rect l="l" t="t" r="r" b="b"/>
              <a:pathLst>
                <a:path w="702" h="1802" extrusionOk="0">
                  <a:moveTo>
                    <a:pt x="201" y="0"/>
                  </a:moveTo>
                  <a:cubicBezTo>
                    <a:pt x="168" y="100"/>
                    <a:pt x="101" y="167"/>
                    <a:pt x="34" y="200"/>
                  </a:cubicBezTo>
                  <a:cubicBezTo>
                    <a:pt x="1" y="534"/>
                    <a:pt x="201" y="767"/>
                    <a:pt x="301" y="1001"/>
                  </a:cubicBezTo>
                  <a:cubicBezTo>
                    <a:pt x="435" y="1268"/>
                    <a:pt x="568" y="1534"/>
                    <a:pt x="701" y="1801"/>
                  </a:cubicBezTo>
                  <a:cubicBezTo>
                    <a:pt x="601" y="1501"/>
                    <a:pt x="501" y="1201"/>
                    <a:pt x="368" y="901"/>
                  </a:cubicBezTo>
                  <a:cubicBezTo>
                    <a:pt x="234" y="634"/>
                    <a:pt x="134" y="334"/>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8459550" y="2112588"/>
              <a:ext cx="17550" cy="46725"/>
            </a:xfrm>
            <a:custGeom>
              <a:avLst/>
              <a:gdLst/>
              <a:ahLst/>
              <a:cxnLst/>
              <a:rect l="l" t="t" r="r" b="b"/>
              <a:pathLst>
                <a:path w="702" h="1869" extrusionOk="0">
                  <a:moveTo>
                    <a:pt x="701" y="0"/>
                  </a:moveTo>
                  <a:lnTo>
                    <a:pt x="701" y="0"/>
                  </a:lnTo>
                  <a:cubicBezTo>
                    <a:pt x="434" y="667"/>
                    <a:pt x="201" y="1334"/>
                    <a:pt x="1" y="1868"/>
                  </a:cubicBezTo>
                  <a:cubicBezTo>
                    <a:pt x="301" y="1401"/>
                    <a:pt x="601" y="534"/>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8704725" y="2267688"/>
              <a:ext cx="9200" cy="39225"/>
            </a:xfrm>
            <a:custGeom>
              <a:avLst/>
              <a:gdLst/>
              <a:ahLst/>
              <a:cxnLst/>
              <a:rect l="l" t="t" r="r" b="b"/>
              <a:pathLst>
                <a:path w="368" h="1569" extrusionOk="0">
                  <a:moveTo>
                    <a:pt x="368" y="1"/>
                  </a:moveTo>
                  <a:lnTo>
                    <a:pt x="368" y="1"/>
                  </a:lnTo>
                  <a:cubicBezTo>
                    <a:pt x="168" y="534"/>
                    <a:pt x="1" y="1035"/>
                    <a:pt x="67" y="1568"/>
                  </a:cubicBezTo>
                  <a:cubicBezTo>
                    <a:pt x="168" y="1068"/>
                    <a:pt x="268" y="534"/>
                    <a:pt x="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8407850" y="2098413"/>
              <a:ext cx="12525" cy="31700"/>
            </a:xfrm>
            <a:custGeom>
              <a:avLst/>
              <a:gdLst/>
              <a:ahLst/>
              <a:cxnLst/>
              <a:rect l="l" t="t" r="r" b="b"/>
              <a:pathLst>
                <a:path w="501" h="1268" extrusionOk="0">
                  <a:moveTo>
                    <a:pt x="501" y="0"/>
                  </a:moveTo>
                  <a:lnTo>
                    <a:pt x="501" y="0"/>
                  </a:lnTo>
                  <a:cubicBezTo>
                    <a:pt x="334" y="434"/>
                    <a:pt x="167" y="867"/>
                    <a:pt x="1" y="1268"/>
                  </a:cubicBezTo>
                  <a:cubicBezTo>
                    <a:pt x="267" y="1067"/>
                    <a:pt x="501" y="534"/>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8494575" y="2165938"/>
              <a:ext cx="11700" cy="29225"/>
            </a:xfrm>
            <a:custGeom>
              <a:avLst/>
              <a:gdLst/>
              <a:ahLst/>
              <a:cxnLst/>
              <a:rect l="l" t="t" r="r" b="b"/>
              <a:pathLst>
                <a:path w="468" h="1169" extrusionOk="0">
                  <a:moveTo>
                    <a:pt x="468" y="1"/>
                  </a:moveTo>
                  <a:cubicBezTo>
                    <a:pt x="301" y="401"/>
                    <a:pt x="134" y="802"/>
                    <a:pt x="1" y="1168"/>
                  </a:cubicBezTo>
                  <a:cubicBezTo>
                    <a:pt x="334" y="868"/>
                    <a:pt x="401" y="435"/>
                    <a:pt x="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8741425" y="2222663"/>
              <a:ext cx="7525" cy="21700"/>
            </a:xfrm>
            <a:custGeom>
              <a:avLst/>
              <a:gdLst/>
              <a:ahLst/>
              <a:cxnLst/>
              <a:rect l="l" t="t" r="r" b="b"/>
              <a:pathLst>
                <a:path w="301" h="868" extrusionOk="0">
                  <a:moveTo>
                    <a:pt x="267" y="0"/>
                  </a:moveTo>
                  <a:lnTo>
                    <a:pt x="267" y="0"/>
                  </a:lnTo>
                  <a:cubicBezTo>
                    <a:pt x="134" y="267"/>
                    <a:pt x="0" y="534"/>
                    <a:pt x="101" y="868"/>
                  </a:cubicBezTo>
                  <a:cubicBezTo>
                    <a:pt x="201" y="601"/>
                    <a:pt x="301" y="300"/>
                    <a:pt x="2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8432025" y="2125913"/>
              <a:ext cx="11700" cy="26725"/>
            </a:xfrm>
            <a:custGeom>
              <a:avLst/>
              <a:gdLst/>
              <a:ahLst/>
              <a:cxnLst/>
              <a:rect l="l" t="t" r="r" b="b"/>
              <a:pathLst>
                <a:path w="468" h="1069" extrusionOk="0">
                  <a:moveTo>
                    <a:pt x="435" y="1"/>
                  </a:moveTo>
                  <a:cubicBezTo>
                    <a:pt x="268" y="368"/>
                    <a:pt x="134" y="701"/>
                    <a:pt x="1" y="1068"/>
                  </a:cubicBezTo>
                  <a:cubicBezTo>
                    <a:pt x="168" y="768"/>
                    <a:pt x="301" y="434"/>
                    <a:pt x="468" y="101"/>
                  </a:cubicBezTo>
                  <a:cubicBezTo>
                    <a:pt x="468" y="68"/>
                    <a:pt x="435" y="34"/>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8507925" y="2205138"/>
              <a:ext cx="8350" cy="18375"/>
            </a:xfrm>
            <a:custGeom>
              <a:avLst/>
              <a:gdLst/>
              <a:ahLst/>
              <a:cxnLst/>
              <a:rect l="l" t="t" r="r" b="b"/>
              <a:pathLst>
                <a:path w="334" h="735" extrusionOk="0">
                  <a:moveTo>
                    <a:pt x="234" y="1"/>
                  </a:moveTo>
                  <a:cubicBezTo>
                    <a:pt x="167" y="234"/>
                    <a:pt x="67" y="468"/>
                    <a:pt x="0" y="735"/>
                  </a:cubicBezTo>
                  <a:lnTo>
                    <a:pt x="67" y="735"/>
                  </a:lnTo>
                  <a:cubicBezTo>
                    <a:pt x="167" y="501"/>
                    <a:pt x="234" y="268"/>
                    <a:pt x="334" y="34"/>
                  </a:cubicBezTo>
                  <a:cubicBezTo>
                    <a:pt x="301" y="1"/>
                    <a:pt x="267"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8528775" y="2417788"/>
              <a:ext cx="20875" cy="5025"/>
            </a:xfrm>
            <a:custGeom>
              <a:avLst/>
              <a:gdLst/>
              <a:ahLst/>
              <a:cxnLst/>
              <a:rect l="l" t="t" r="r" b="b"/>
              <a:pathLst>
                <a:path w="835" h="201" extrusionOk="0">
                  <a:moveTo>
                    <a:pt x="34" y="1"/>
                  </a:moveTo>
                  <a:cubicBezTo>
                    <a:pt x="0" y="34"/>
                    <a:pt x="0" y="34"/>
                    <a:pt x="0" y="68"/>
                  </a:cubicBezTo>
                  <a:cubicBezTo>
                    <a:pt x="301" y="101"/>
                    <a:pt x="567" y="168"/>
                    <a:pt x="834" y="201"/>
                  </a:cubicBezTo>
                  <a:cubicBezTo>
                    <a:pt x="834" y="168"/>
                    <a:pt x="834" y="134"/>
                    <a:pt x="834" y="101"/>
                  </a:cubicBezTo>
                  <a:cubicBezTo>
                    <a:pt x="567" y="68"/>
                    <a:pt x="301" y="34"/>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8312775" y="2336913"/>
              <a:ext cx="7550" cy="10850"/>
            </a:xfrm>
            <a:custGeom>
              <a:avLst/>
              <a:gdLst/>
              <a:ahLst/>
              <a:cxnLst/>
              <a:rect l="l" t="t" r="r" b="b"/>
              <a:pathLst>
                <a:path w="302" h="434" extrusionOk="0">
                  <a:moveTo>
                    <a:pt x="1" y="0"/>
                  </a:moveTo>
                  <a:lnTo>
                    <a:pt x="1" y="0"/>
                  </a:lnTo>
                  <a:cubicBezTo>
                    <a:pt x="101" y="167"/>
                    <a:pt x="201" y="300"/>
                    <a:pt x="301" y="434"/>
                  </a:cubicBezTo>
                  <a:cubicBezTo>
                    <a:pt x="268" y="134"/>
                    <a:pt x="268" y="1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8261925" y="2099238"/>
              <a:ext cx="3350" cy="7525"/>
            </a:xfrm>
            <a:custGeom>
              <a:avLst/>
              <a:gdLst/>
              <a:ahLst/>
              <a:cxnLst/>
              <a:rect l="l" t="t" r="r" b="b"/>
              <a:pathLst>
                <a:path w="134" h="301" extrusionOk="0">
                  <a:moveTo>
                    <a:pt x="33" y="0"/>
                  </a:moveTo>
                  <a:cubicBezTo>
                    <a:pt x="33" y="100"/>
                    <a:pt x="33" y="201"/>
                    <a:pt x="0" y="301"/>
                  </a:cubicBezTo>
                  <a:lnTo>
                    <a:pt x="67" y="301"/>
                  </a:lnTo>
                  <a:cubicBezTo>
                    <a:pt x="67" y="234"/>
                    <a:pt x="100" y="167"/>
                    <a:pt x="100" y="100"/>
                  </a:cubicBezTo>
                  <a:cubicBezTo>
                    <a:pt x="133" y="67"/>
                    <a:pt x="100" y="34"/>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8306950" y="2201813"/>
              <a:ext cx="3350" cy="9200"/>
            </a:xfrm>
            <a:custGeom>
              <a:avLst/>
              <a:gdLst/>
              <a:ahLst/>
              <a:cxnLst/>
              <a:rect l="l" t="t" r="r" b="b"/>
              <a:pathLst>
                <a:path w="134" h="368" extrusionOk="0">
                  <a:moveTo>
                    <a:pt x="67" y="0"/>
                  </a:moveTo>
                  <a:cubicBezTo>
                    <a:pt x="34" y="134"/>
                    <a:pt x="34" y="234"/>
                    <a:pt x="0" y="367"/>
                  </a:cubicBezTo>
                  <a:cubicBezTo>
                    <a:pt x="34" y="267"/>
                    <a:pt x="67" y="134"/>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8305275" y="2210988"/>
              <a:ext cx="1700" cy="8350"/>
            </a:xfrm>
            <a:custGeom>
              <a:avLst/>
              <a:gdLst/>
              <a:ahLst/>
              <a:cxnLst/>
              <a:rect l="l" t="t" r="r" b="b"/>
              <a:pathLst>
                <a:path w="68" h="334" extrusionOk="0">
                  <a:moveTo>
                    <a:pt x="67" y="0"/>
                  </a:moveTo>
                  <a:cubicBezTo>
                    <a:pt x="34" y="100"/>
                    <a:pt x="34" y="234"/>
                    <a:pt x="1" y="334"/>
                  </a:cubicBezTo>
                  <a:lnTo>
                    <a:pt x="67" y="334"/>
                  </a:lnTo>
                  <a:lnTo>
                    <a:pt x="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8442875" y="2118413"/>
              <a:ext cx="4200" cy="7525"/>
            </a:xfrm>
            <a:custGeom>
              <a:avLst/>
              <a:gdLst/>
              <a:ahLst/>
              <a:cxnLst/>
              <a:rect l="l" t="t" r="r" b="b"/>
              <a:pathLst>
                <a:path w="168" h="301" extrusionOk="0">
                  <a:moveTo>
                    <a:pt x="167" y="1"/>
                  </a:moveTo>
                  <a:cubicBezTo>
                    <a:pt x="101" y="101"/>
                    <a:pt x="34" y="201"/>
                    <a:pt x="1" y="301"/>
                  </a:cubicBezTo>
                  <a:cubicBezTo>
                    <a:pt x="67" y="201"/>
                    <a:pt x="101" y="101"/>
                    <a:pt x="167" y="34"/>
                  </a:cubicBezTo>
                  <a:cubicBezTo>
                    <a:pt x="167" y="1"/>
                    <a:pt x="167"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8350300" y="2317713"/>
              <a:ext cx="25" cy="10875"/>
            </a:xfrm>
            <a:custGeom>
              <a:avLst/>
              <a:gdLst/>
              <a:ahLst/>
              <a:cxnLst/>
              <a:rect l="l" t="t" r="r" b="b"/>
              <a:pathLst>
                <a:path w="1" h="435" extrusionOk="0">
                  <a:moveTo>
                    <a:pt x="1" y="435"/>
                  </a:moveTo>
                  <a:cubicBezTo>
                    <a:pt x="1" y="301"/>
                    <a:pt x="1" y="134"/>
                    <a:pt x="1" y="1"/>
                  </a:cubicBezTo>
                  <a:cubicBezTo>
                    <a:pt x="1" y="134"/>
                    <a:pt x="1" y="301"/>
                    <a:pt x="1" y="4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7813250" y="1666413"/>
              <a:ext cx="25" cy="10875"/>
            </a:xfrm>
            <a:custGeom>
              <a:avLst/>
              <a:gdLst/>
              <a:ahLst/>
              <a:cxnLst/>
              <a:rect l="l" t="t" r="r" b="b"/>
              <a:pathLst>
                <a:path w="1" h="435" extrusionOk="0">
                  <a:moveTo>
                    <a:pt x="1" y="435"/>
                  </a:moveTo>
                  <a:cubicBezTo>
                    <a:pt x="1" y="301"/>
                    <a:pt x="1" y="168"/>
                    <a:pt x="1" y="1"/>
                  </a:cubicBezTo>
                  <a:cubicBezTo>
                    <a:pt x="1" y="134"/>
                    <a:pt x="1" y="301"/>
                    <a:pt x="1" y="4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7725700" y="2065888"/>
              <a:ext cx="91750" cy="86750"/>
            </a:xfrm>
            <a:custGeom>
              <a:avLst/>
              <a:gdLst/>
              <a:ahLst/>
              <a:cxnLst/>
              <a:rect l="l" t="t" r="r" b="b"/>
              <a:pathLst>
                <a:path w="3670" h="3470" extrusionOk="0">
                  <a:moveTo>
                    <a:pt x="0" y="0"/>
                  </a:moveTo>
                  <a:lnTo>
                    <a:pt x="0" y="0"/>
                  </a:lnTo>
                  <a:cubicBezTo>
                    <a:pt x="301" y="1535"/>
                    <a:pt x="2269" y="3403"/>
                    <a:pt x="3670" y="3469"/>
                  </a:cubicBezTo>
                  <a:cubicBezTo>
                    <a:pt x="2869" y="3102"/>
                    <a:pt x="2102" y="2702"/>
                    <a:pt x="1468" y="2102"/>
                  </a:cubicBezTo>
                  <a:cubicBezTo>
                    <a:pt x="868" y="1468"/>
                    <a:pt x="434" y="7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7754875" y="2065038"/>
              <a:ext cx="86775" cy="63400"/>
            </a:xfrm>
            <a:custGeom>
              <a:avLst/>
              <a:gdLst/>
              <a:ahLst/>
              <a:cxnLst/>
              <a:rect l="l" t="t" r="r" b="b"/>
              <a:pathLst>
                <a:path w="3471" h="2536" extrusionOk="0">
                  <a:moveTo>
                    <a:pt x="1" y="1"/>
                  </a:moveTo>
                  <a:lnTo>
                    <a:pt x="1" y="1"/>
                  </a:lnTo>
                  <a:cubicBezTo>
                    <a:pt x="368" y="768"/>
                    <a:pt x="902" y="1435"/>
                    <a:pt x="1702" y="1869"/>
                  </a:cubicBezTo>
                  <a:cubicBezTo>
                    <a:pt x="2036" y="2036"/>
                    <a:pt x="2403" y="2202"/>
                    <a:pt x="2770" y="2336"/>
                  </a:cubicBezTo>
                  <a:cubicBezTo>
                    <a:pt x="2970" y="2436"/>
                    <a:pt x="3237" y="2469"/>
                    <a:pt x="3470" y="2536"/>
                  </a:cubicBezTo>
                  <a:cubicBezTo>
                    <a:pt x="3470" y="2536"/>
                    <a:pt x="3470" y="2503"/>
                    <a:pt x="3470" y="2469"/>
                  </a:cubicBezTo>
                  <a:cubicBezTo>
                    <a:pt x="3270" y="2402"/>
                    <a:pt x="3036" y="2336"/>
                    <a:pt x="2836" y="2236"/>
                  </a:cubicBezTo>
                  <a:cubicBezTo>
                    <a:pt x="2536" y="2102"/>
                    <a:pt x="2269" y="1935"/>
                    <a:pt x="1969" y="1802"/>
                  </a:cubicBezTo>
                  <a:cubicBezTo>
                    <a:pt x="1635" y="1669"/>
                    <a:pt x="1335" y="1468"/>
                    <a:pt x="1068" y="1202"/>
                  </a:cubicBezTo>
                  <a:cubicBezTo>
                    <a:pt x="801" y="901"/>
                    <a:pt x="568" y="634"/>
                    <a:pt x="301" y="334"/>
                  </a:cubicBezTo>
                  <a:cubicBezTo>
                    <a:pt x="201" y="234"/>
                    <a:pt x="101" y="1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7869125" y="2090888"/>
              <a:ext cx="103450" cy="75075"/>
            </a:xfrm>
            <a:custGeom>
              <a:avLst/>
              <a:gdLst/>
              <a:ahLst/>
              <a:cxnLst/>
              <a:rect l="l" t="t" r="r" b="b"/>
              <a:pathLst>
                <a:path w="4138" h="3003" extrusionOk="0">
                  <a:moveTo>
                    <a:pt x="4137" y="1"/>
                  </a:moveTo>
                  <a:cubicBezTo>
                    <a:pt x="3036" y="1402"/>
                    <a:pt x="1702" y="2436"/>
                    <a:pt x="1" y="3003"/>
                  </a:cubicBezTo>
                  <a:cubicBezTo>
                    <a:pt x="1168" y="2970"/>
                    <a:pt x="3337" y="1469"/>
                    <a:pt x="4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7894150" y="2041688"/>
              <a:ext cx="89250" cy="85925"/>
            </a:xfrm>
            <a:custGeom>
              <a:avLst/>
              <a:gdLst/>
              <a:ahLst/>
              <a:cxnLst/>
              <a:rect l="l" t="t" r="r" b="b"/>
              <a:pathLst>
                <a:path w="3570" h="3437" extrusionOk="0">
                  <a:moveTo>
                    <a:pt x="3570" y="1"/>
                  </a:moveTo>
                  <a:cubicBezTo>
                    <a:pt x="3270" y="835"/>
                    <a:pt x="2702" y="1468"/>
                    <a:pt x="2135" y="2102"/>
                  </a:cubicBezTo>
                  <a:cubicBezTo>
                    <a:pt x="1535" y="2736"/>
                    <a:pt x="768" y="3070"/>
                    <a:pt x="1" y="3437"/>
                  </a:cubicBezTo>
                  <a:cubicBezTo>
                    <a:pt x="1735" y="3203"/>
                    <a:pt x="3303" y="1202"/>
                    <a:pt x="3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7807425" y="2013338"/>
              <a:ext cx="49225" cy="46725"/>
            </a:xfrm>
            <a:custGeom>
              <a:avLst/>
              <a:gdLst/>
              <a:ahLst/>
              <a:cxnLst/>
              <a:rect l="l" t="t" r="r" b="b"/>
              <a:pathLst>
                <a:path w="1969" h="1869" extrusionOk="0">
                  <a:moveTo>
                    <a:pt x="0" y="1"/>
                  </a:moveTo>
                  <a:lnTo>
                    <a:pt x="0" y="1"/>
                  </a:lnTo>
                  <a:cubicBezTo>
                    <a:pt x="167" y="834"/>
                    <a:pt x="1068" y="1768"/>
                    <a:pt x="1968" y="1869"/>
                  </a:cubicBezTo>
                  <a:cubicBezTo>
                    <a:pt x="1635" y="1635"/>
                    <a:pt x="1235" y="1402"/>
                    <a:pt x="834" y="1135"/>
                  </a:cubicBezTo>
                  <a:cubicBezTo>
                    <a:pt x="434" y="834"/>
                    <a:pt x="234" y="4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7938350" y="2008338"/>
              <a:ext cx="24200" cy="66725"/>
            </a:xfrm>
            <a:custGeom>
              <a:avLst/>
              <a:gdLst/>
              <a:ahLst/>
              <a:cxnLst/>
              <a:rect l="l" t="t" r="r" b="b"/>
              <a:pathLst>
                <a:path w="968" h="2669" extrusionOk="0">
                  <a:moveTo>
                    <a:pt x="834" y="0"/>
                  </a:moveTo>
                  <a:lnTo>
                    <a:pt x="834" y="0"/>
                  </a:lnTo>
                  <a:cubicBezTo>
                    <a:pt x="868" y="1001"/>
                    <a:pt x="467" y="1835"/>
                    <a:pt x="0" y="2669"/>
                  </a:cubicBezTo>
                  <a:cubicBezTo>
                    <a:pt x="634" y="1902"/>
                    <a:pt x="968" y="1001"/>
                    <a:pt x="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7843275" y="2031688"/>
              <a:ext cx="43400" cy="17975"/>
            </a:xfrm>
            <a:custGeom>
              <a:avLst/>
              <a:gdLst/>
              <a:ahLst/>
              <a:cxnLst/>
              <a:rect l="l" t="t" r="r" b="b"/>
              <a:pathLst>
                <a:path w="1736" h="719" extrusionOk="0">
                  <a:moveTo>
                    <a:pt x="1" y="0"/>
                  </a:moveTo>
                  <a:cubicBezTo>
                    <a:pt x="294" y="440"/>
                    <a:pt x="783" y="719"/>
                    <a:pt x="1247" y="719"/>
                  </a:cubicBezTo>
                  <a:cubicBezTo>
                    <a:pt x="1417" y="719"/>
                    <a:pt x="1583" y="681"/>
                    <a:pt x="1735" y="601"/>
                  </a:cubicBezTo>
                  <a:lnTo>
                    <a:pt x="1735" y="601"/>
                  </a:lnTo>
                  <a:cubicBezTo>
                    <a:pt x="1664" y="612"/>
                    <a:pt x="1595" y="617"/>
                    <a:pt x="1527" y="617"/>
                  </a:cubicBezTo>
                  <a:cubicBezTo>
                    <a:pt x="961" y="617"/>
                    <a:pt x="507" y="26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7815750" y="2002488"/>
              <a:ext cx="9200" cy="19225"/>
            </a:xfrm>
            <a:custGeom>
              <a:avLst/>
              <a:gdLst/>
              <a:ahLst/>
              <a:cxnLst/>
              <a:rect l="l" t="t" r="r" b="b"/>
              <a:pathLst>
                <a:path w="368" h="769" extrusionOk="0">
                  <a:moveTo>
                    <a:pt x="134" y="1"/>
                  </a:moveTo>
                  <a:cubicBezTo>
                    <a:pt x="101" y="1"/>
                    <a:pt x="34" y="34"/>
                    <a:pt x="1" y="34"/>
                  </a:cubicBezTo>
                  <a:cubicBezTo>
                    <a:pt x="1" y="334"/>
                    <a:pt x="134" y="568"/>
                    <a:pt x="368" y="768"/>
                  </a:cubicBezTo>
                  <a:cubicBezTo>
                    <a:pt x="301" y="535"/>
                    <a:pt x="201" y="268"/>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7752375" y="1267263"/>
              <a:ext cx="136800" cy="113975"/>
            </a:xfrm>
            <a:custGeom>
              <a:avLst/>
              <a:gdLst/>
              <a:ahLst/>
              <a:cxnLst/>
              <a:rect l="l" t="t" r="r" b="b"/>
              <a:pathLst>
                <a:path w="5472" h="4559" extrusionOk="0">
                  <a:moveTo>
                    <a:pt x="181" y="1"/>
                  </a:moveTo>
                  <a:cubicBezTo>
                    <a:pt x="121" y="1"/>
                    <a:pt x="61" y="7"/>
                    <a:pt x="1" y="22"/>
                  </a:cubicBezTo>
                  <a:cubicBezTo>
                    <a:pt x="601" y="156"/>
                    <a:pt x="1102" y="556"/>
                    <a:pt x="1635" y="856"/>
                  </a:cubicBezTo>
                  <a:cubicBezTo>
                    <a:pt x="3003" y="1690"/>
                    <a:pt x="4137" y="2724"/>
                    <a:pt x="5004" y="4025"/>
                  </a:cubicBezTo>
                  <a:cubicBezTo>
                    <a:pt x="5104" y="4159"/>
                    <a:pt x="5205" y="4292"/>
                    <a:pt x="5305" y="4425"/>
                  </a:cubicBezTo>
                  <a:cubicBezTo>
                    <a:pt x="5338" y="4459"/>
                    <a:pt x="5405" y="4492"/>
                    <a:pt x="5471" y="4559"/>
                  </a:cubicBezTo>
                  <a:cubicBezTo>
                    <a:pt x="5238" y="3925"/>
                    <a:pt x="4938" y="3391"/>
                    <a:pt x="4504" y="2924"/>
                  </a:cubicBezTo>
                  <a:cubicBezTo>
                    <a:pt x="3470" y="1723"/>
                    <a:pt x="2202" y="856"/>
                    <a:pt x="801" y="156"/>
                  </a:cubicBezTo>
                  <a:cubicBezTo>
                    <a:pt x="595" y="78"/>
                    <a:pt x="388"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7843275" y="1475463"/>
              <a:ext cx="20875" cy="109250"/>
            </a:xfrm>
            <a:custGeom>
              <a:avLst/>
              <a:gdLst/>
              <a:ahLst/>
              <a:cxnLst/>
              <a:rect l="l" t="t" r="r" b="b"/>
              <a:pathLst>
                <a:path w="835" h="4370" extrusionOk="0">
                  <a:moveTo>
                    <a:pt x="1" y="0"/>
                  </a:moveTo>
                  <a:cubicBezTo>
                    <a:pt x="1" y="134"/>
                    <a:pt x="1" y="267"/>
                    <a:pt x="34" y="400"/>
                  </a:cubicBezTo>
                  <a:cubicBezTo>
                    <a:pt x="101" y="968"/>
                    <a:pt x="201" y="1501"/>
                    <a:pt x="301" y="2068"/>
                  </a:cubicBezTo>
                  <a:cubicBezTo>
                    <a:pt x="334" y="2235"/>
                    <a:pt x="334" y="2369"/>
                    <a:pt x="268" y="2569"/>
                  </a:cubicBezTo>
                  <a:cubicBezTo>
                    <a:pt x="168" y="2802"/>
                    <a:pt x="168" y="3136"/>
                    <a:pt x="234" y="3336"/>
                  </a:cubicBezTo>
                  <a:cubicBezTo>
                    <a:pt x="268" y="3136"/>
                    <a:pt x="334" y="2969"/>
                    <a:pt x="368" y="2836"/>
                  </a:cubicBezTo>
                  <a:lnTo>
                    <a:pt x="434" y="2836"/>
                  </a:lnTo>
                  <a:cubicBezTo>
                    <a:pt x="534" y="3336"/>
                    <a:pt x="635" y="3870"/>
                    <a:pt x="768" y="4370"/>
                  </a:cubicBezTo>
                  <a:lnTo>
                    <a:pt x="835" y="4370"/>
                  </a:lnTo>
                  <a:cubicBezTo>
                    <a:pt x="568" y="2902"/>
                    <a:pt x="334" y="1435"/>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7776575" y="1355363"/>
              <a:ext cx="73400" cy="75075"/>
            </a:xfrm>
            <a:custGeom>
              <a:avLst/>
              <a:gdLst/>
              <a:ahLst/>
              <a:cxnLst/>
              <a:rect l="l" t="t" r="r" b="b"/>
              <a:pathLst>
                <a:path w="2936" h="3003" extrusionOk="0">
                  <a:moveTo>
                    <a:pt x="0" y="1"/>
                  </a:moveTo>
                  <a:lnTo>
                    <a:pt x="0" y="1"/>
                  </a:lnTo>
                  <a:cubicBezTo>
                    <a:pt x="1034" y="968"/>
                    <a:pt x="2168" y="1802"/>
                    <a:pt x="2936" y="3003"/>
                  </a:cubicBezTo>
                  <a:cubicBezTo>
                    <a:pt x="2569" y="2102"/>
                    <a:pt x="734"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7864125" y="1501313"/>
              <a:ext cx="8375" cy="62575"/>
            </a:xfrm>
            <a:custGeom>
              <a:avLst/>
              <a:gdLst/>
              <a:ahLst/>
              <a:cxnLst/>
              <a:rect l="l" t="t" r="r" b="b"/>
              <a:pathLst>
                <a:path w="335" h="2503" extrusionOk="0">
                  <a:moveTo>
                    <a:pt x="167" y="0"/>
                  </a:moveTo>
                  <a:cubicBezTo>
                    <a:pt x="101" y="834"/>
                    <a:pt x="67" y="1668"/>
                    <a:pt x="1" y="2502"/>
                  </a:cubicBezTo>
                  <a:cubicBezTo>
                    <a:pt x="101" y="2369"/>
                    <a:pt x="134" y="2235"/>
                    <a:pt x="167" y="2102"/>
                  </a:cubicBezTo>
                  <a:cubicBezTo>
                    <a:pt x="201" y="1701"/>
                    <a:pt x="167" y="1335"/>
                    <a:pt x="268" y="968"/>
                  </a:cubicBezTo>
                  <a:cubicBezTo>
                    <a:pt x="334" y="634"/>
                    <a:pt x="301" y="334"/>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7891650" y="1542163"/>
              <a:ext cx="3350" cy="11700"/>
            </a:xfrm>
            <a:custGeom>
              <a:avLst/>
              <a:gdLst/>
              <a:ahLst/>
              <a:cxnLst/>
              <a:rect l="l" t="t" r="r" b="b"/>
              <a:pathLst>
                <a:path w="134" h="468" extrusionOk="0">
                  <a:moveTo>
                    <a:pt x="101" y="1"/>
                  </a:moveTo>
                  <a:cubicBezTo>
                    <a:pt x="101" y="44"/>
                    <a:pt x="101" y="88"/>
                    <a:pt x="101" y="131"/>
                  </a:cubicBezTo>
                  <a:lnTo>
                    <a:pt x="101" y="131"/>
                  </a:lnTo>
                  <a:cubicBezTo>
                    <a:pt x="113" y="89"/>
                    <a:pt x="125" y="46"/>
                    <a:pt x="134" y="1"/>
                  </a:cubicBezTo>
                  <a:close/>
                  <a:moveTo>
                    <a:pt x="101" y="131"/>
                  </a:moveTo>
                  <a:cubicBezTo>
                    <a:pt x="67" y="243"/>
                    <a:pt x="25" y="346"/>
                    <a:pt x="0" y="468"/>
                  </a:cubicBezTo>
                  <a:lnTo>
                    <a:pt x="101" y="468"/>
                  </a:lnTo>
                  <a:cubicBezTo>
                    <a:pt x="101" y="369"/>
                    <a:pt x="101" y="253"/>
                    <a:pt x="101"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7874975" y="1537163"/>
              <a:ext cx="2525" cy="5025"/>
            </a:xfrm>
            <a:custGeom>
              <a:avLst/>
              <a:gdLst/>
              <a:ahLst/>
              <a:cxnLst/>
              <a:rect l="l" t="t" r="r" b="b"/>
              <a:pathLst>
                <a:path w="101" h="201" extrusionOk="0">
                  <a:moveTo>
                    <a:pt x="100" y="1"/>
                  </a:moveTo>
                  <a:lnTo>
                    <a:pt x="0" y="34"/>
                  </a:lnTo>
                  <a:cubicBezTo>
                    <a:pt x="0" y="101"/>
                    <a:pt x="0" y="167"/>
                    <a:pt x="0" y="201"/>
                  </a:cubicBezTo>
                  <a:lnTo>
                    <a:pt x="100" y="201"/>
                  </a:lnTo>
                  <a:cubicBezTo>
                    <a:pt x="100" y="134"/>
                    <a:pt x="100" y="67"/>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7872475" y="1526313"/>
              <a:ext cx="2525" cy="5050"/>
            </a:xfrm>
            <a:custGeom>
              <a:avLst/>
              <a:gdLst/>
              <a:ahLst/>
              <a:cxnLst/>
              <a:rect l="l" t="t" r="r" b="b"/>
              <a:pathLst>
                <a:path w="101" h="202" extrusionOk="0">
                  <a:moveTo>
                    <a:pt x="0" y="1"/>
                  </a:moveTo>
                  <a:cubicBezTo>
                    <a:pt x="34" y="68"/>
                    <a:pt x="34" y="134"/>
                    <a:pt x="34" y="201"/>
                  </a:cubicBezTo>
                  <a:lnTo>
                    <a:pt x="100" y="201"/>
                  </a:lnTo>
                  <a:cubicBezTo>
                    <a:pt x="67" y="134"/>
                    <a:pt x="67" y="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7669000" y="1555513"/>
              <a:ext cx="327750" cy="172875"/>
            </a:xfrm>
            <a:custGeom>
              <a:avLst/>
              <a:gdLst/>
              <a:ahLst/>
              <a:cxnLst/>
              <a:rect l="l" t="t" r="r" b="b"/>
              <a:pathLst>
                <a:path w="13110" h="6915" extrusionOk="0">
                  <a:moveTo>
                    <a:pt x="33" y="0"/>
                  </a:moveTo>
                  <a:cubicBezTo>
                    <a:pt x="33" y="34"/>
                    <a:pt x="0" y="67"/>
                    <a:pt x="0" y="101"/>
                  </a:cubicBezTo>
                  <a:cubicBezTo>
                    <a:pt x="300" y="334"/>
                    <a:pt x="667" y="467"/>
                    <a:pt x="1034" y="534"/>
                  </a:cubicBezTo>
                  <a:cubicBezTo>
                    <a:pt x="2035" y="734"/>
                    <a:pt x="2936" y="1201"/>
                    <a:pt x="3836" y="1702"/>
                  </a:cubicBezTo>
                  <a:cubicBezTo>
                    <a:pt x="4370" y="1969"/>
                    <a:pt x="4870" y="2269"/>
                    <a:pt x="5404" y="2502"/>
                  </a:cubicBezTo>
                  <a:cubicBezTo>
                    <a:pt x="6405" y="2903"/>
                    <a:pt x="7439" y="3236"/>
                    <a:pt x="8439" y="3636"/>
                  </a:cubicBezTo>
                  <a:cubicBezTo>
                    <a:pt x="9207" y="3970"/>
                    <a:pt x="9907" y="4370"/>
                    <a:pt x="10508" y="4937"/>
                  </a:cubicBezTo>
                  <a:cubicBezTo>
                    <a:pt x="10875" y="5271"/>
                    <a:pt x="11241" y="5638"/>
                    <a:pt x="11608" y="6005"/>
                  </a:cubicBezTo>
                  <a:cubicBezTo>
                    <a:pt x="11909" y="6338"/>
                    <a:pt x="12276" y="6639"/>
                    <a:pt x="12709" y="6839"/>
                  </a:cubicBezTo>
                  <a:cubicBezTo>
                    <a:pt x="12790" y="6866"/>
                    <a:pt x="12871" y="6914"/>
                    <a:pt x="13005" y="6914"/>
                  </a:cubicBezTo>
                  <a:cubicBezTo>
                    <a:pt x="13037" y="6914"/>
                    <a:pt x="13071" y="6912"/>
                    <a:pt x="13109" y="6905"/>
                  </a:cubicBezTo>
                  <a:cubicBezTo>
                    <a:pt x="13009" y="6839"/>
                    <a:pt x="12976" y="6772"/>
                    <a:pt x="12909" y="6772"/>
                  </a:cubicBezTo>
                  <a:cubicBezTo>
                    <a:pt x="12376" y="6472"/>
                    <a:pt x="11942" y="6038"/>
                    <a:pt x="11508" y="5638"/>
                  </a:cubicBezTo>
                  <a:cubicBezTo>
                    <a:pt x="11041" y="5171"/>
                    <a:pt x="10541" y="4704"/>
                    <a:pt x="9974" y="4337"/>
                  </a:cubicBezTo>
                  <a:cubicBezTo>
                    <a:pt x="9007" y="3670"/>
                    <a:pt x="7906" y="3203"/>
                    <a:pt x="6772" y="2869"/>
                  </a:cubicBezTo>
                  <a:cubicBezTo>
                    <a:pt x="6104" y="2636"/>
                    <a:pt x="5404" y="2436"/>
                    <a:pt x="4770" y="2069"/>
                  </a:cubicBezTo>
                  <a:cubicBezTo>
                    <a:pt x="4003" y="1635"/>
                    <a:pt x="3236" y="1201"/>
                    <a:pt x="2435" y="834"/>
                  </a:cubicBezTo>
                  <a:cubicBezTo>
                    <a:pt x="2102" y="634"/>
                    <a:pt x="1735" y="501"/>
                    <a:pt x="1401" y="401"/>
                  </a:cubicBezTo>
                  <a:cubicBezTo>
                    <a:pt x="934" y="234"/>
                    <a:pt x="500" y="134"/>
                    <a:pt x="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8102625" y="1636413"/>
              <a:ext cx="130125" cy="63400"/>
            </a:xfrm>
            <a:custGeom>
              <a:avLst/>
              <a:gdLst/>
              <a:ahLst/>
              <a:cxnLst/>
              <a:rect l="l" t="t" r="r" b="b"/>
              <a:pathLst>
                <a:path w="5205" h="2536" extrusionOk="0">
                  <a:moveTo>
                    <a:pt x="5104" y="0"/>
                  </a:moveTo>
                  <a:cubicBezTo>
                    <a:pt x="5038" y="100"/>
                    <a:pt x="4938" y="200"/>
                    <a:pt x="4838" y="300"/>
                  </a:cubicBezTo>
                  <a:cubicBezTo>
                    <a:pt x="4371" y="767"/>
                    <a:pt x="3837" y="1234"/>
                    <a:pt x="3236" y="1501"/>
                  </a:cubicBezTo>
                  <a:cubicBezTo>
                    <a:pt x="2736" y="1701"/>
                    <a:pt x="2236" y="1868"/>
                    <a:pt x="1735" y="2002"/>
                  </a:cubicBezTo>
                  <a:cubicBezTo>
                    <a:pt x="1168" y="2135"/>
                    <a:pt x="601" y="2268"/>
                    <a:pt x="1" y="2535"/>
                  </a:cubicBezTo>
                  <a:lnTo>
                    <a:pt x="201" y="2535"/>
                  </a:lnTo>
                  <a:cubicBezTo>
                    <a:pt x="968" y="2335"/>
                    <a:pt x="1735" y="2135"/>
                    <a:pt x="2503" y="1935"/>
                  </a:cubicBezTo>
                  <a:cubicBezTo>
                    <a:pt x="3370" y="1701"/>
                    <a:pt x="4137" y="1268"/>
                    <a:pt x="4738" y="634"/>
                  </a:cubicBezTo>
                  <a:cubicBezTo>
                    <a:pt x="4904" y="467"/>
                    <a:pt x="5038" y="267"/>
                    <a:pt x="5205" y="67"/>
                  </a:cubicBezTo>
                  <a:cubicBezTo>
                    <a:pt x="5171" y="67"/>
                    <a:pt x="5138" y="33"/>
                    <a:pt x="5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7778225" y="1573863"/>
              <a:ext cx="165975" cy="70075"/>
            </a:xfrm>
            <a:custGeom>
              <a:avLst/>
              <a:gdLst/>
              <a:ahLst/>
              <a:cxnLst/>
              <a:rect l="l" t="t" r="r" b="b"/>
              <a:pathLst>
                <a:path w="6639" h="2803" extrusionOk="0">
                  <a:moveTo>
                    <a:pt x="1" y="0"/>
                  </a:moveTo>
                  <a:lnTo>
                    <a:pt x="1" y="0"/>
                  </a:lnTo>
                  <a:cubicBezTo>
                    <a:pt x="301" y="200"/>
                    <a:pt x="668" y="367"/>
                    <a:pt x="1002" y="501"/>
                  </a:cubicBezTo>
                  <a:cubicBezTo>
                    <a:pt x="1869" y="868"/>
                    <a:pt x="2703" y="1168"/>
                    <a:pt x="3570" y="1501"/>
                  </a:cubicBezTo>
                  <a:cubicBezTo>
                    <a:pt x="4004" y="1702"/>
                    <a:pt x="4437" y="1835"/>
                    <a:pt x="4838" y="2068"/>
                  </a:cubicBezTo>
                  <a:cubicBezTo>
                    <a:pt x="5438" y="2335"/>
                    <a:pt x="6005" y="2702"/>
                    <a:pt x="6639" y="2802"/>
                  </a:cubicBezTo>
                  <a:cubicBezTo>
                    <a:pt x="6572" y="2769"/>
                    <a:pt x="6506" y="2669"/>
                    <a:pt x="6405" y="2636"/>
                  </a:cubicBezTo>
                  <a:cubicBezTo>
                    <a:pt x="6139" y="2535"/>
                    <a:pt x="5838" y="2402"/>
                    <a:pt x="5538" y="2302"/>
                  </a:cubicBezTo>
                  <a:cubicBezTo>
                    <a:pt x="5105" y="2102"/>
                    <a:pt x="4704" y="1868"/>
                    <a:pt x="4271" y="1702"/>
                  </a:cubicBezTo>
                  <a:cubicBezTo>
                    <a:pt x="3370" y="1335"/>
                    <a:pt x="2469" y="1001"/>
                    <a:pt x="1569" y="634"/>
                  </a:cubicBezTo>
                  <a:cubicBezTo>
                    <a:pt x="1035" y="434"/>
                    <a:pt x="501" y="2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8065100" y="1886588"/>
              <a:ext cx="45075" cy="101750"/>
            </a:xfrm>
            <a:custGeom>
              <a:avLst/>
              <a:gdLst/>
              <a:ahLst/>
              <a:cxnLst/>
              <a:rect l="l" t="t" r="r" b="b"/>
              <a:pathLst>
                <a:path w="1803" h="4070" extrusionOk="0">
                  <a:moveTo>
                    <a:pt x="1" y="0"/>
                  </a:moveTo>
                  <a:cubicBezTo>
                    <a:pt x="1" y="901"/>
                    <a:pt x="1168" y="3569"/>
                    <a:pt x="1802" y="4070"/>
                  </a:cubicBezTo>
                  <a:cubicBezTo>
                    <a:pt x="1468" y="3403"/>
                    <a:pt x="1102" y="2736"/>
                    <a:pt x="801" y="2068"/>
                  </a:cubicBezTo>
                  <a:cubicBezTo>
                    <a:pt x="501" y="1401"/>
                    <a:pt x="268" y="70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7931675" y="1643913"/>
              <a:ext cx="22550" cy="23375"/>
            </a:xfrm>
            <a:custGeom>
              <a:avLst/>
              <a:gdLst/>
              <a:ahLst/>
              <a:cxnLst/>
              <a:rect l="l" t="t" r="r" b="b"/>
              <a:pathLst>
                <a:path w="902" h="935" extrusionOk="0">
                  <a:moveTo>
                    <a:pt x="501" y="0"/>
                  </a:moveTo>
                  <a:cubicBezTo>
                    <a:pt x="401" y="34"/>
                    <a:pt x="301" y="67"/>
                    <a:pt x="201" y="134"/>
                  </a:cubicBezTo>
                  <a:cubicBezTo>
                    <a:pt x="34" y="200"/>
                    <a:pt x="1" y="367"/>
                    <a:pt x="1" y="567"/>
                  </a:cubicBezTo>
                  <a:cubicBezTo>
                    <a:pt x="1" y="734"/>
                    <a:pt x="67" y="868"/>
                    <a:pt x="267" y="934"/>
                  </a:cubicBezTo>
                  <a:cubicBezTo>
                    <a:pt x="267" y="901"/>
                    <a:pt x="301" y="868"/>
                    <a:pt x="301" y="868"/>
                  </a:cubicBezTo>
                  <a:cubicBezTo>
                    <a:pt x="301" y="801"/>
                    <a:pt x="267" y="768"/>
                    <a:pt x="267" y="734"/>
                  </a:cubicBezTo>
                  <a:cubicBezTo>
                    <a:pt x="234" y="401"/>
                    <a:pt x="334" y="301"/>
                    <a:pt x="668" y="267"/>
                  </a:cubicBezTo>
                  <a:cubicBezTo>
                    <a:pt x="734" y="234"/>
                    <a:pt x="801" y="234"/>
                    <a:pt x="901" y="200"/>
                  </a:cubicBezTo>
                  <a:cubicBezTo>
                    <a:pt x="868" y="167"/>
                    <a:pt x="868" y="134"/>
                    <a:pt x="835" y="134"/>
                  </a:cubicBezTo>
                  <a:cubicBezTo>
                    <a:pt x="734" y="100"/>
                    <a:pt x="601" y="34"/>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8015075" y="1751488"/>
              <a:ext cx="21700" cy="47550"/>
            </a:xfrm>
            <a:custGeom>
              <a:avLst/>
              <a:gdLst/>
              <a:ahLst/>
              <a:cxnLst/>
              <a:rect l="l" t="t" r="r" b="b"/>
              <a:pathLst>
                <a:path w="868" h="1902" extrusionOk="0">
                  <a:moveTo>
                    <a:pt x="0" y="0"/>
                  </a:moveTo>
                  <a:lnTo>
                    <a:pt x="0" y="0"/>
                  </a:lnTo>
                  <a:cubicBezTo>
                    <a:pt x="301" y="634"/>
                    <a:pt x="567" y="1268"/>
                    <a:pt x="868" y="1902"/>
                  </a:cubicBezTo>
                  <a:cubicBezTo>
                    <a:pt x="701" y="1201"/>
                    <a:pt x="501" y="5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7972550" y="1665588"/>
              <a:ext cx="39200" cy="25875"/>
            </a:xfrm>
            <a:custGeom>
              <a:avLst/>
              <a:gdLst/>
              <a:ahLst/>
              <a:cxnLst/>
              <a:rect l="l" t="t" r="r" b="b"/>
              <a:pathLst>
                <a:path w="1568" h="1035" extrusionOk="0">
                  <a:moveTo>
                    <a:pt x="0" y="1"/>
                  </a:moveTo>
                  <a:lnTo>
                    <a:pt x="0" y="1"/>
                  </a:lnTo>
                  <a:cubicBezTo>
                    <a:pt x="467" y="468"/>
                    <a:pt x="934" y="868"/>
                    <a:pt x="1568" y="1035"/>
                  </a:cubicBezTo>
                  <a:cubicBezTo>
                    <a:pt x="1068" y="701"/>
                    <a:pt x="534" y="3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7791575" y="1599713"/>
              <a:ext cx="39225" cy="19200"/>
            </a:xfrm>
            <a:custGeom>
              <a:avLst/>
              <a:gdLst/>
              <a:ahLst/>
              <a:cxnLst/>
              <a:rect l="l" t="t" r="r" b="b"/>
              <a:pathLst>
                <a:path w="1569" h="768" extrusionOk="0">
                  <a:moveTo>
                    <a:pt x="67" y="0"/>
                  </a:moveTo>
                  <a:cubicBezTo>
                    <a:pt x="34" y="34"/>
                    <a:pt x="34" y="67"/>
                    <a:pt x="1" y="100"/>
                  </a:cubicBezTo>
                  <a:cubicBezTo>
                    <a:pt x="501" y="334"/>
                    <a:pt x="1035" y="534"/>
                    <a:pt x="1535" y="768"/>
                  </a:cubicBezTo>
                  <a:cubicBezTo>
                    <a:pt x="1535" y="768"/>
                    <a:pt x="1568" y="734"/>
                    <a:pt x="1568" y="701"/>
                  </a:cubicBezTo>
                  <a:cubicBezTo>
                    <a:pt x="1068" y="467"/>
                    <a:pt x="568" y="234"/>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7966700" y="1695613"/>
              <a:ext cx="21700" cy="15025"/>
            </a:xfrm>
            <a:custGeom>
              <a:avLst/>
              <a:gdLst/>
              <a:ahLst/>
              <a:cxnLst/>
              <a:rect l="l" t="t" r="r" b="b"/>
              <a:pathLst>
                <a:path w="868" h="601" extrusionOk="0">
                  <a:moveTo>
                    <a:pt x="1" y="0"/>
                  </a:moveTo>
                  <a:lnTo>
                    <a:pt x="1" y="0"/>
                  </a:lnTo>
                  <a:cubicBezTo>
                    <a:pt x="201" y="301"/>
                    <a:pt x="468" y="534"/>
                    <a:pt x="868" y="601"/>
                  </a:cubicBezTo>
                  <a:cubicBezTo>
                    <a:pt x="568" y="401"/>
                    <a:pt x="301" y="20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8236900" y="1603038"/>
              <a:ext cx="7525" cy="20050"/>
            </a:xfrm>
            <a:custGeom>
              <a:avLst/>
              <a:gdLst/>
              <a:ahLst/>
              <a:cxnLst/>
              <a:rect l="l" t="t" r="r" b="b"/>
              <a:pathLst>
                <a:path w="301" h="802" extrusionOk="0">
                  <a:moveTo>
                    <a:pt x="267" y="1"/>
                  </a:moveTo>
                  <a:lnTo>
                    <a:pt x="267" y="1"/>
                  </a:lnTo>
                  <a:cubicBezTo>
                    <a:pt x="167" y="268"/>
                    <a:pt x="0" y="501"/>
                    <a:pt x="34" y="801"/>
                  </a:cubicBezTo>
                  <a:cubicBezTo>
                    <a:pt x="167" y="535"/>
                    <a:pt x="301" y="301"/>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8053425" y="1819863"/>
              <a:ext cx="5875" cy="24225"/>
            </a:xfrm>
            <a:custGeom>
              <a:avLst/>
              <a:gdLst/>
              <a:ahLst/>
              <a:cxnLst/>
              <a:rect l="l" t="t" r="r" b="b"/>
              <a:pathLst>
                <a:path w="235" h="969" extrusionOk="0">
                  <a:moveTo>
                    <a:pt x="1" y="1"/>
                  </a:moveTo>
                  <a:cubicBezTo>
                    <a:pt x="67" y="368"/>
                    <a:pt x="134" y="701"/>
                    <a:pt x="234" y="968"/>
                  </a:cubicBezTo>
                  <a:cubicBezTo>
                    <a:pt x="168" y="668"/>
                    <a:pt x="101" y="3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8044250" y="1823213"/>
              <a:ext cx="5875" cy="20025"/>
            </a:xfrm>
            <a:custGeom>
              <a:avLst/>
              <a:gdLst/>
              <a:ahLst/>
              <a:cxnLst/>
              <a:rect l="l" t="t" r="r" b="b"/>
              <a:pathLst>
                <a:path w="235" h="801" extrusionOk="0">
                  <a:moveTo>
                    <a:pt x="1" y="0"/>
                  </a:moveTo>
                  <a:cubicBezTo>
                    <a:pt x="68" y="300"/>
                    <a:pt x="168" y="567"/>
                    <a:pt x="234" y="801"/>
                  </a:cubicBezTo>
                  <a:cubicBezTo>
                    <a:pt x="168" y="567"/>
                    <a:pt x="101" y="3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8157675" y="1669763"/>
              <a:ext cx="19200" cy="8350"/>
            </a:xfrm>
            <a:custGeom>
              <a:avLst/>
              <a:gdLst/>
              <a:ahLst/>
              <a:cxnLst/>
              <a:rect l="l" t="t" r="r" b="b"/>
              <a:pathLst>
                <a:path w="768" h="334" extrusionOk="0">
                  <a:moveTo>
                    <a:pt x="768" y="0"/>
                  </a:moveTo>
                  <a:lnTo>
                    <a:pt x="0" y="267"/>
                  </a:lnTo>
                  <a:cubicBezTo>
                    <a:pt x="0" y="267"/>
                    <a:pt x="34" y="301"/>
                    <a:pt x="34" y="334"/>
                  </a:cubicBezTo>
                  <a:cubicBezTo>
                    <a:pt x="301" y="234"/>
                    <a:pt x="567" y="201"/>
                    <a:pt x="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8040925" y="1733963"/>
              <a:ext cx="10025" cy="11700"/>
            </a:xfrm>
            <a:custGeom>
              <a:avLst/>
              <a:gdLst/>
              <a:ahLst/>
              <a:cxnLst/>
              <a:rect l="l" t="t" r="r" b="b"/>
              <a:pathLst>
                <a:path w="401" h="468" extrusionOk="0">
                  <a:moveTo>
                    <a:pt x="367" y="1"/>
                  </a:moveTo>
                  <a:cubicBezTo>
                    <a:pt x="234" y="134"/>
                    <a:pt x="100" y="268"/>
                    <a:pt x="0" y="401"/>
                  </a:cubicBezTo>
                  <a:cubicBezTo>
                    <a:pt x="34" y="435"/>
                    <a:pt x="34" y="435"/>
                    <a:pt x="67" y="468"/>
                  </a:cubicBezTo>
                  <a:cubicBezTo>
                    <a:pt x="167" y="334"/>
                    <a:pt x="301" y="201"/>
                    <a:pt x="401" y="68"/>
                  </a:cubicBezTo>
                  <a:cubicBezTo>
                    <a:pt x="401" y="34"/>
                    <a:pt x="367" y="34"/>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8066775" y="1859888"/>
              <a:ext cx="2525" cy="4200"/>
            </a:xfrm>
            <a:custGeom>
              <a:avLst/>
              <a:gdLst/>
              <a:ahLst/>
              <a:cxnLst/>
              <a:rect l="l" t="t" r="r" b="b"/>
              <a:pathLst>
                <a:path w="101" h="168" extrusionOk="0">
                  <a:moveTo>
                    <a:pt x="34" y="1"/>
                  </a:moveTo>
                  <a:cubicBezTo>
                    <a:pt x="34" y="1"/>
                    <a:pt x="0" y="1"/>
                    <a:pt x="0" y="34"/>
                  </a:cubicBezTo>
                  <a:cubicBezTo>
                    <a:pt x="34" y="68"/>
                    <a:pt x="34" y="134"/>
                    <a:pt x="34" y="168"/>
                  </a:cubicBezTo>
                  <a:cubicBezTo>
                    <a:pt x="67" y="168"/>
                    <a:pt x="67" y="168"/>
                    <a:pt x="101" y="134"/>
                  </a:cubicBezTo>
                  <a:cubicBezTo>
                    <a:pt x="67" y="101"/>
                    <a:pt x="67" y="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8151825" y="1453763"/>
              <a:ext cx="33400" cy="70075"/>
            </a:xfrm>
            <a:custGeom>
              <a:avLst/>
              <a:gdLst/>
              <a:ahLst/>
              <a:cxnLst/>
              <a:rect l="l" t="t" r="r" b="b"/>
              <a:pathLst>
                <a:path w="1336" h="2803" extrusionOk="0">
                  <a:moveTo>
                    <a:pt x="1" y="1"/>
                  </a:moveTo>
                  <a:cubicBezTo>
                    <a:pt x="201" y="501"/>
                    <a:pt x="401" y="1002"/>
                    <a:pt x="601" y="1502"/>
                  </a:cubicBezTo>
                  <a:cubicBezTo>
                    <a:pt x="768" y="1836"/>
                    <a:pt x="902" y="2169"/>
                    <a:pt x="1068" y="2469"/>
                  </a:cubicBezTo>
                  <a:cubicBezTo>
                    <a:pt x="1135" y="2603"/>
                    <a:pt x="1202" y="2703"/>
                    <a:pt x="1268" y="2803"/>
                  </a:cubicBezTo>
                  <a:cubicBezTo>
                    <a:pt x="1302" y="2803"/>
                    <a:pt x="1335" y="2770"/>
                    <a:pt x="1335" y="2770"/>
                  </a:cubicBezTo>
                  <a:cubicBezTo>
                    <a:pt x="801" y="1902"/>
                    <a:pt x="668" y="83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8109300" y="1615738"/>
              <a:ext cx="83425" cy="10050"/>
            </a:xfrm>
            <a:custGeom>
              <a:avLst/>
              <a:gdLst/>
              <a:ahLst/>
              <a:cxnLst/>
              <a:rect l="l" t="t" r="r" b="b"/>
              <a:pathLst>
                <a:path w="3337" h="402" extrusionOk="0">
                  <a:moveTo>
                    <a:pt x="856" y="1"/>
                  </a:moveTo>
                  <a:cubicBezTo>
                    <a:pt x="662" y="1"/>
                    <a:pt x="466" y="9"/>
                    <a:pt x="268" y="27"/>
                  </a:cubicBezTo>
                  <a:cubicBezTo>
                    <a:pt x="201" y="27"/>
                    <a:pt x="101" y="27"/>
                    <a:pt x="1" y="60"/>
                  </a:cubicBezTo>
                  <a:cubicBezTo>
                    <a:pt x="34" y="93"/>
                    <a:pt x="34" y="93"/>
                    <a:pt x="34" y="93"/>
                  </a:cubicBezTo>
                  <a:cubicBezTo>
                    <a:pt x="79" y="93"/>
                    <a:pt x="108" y="108"/>
                    <a:pt x="143" y="108"/>
                  </a:cubicBezTo>
                  <a:cubicBezTo>
                    <a:pt x="160" y="108"/>
                    <a:pt x="179" y="104"/>
                    <a:pt x="201" y="93"/>
                  </a:cubicBezTo>
                  <a:cubicBezTo>
                    <a:pt x="413" y="77"/>
                    <a:pt x="628" y="69"/>
                    <a:pt x="843" y="69"/>
                  </a:cubicBezTo>
                  <a:cubicBezTo>
                    <a:pt x="1539" y="69"/>
                    <a:pt x="2240" y="156"/>
                    <a:pt x="2903" y="360"/>
                  </a:cubicBezTo>
                  <a:cubicBezTo>
                    <a:pt x="2969" y="393"/>
                    <a:pt x="3045" y="402"/>
                    <a:pt x="3120" y="402"/>
                  </a:cubicBezTo>
                  <a:cubicBezTo>
                    <a:pt x="3195" y="402"/>
                    <a:pt x="3270" y="393"/>
                    <a:pt x="3336" y="393"/>
                  </a:cubicBezTo>
                  <a:cubicBezTo>
                    <a:pt x="3336" y="393"/>
                    <a:pt x="3336" y="360"/>
                    <a:pt x="3336" y="360"/>
                  </a:cubicBezTo>
                  <a:cubicBezTo>
                    <a:pt x="3036" y="293"/>
                    <a:pt x="2769" y="260"/>
                    <a:pt x="2502" y="193"/>
                  </a:cubicBezTo>
                  <a:cubicBezTo>
                    <a:pt x="1958" y="70"/>
                    <a:pt x="1414" y="1"/>
                    <a:pt x="8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8171025" y="1473788"/>
              <a:ext cx="16700" cy="35875"/>
            </a:xfrm>
            <a:custGeom>
              <a:avLst/>
              <a:gdLst/>
              <a:ahLst/>
              <a:cxnLst/>
              <a:rect l="l" t="t" r="r" b="b"/>
              <a:pathLst>
                <a:path w="668" h="1435" extrusionOk="0">
                  <a:moveTo>
                    <a:pt x="0" y="0"/>
                  </a:moveTo>
                  <a:cubicBezTo>
                    <a:pt x="167" y="501"/>
                    <a:pt x="267" y="1035"/>
                    <a:pt x="667" y="1435"/>
                  </a:cubicBezTo>
                  <a:lnTo>
                    <a:pt x="467" y="968"/>
                  </a:lnTo>
                  <a:cubicBezTo>
                    <a:pt x="367" y="768"/>
                    <a:pt x="300" y="601"/>
                    <a:pt x="234" y="434"/>
                  </a:cubicBezTo>
                  <a:cubicBezTo>
                    <a:pt x="167" y="267"/>
                    <a:pt x="100" y="1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8138500" y="1610438"/>
              <a:ext cx="40050" cy="8475"/>
            </a:xfrm>
            <a:custGeom>
              <a:avLst/>
              <a:gdLst/>
              <a:ahLst/>
              <a:cxnLst/>
              <a:rect l="l" t="t" r="r" b="b"/>
              <a:pathLst>
                <a:path w="1602" h="339" extrusionOk="0">
                  <a:moveTo>
                    <a:pt x="307" y="1"/>
                  </a:moveTo>
                  <a:cubicBezTo>
                    <a:pt x="194" y="1"/>
                    <a:pt x="92" y="13"/>
                    <a:pt x="0" y="38"/>
                  </a:cubicBezTo>
                  <a:cubicBezTo>
                    <a:pt x="534" y="138"/>
                    <a:pt x="1068" y="239"/>
                    <a:pt x="1601" y="339"/>
                  </a:cubicBezTo>
                  <a:cubicBezTo>
                    <a:pt x="1076" y="113"/>
                    <a:pt x="644" y="1"/>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8036750" y="1604713"/>
              <a:ext cx="20050" cy="6700"/>
            </a:xfrm>
            <a:custGeom>
              <a:avLst/>
              <a:gdLst/>
              <a:ahLst/>
              <a:cxnLst/>
              <a:rect l="l" t="t" r="r" b="b"/>
              <a:pathLst>
                <a:path w="802" h="268" extrusionOk="0">
                  <a:moveTo>
                    <a:pt x="1" y="1"/>
                  </a:moveTo>
                  <a:cubicBezTo>
                    <a:pt x="1" y="34"/>
                    <a:pt x="1" y="34"/>
                    <a:pt x="34" y="67"/>
                  </a:cubicBezTo>
                  <a:cubicBezTo>
                    <a:pt x="267" y="134"/>
                    <a:pt x="534" y="201"/>
                    <a:pt x="801" y="267"/>
                  </a:cubicBezTo>
                  <a:cubicBezTo>
                    <a:pt x="801" y="234"/>
                    <a:pt x="801" y="234"/>
                    <a:pt x="801" y="201"/>
                  </a:cubicBezTo>
                  <a:cubicBezTo>
                    <a:pt x="534" y="134"/>
                    <a:pt x="267" y="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8210200" y="1563013"/>
              <a:ext cx="3375" cy="9200"/>
            </a:xfrm>
            <a:custGeom>
              <a:avLst/>
              <a:gdLst/>
              <a:ahLst/>
              <a:cxnLst/>
              <a:rect l="l" t="t" r="r" b="b"/>
              <a:pathLst>
                <a:path w="135" h="368" extrusionOk="0">
                  <a:moveTo>
                    <a:pt x="34" y="1"/>
                  </a:moveTo>
                  <a:cubicBezTo>
                    <a:pt x="1" y="1"/>
                    <a:pt x="1" y="1"/>
                    <a:pt x="1" y="34"/>
                  </a:cubicBezTo>
                  <a:cubicBezTo>
                    <a:pt x="1" y="134"/>
                    <a:pt x="68" y="268"/>
                    <a:pt x="101" y="368"/>
                  </a:cubicBezTo>
                  <a:cubicBezTo>
                    <a:pt x="101" y="368"/>
                    <a:pt x="134" y="368"/>
                    <a:pt x="134" y="334"/>
                  </a:cubicBezTo>
                  <a:cubicBezTo>
                    <a:pt x="101" y="234"/>
                    <a:pt x="68" y="10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8051775" y="1602213"/>
              <a:ext cx="5850" cy="2525"/>
            </a:xfrm>
            <a:custGeom>
              <a:avLst/>
              <a:gdLst/>
              <a:ahLst/>
              <a:cxnLst/>
              <a:rect l="l" t="t" r="r" b="b"/>
              <a:pathLst>
                <a:path w="234" h="101" extrusionOk="0">
                  <a:moveTo>
                    <a:pt x="0" y="0"/>
                  </a:moveTo>
                  <a:cubicBezTo>
                    <a:pt x="0" y="34"/>
                    <a:pt x="0" y="67"/>
                    <a:pt x="0" y="67"/>
                  </a:cubicBezTo>
                  <a:cubicBezTo>
                    <a:pt x="67" y="101"/>
                    <a:pt x="167" y="101"/>
                    <a:pt x="234" y="101"/>
                  </a:cubicBezTo>
                  <a:cubicBezTo>
                    <a:pt x="234" y="101"/>
                    <a:pt x="234" y="67"/>
                    <a:pt x="234" y="67"/>
                  </a:cubicBezTo>
                  <a:cubicBezTo>
                    <a:pt x="167" y="34"/>
                    <a:pt x="67" y="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8318625" y="2004988"/>
              <a:ext cx="45875" cy="98450"/>
            </a:xfrm>
            <a:custGeom>
              <a:avLst/>
              <a:gdLst/>
              <a:ahLst/>
              <a:cxnLst/>
              <a:rect l="l" t="t" r="r" b="b"/>
              <a:pathLst>
                <a:path w="1835" h="3938" extrusionOk="0">
                  <a:moveTo>
                    <a:pt x="34" y="1"/>
                  </a:moveTo>
                  <a:lnTo>
                    <a:pt x="34" y="1"/>
                  </a:lnTo>
                  <a:cubicBezTo>
                    <a:pt x="0" y="201"/>
                    <a:pt x="34" y="401"/>
                    <a:pt x="100" y="568"/>
                  </a:cubicBezTo>
                  <a:cubicBezTo>
                    <a:pt x="334" y="1102"/>
                    <a:pt x="567" y="1602"/>
                    <a:pt x="834" y="2136"/>
                  </a:cubicBezTo>
                  <a:cubicBezTo>
                    <a:pt x="1101" y="2636"/>
                    <a:pt x="1401" y="3170"/>
                    <a:pt x="1702" y="3670"/>
                  </a:cubicBezTo>
                  <a:cubicBezTo>
                    <a:pt x="1735" y="3770"/>
                    <a:pt x="1768" y="3837"/>
                    <a:pt x="1835" y="3937"/>
                  </a:cubicBezTo>
                  <a:cubicBezTo>
                    <a:pt x="1735" y="3270"/>
                    <a:pt x="1501" y="2703"/>
                    <a:pt x="1101" y="2203"/>
                  </a:cubicBezTo>
                  <a:cubicBezTo>
                    <a:pt x="668" y="1602"/>
                    <a:pt x="367" y="935"/>
                    <a:pt x="134" y="268"/>
                  </a:cubicBezTo>
                  <a:cubicBezTo>
                    <a:pt x="100" y="168"/>
                    <a:pt x="67" y="10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8323625" y="2062538"/>
              <a:ext cx="17525" cy="45050"/>
            </a:xfrm>
            <a:custGeom>
              <a:avLst/>
              <a:gdLst/>
              <a:ahLst/>
              <a:cxnLst/>
              <a:rect l="l" t="t" r="r" b="b"/>
              <a:pathLst>
                <a:path w="701" h="1802" extrusionOk="0">
                  <a:moveTo>
                    <a:pt x="67" y="1"/>
                  </a:moveTo>
                  <a:cubicBezTo>
                    <a:pt x="67" y="34"/>
                    <a:pt x="34" y="34"/>
                    <a:pt x="1" y="34"/>
                  </a:cubicBezTo>
                  <a:cubicBezTo>
                    <a:pt x="234" y="634"/>
                    <a:pt x="468" y="1202"/>
                    <a:pt x="701" y="1802"/>
                  </a:cubicBezTo>
                  <a:cubicBezTo>
                    <a:pt x="601" y="1168"/>
                    <a:pt x="401" y="568"/>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8339475" y="2079213"/>
              <a:ext cx="12525" cy="35050"/>
            </a:xfrm>
            <a:custGeom>
              <a:avLst/>
              <a:gdLst/>
              <a:ahLst/>
              <a:cxnLst/>
              <a:rect l="l" t="t" r="r" b="b"/>
              <a:pathLst>
                <a:path w="501" h="1402" extrusionOk="0">
                  <a:moveTo>
                    <a:pt x="0" y="1"/>
                  </a:moveTo>
                  <a:cubicBezTo>
                    <a:pt x="167" y="468"/>
                    <a:pt x="334" y="935"/>
                    <a:pt x="501" y="1402"/>
                  </a:cubicBezTo>
                  <a:cubicBezTo>
                    <a:pt x="501" y="868"/>
                    <a:pt x="234"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8349475" y="2083388"/>
              <a:ext cx="6700" cy="14200"/>
            </a:xfrm>
            <a:custGeom>
              <a:avLst/>
              <a:gdLst/>
              <a:ahLst/>
              <a:cxnLst/>
              <a:rect l="l" t="t" r="r" b="b"/>
              <a:pathLst>
                <a:path w="268" h="568" extrusionOk="0">
                  <a:moveTo>
                    <a:pt x="34" y="1"/>
                  </a:moveTo>
                  <a:cubicBezTo>
                    <a:pt x="34" y="34"/>
                    <a:pt x="1" y="34"/>
                    <a:pt x="1" y="34"/>
                  </a:cubicBezTo>
                  <a:cubicBezTo>
                    <a:pt x="67" y="201"/>
                    <a:pt x="134" y="368"/>
                    <a:pt x="201" y="568"/>
                  </a:cubicBezTo>
                  <a:cubicBezTo>
                    <a:pt x="234" y="534"/>
                    <a:pt x="267" y="534"/>
                    <a:pt x="267" y="534"/>
                  </a:cubicBezTo>
                  <a:cubicBezTo>
                    <a:pt x="201" y="368"/>
                    <a:pt x="134" y="167"/>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8377825" y="2484513"/>
              <a:ext cx="21700" cy="138450"/>
            </a:xfrm>
            <a:custGeom>
              <a:avLst/>
              <a:gdLst/>
              <a:ahLst/>
              <a:cxnLst/>
              <a:rect l="l" t="t" r="r" b="b"/>
              <a:pathLst>
                <a:path w="868" h="5538" extrusionOk="0">
                  <a:moveTo>
                    <a:pt x="835" y="0"/>
                  </a:moveTo>
                  <a:cubicBezTo>
                    <a:pt x="601" y="134"/>
                    <a:pt x="501" y="367"/>
                    <a:pt x="401" y="601"/>
                  </a:cubicBezTo>
                  <a:cubicBezTo>
                    <a:pt x="168" y="1268"/>
                    <a:pt x="1" y="1968"/>
                    <a:pt x="1" y="2702"/>
                  </a:cubicBezTo>
                  <a:cubicBezTo>
                    <a:pt x="34" y="3670"/>
                    <a:pt x="334" y="4570"/>
                    <a:pt x="735" y="5438"/>
                  </a:cubicBezTo>
                  <a:cubicBezTo>
                    <a:pt x="768" y="5471"/>
                    <a:pt x="801" y="5471"/>
                    <a:pt x="868" y="5538"/>
                  </a:cubicBezTo>
                  <a:cubicBezTo>
                    <a:pt x="701" y="4871"/>
                    <a:pt x="534" y="4237"/>
                    <a:pt x="401" y="3603"/>
                  </a:cubicBezTo>
                  <a:cubicBezTo>
                    <a:pt x="168" y="2369"/>
                    <a:pt x="301" y="1168"/>
                    <a:pt x="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8394500" y="2513688"/>
              <a:ext cx="17550" cy="102600"/>
            </a:xfrm>
            <a:custGeom>
              <a:avLst/>
              <a:gdLst/>
              <a:ahLst/>
              <a:cxnLst/>
              <a:rect l="l" t="t" r="r" b="b"/>
              <a:pathLst>
                <a:path w="702" h="4104" extrusionOk="0">
                  <a:moveTo>
                    <a:pt x="301" y="1"/>
                  </a:moveTo>
                  <a:lnTo>
                    <a:pt x="301" y="1"/>
                  </a:lnTo>
                  <a:cubicBezTo>
                    <a:pt x="1" y="1402"/>
                    <a:pt x="101" y="2770"/>
                    <a:pt x="635" y="4104"/>
                  </a:cubicBezTo>
                  <a:lnTo>
                    <a:pt x="701" y="4070"/>
                  </a:lnTo>
                  <a:cubicBezTo>
                    <a:pt x="601" y="3403"/>
                    <a:pt x="468" y="2736"/>
                    <a:pt x="401" y="2036"/>
                  </a:cubicBezTo>
                  <a:cubicBezTo>
                    <a:pt x="334" y="1369"/>
                    <a:pt x="334" y="701"/>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8277750" y="1604713"/>
              <a:ext cx="12550" cy="25875"/>
            </a:xfrm>
            <a:custGeom>
              <a:avLst/>
              <a:gdLst/>
              <a:ahLst/>
              <a:cxnLst/>
              <a:rect l="l" t="t" r="r" b="b"/>
              <a:pathLst>
                <a:path w="502" h="1035" extrusionOk="0">
                  <a:moveTo>
                    <a:pt x="501" y="1"/>
                  </a:moveTo>
                  <a:lnTo>
                    <a:pt x="501" y="1"/>
                  </a:lnTo>
                  <a:cubicBezTo>
                    <a:pt x="334" y="367"/>
                    <a:pt x="168" y="668"/>
                    <a:pt x="1" y="1035"/>
                  </a:cubicBezTo>
                  <a:cubicBezTo>
                    <a:pt x="368" y="768"/>
                    <a:pt x="501" y="50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8203550" y="2166788"/>
              <a:ext cx="21700" cy="30050"/>
            </a:xfrm>
            <a:custGeom>
              <a:avLst/>
              <a:gdLst/>
              <a:ahLst/>
              <a:cxnLst/>
              <a:rect l="l" t="t" r="r" b="b"/>
              <a:pathLst>
                <a:path w="868" h="1202" extrusionOk="0">
                  <a:moveTo>
                    <a:pt x="0" y="0"/>
                  </a:moveTo>
                  <a:lnTo>
                    <a:pt x="0" y="0"/>
                  </a:lnTo>
                  <a:cubicBezTo>
                    <a:pt x="167" y="567"/>
                    <a:pt x="534" y="1068"/>
                    <a:pt x="867" y="1201"/>
                  </a:cubicBezTo>
                  <a:cubicBezTo>
                    <a:pt x="567" y="768"/>
                    <a:pt x="300" y="4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8141825" y="2049188"/>
              <a:ext cx="12525" cy="30050"/>
            </a:xfrm>
            <a:custGeom>
              <a:avLst/>
              <a:gdLst/>
              <a:ahLst/>
              <a:cxnLst/>
              <a:rect l="l" t="t" r="r" b="b"/>
              <a:pathLst>
                <a:path w="501" h="1202" extrusionOk="0">
                  <a:moveTo>
                    <a:pt x="67" y="1"/>
                  </a:moveTo>
                  <a:cubicBezTo>
                    <a:pt x="34" y="1"/>
                    <a:pt x="1" y="1"/>
                    <a:pt x="1" y="34"/>
                  </a:cubicBezTo>
                  <a:cubicBezTo>
                    <a:pt x="67" y="234"/>
                    <a:pt x="134" y="401"/>
                    <a:pt x="234" y="601"/>
                  </a:cubicBezTo>
                  <a:cubicBezTo>
                    <a:pt x="301" y="801"/>
                    <a:pt x="368" y="1002"/>
                    <a:pt x="434" y="1202"/>
                  </a:cubicBezTo>
                  <a:cubicBezTo>
                    <a:pt x="468" y="1202"/>
                    <a:pt x="468" y="1202"/>
                    <a:pt x="501" y="1168"/>
                  </a:cubicBezTo>
                  <a:cubicBezTo>
                    <a:pt x="401" y="768"/>
                    <a:pt x="368" y="334"/>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8369500" y="1598888"/>
              <a:ext cx="16700" cy="5025"/>
            </a:xfrm>
            <a:custGeom>
              <a:avLst/>
              <a:gdLst/>
              <a:ahLst/>
              <a:cxnLst/>
              <a:rect l="l" t="t" r="r" b="b"/>
              <a:pathLst>
                <a:path w="668" h="201" extrusionOk="0">
                  <a:moveTo>
                    <a:pt x="667" y="0"/>
                  </a:moveTo>
                  <a:cubicBezTo>
                    <a:pt x="434" y="33"/>
                    <a:pt x="200" y="67"/>
                    <a:pt x="0" y="133"/>
                  </a:cubicBezTo>
                  <a:cubicBezTo>
                    <a:pt x="0" y="167"/>
                    <a:pt x="0" y="200"/>
                    <a:pt x="0" y="200"/>
                  </a:cubicBezTo>
                  <a:cubicBezTo>
                    <a:pt x="234" y="167"/>
                    <a:pt x="467" y="133"/>
                    <a:pt x="667" y="67"/>
                  </a:cubicBezTo>
                  <a:cubicBezTo>
                    <a:pt x="667" y="33"/>
                    <a:pt x="667" y="33"/>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8440375" y="1603888"/>
              <a:ext cx="15875" cy="4175"/>
            </a:xfrm>
            <a:custGeom>
              <a:avLst/>
              <a:gdLst/>
              <a:ahLst/>
              <a:cxnLst/>
              <a:rect l="l" t="t" r="r" b="b"/>
              <a:pathLst>
                <a:path w="635" h="167" extrusionOk="0">
                  <a:moveTo>
                    <a:pt x="34" y="0"/>
                  </a:moveTo>
                  <a:cubicBezTo>
                    <a:pt x="1" y="34"/>
                    <a:pt x="1" y="34"/>
                    <a:pt x="1" y="67"/>
                  </a:cubicBezTo>
                  <a:cubicBezTo>
                    <a:pt x="201" y="100"/>
                    <a:pt x="401" y="134"/>
                    <a:pt x="601" y="167"/>
                  </a:cubicBezTo>
                  <a:lnTo>
                    <a:pt x="634" y="100"/>
                  </a:lnTo>
                  <a:cubicBezTo>
                    <a:pt x="434" y="67"/>
                    <a:pt x="234" y="34"/>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8000900" y="1851563"/>
              <a:ext cx="3350" cy="4200"/>
            </a:xfrm>
            <a:custGeom>
              <a:avLst/>
              <a:gdLst/>
              <a:ahLst/>
              <a:cxnLst/>
              <a:rect l="l" t="t" r="r" b="b"/>
              <a:pathLst>
                <a:path w="134" h="168" extrusionOk="0">
                  <a:moveTo>
                    <a:pt x="0" y="0"/>
                  </a:moveTo>
                  <a:cubicBezTo>
                    <a:pt x="34" y="67"/>
                    <a:pt x="67" y="134"/>
                    <a:pt x="100" y="167"/>
                  </a:cubicBezTo>
                  <a:cubicBezTo>
                    <a:pt x="100" y="167"/>
                    <a:pt x="134" y="167"/>
                    <a:pt x="134" y="134"/>
                  </a:cubicBezTo>
                  <a:cubicBezTo>
                    <a:pt x="100" y="100"/>
                    <a:pt x="67" y="34"/>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7946700" y="1899088"/>
              <a:ext cx="14200" cy="28375"/>
            </a:xfrm>
            <a:custGeom>
              <a:avLst/>
              <a:gdLst/>
              <a:ahLst/>
              <a:cxnLst/>
              <a:rect l="l" t="t" r="r" b="b"/>
              <a:pathLst>
                <a:path w="568" h="1135" extrusionOk="0">
                  <a:moveTo>
                    <a:pt x="0" y="1"/>
                  </a:moveTo>
                  <a:lnTo>
                    <a:pt x="0" y="1"/>
                  </a:lnTo>
                  <a:cubicBezTo>
                    <a:pt x="200" y="368"/>
                    <a:pt x="367" y="734"/>
                    <a:pt x="567" y="1135"/>
                  </a:cubicBezTo>
                  <a:cubicBezTo>
                    <a:pt x="534" y="668"/>
                    <a:pt x="334" y="3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7962525" y="1889913"/>
              <a:ext cx="8375" cy="14200"/>
            </a:xfrm>
            <a:custGeom>
              <a:avLst/>
              <a:gdLst/>
              <a:ahLst/>
              <a:cxnLst/>
              <a:rect l="l" t="t" r="r" b="b"/>
              <a:pathLst>
                <a:path w="335" h="568" extrusionOk="0">
                  <a:moveTo>
                    <a:pt x="1" y="1"/>
                  </a:moveTo>
                  <a:cubicBezTo>
                    <a:pt x="1" y="234"/>
                    <a:pt x="168" y="401"/>
                    <a:pt x="268" y="568"/>
                  </a:cubicBezTo>
                  <a:lnTo>
                    <a:pt x="334" y="534"/>
                  </a:lnTo>
                  <a:cubicBezTo>
                    <a:pt x="234" y="334"/>
                    <a:pt x="101"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7955025" y="1880738"/>
              <a:ext cx="7525" cy="9200"/>
            </a:xfrm>
            <a:custGeom>
              <a:avLst/>
              <a:gdLst/>
              <a:ahLst/>
              <a:cxnLst/>
              <a:rect l="l" t="t" r="r" b="b"/>
              <a:pathLst>
                <a:path w="301" h="368" extrusionOk="0">
                  <a:moveTo>
                    <a:pt x="1" y="1"/>
                  </a:moveTo>
                  <a:lnTo>
                    <a:pt x="1" y="1"/>
                  </a:lnTo>
                  <a:cubicBezTo>
                    <a:pt x="89" y="118"/>
                    <a:pt x="177" y="210"/>
                    <a:pt x="265" y="321"/>
                  </a:cubicBezTo>
                  <a:lnTo>
                    <a:pt x="265" y="321"/>
                  </a:lnTo>
                  <a:cubicBezTo>
                    <a:pt x="248" y="176"/>
                    <a:pt x="152" y="61"/>
                    <a:pt x="1" y="1"/>
                  </a:cubicBezTo>
                  <a:close/>
                  <a:moveTo>
                    <a:pt x="265" y="321"/>
                  </a:moveTo>
                  <a:lnTo>
                    <a:pt x="265" y="321"/>
                  </a:lnTo>
                  <a:cubicBezTo>
                    <a:pt x="267" y="336"/>
                    <a:pt x="267" y="352"/>
                    <a:pt x="267" y="368"/>
                  </a:cubicBezTo>
                  <a:lnTo>
                    <a:pt x="301" y="368"/>
                  </a:lnTo>
                  <a:cubicBezTo>
                    <a:pt x="289" y="352"/>
                    <a:pt x="277" y="336"/>
                    <a:pt x="265" y="3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8325300" y="1528838"/>
              <a:ext cx="36700" cy="15025"/>
            </a:xfrm>
            <a:custGeom>
              <a:avLst/>
              <a:gdLst/>
              <a:ahLst/>
              <a:cxnLst/>
              <a:rect l="l" t="t" r="r" b="b"/>
              <a:pathLst>
                <a:path w="1468" h="601" extrusionOk="0">
                  <a:moveTo>
                    <a:pt x="1468" y="0"/>
                  </a:moveTo>
                  <a:cubicBezTo>
                    <a:pt x="968" y="234"/>
                    <a:pt x="401" y="234"/>
                    <a:pt x="0" y="600"/>
                  </a:cubicBezTo>
                  <a:cubicBezTo>
                    <a:pt x="100" y="600"/>
                    <a:pt x="200" y="534"/>
                    <a:pt x="267" y="534"/>
                  </a:cubicBezTo>
                  <a:cubicBezTo>
                    <a:pt x="634" y="400"/>
                    <a:pt x="968" y="300"/>
                    <a:pt x="1301" y="200"/>
                  </a:cubicBezTo>
                  <a:cubicBezTo>
                    <a:pt x="1335" y="133"/>
                    <a:pt x="1401" y="67"/>
                    <a:pt x="1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8402850" y="1474613"/>
              <a:ext cx="22550" cy="15050"/>
            </a:xfrm>
            <a:custGeom>
              <a:avLst/>
              <a:gdLst/>
              <a:ahLst/>
              <a:cxnLst/>
              <a:rect l="l" t="t" r="r" b="b"/>
              <a:pathLst>
                <a:path w="902" h="602" extrusionOk="0">
                  <a:moveTo>
                    <a:pt x="901" y="1"/>
                  </a:moveTo>
                  <a:lnTo>
                    <a:pt x="901" y="1"/>
                  </a:lnTo>
                  <a:cubicBezTo>
                    <a:pt x="534" y="101"/>
                    <a:pt x="234" y="334"/>
                    <a:pt x="0" y="601"/>
                  </a:cubicBezTo>
                  <a:cubicBezTo>
                    <a:pt x="301" y="401"/>
                    <a:pt x="601" y="201"/>
                    <a:pt x="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8353650" y="1514638"/>
              <a:ext cx="18375" cy="11700"/>
            </a:xfrm>
            <a:custGeom>
              <a:avLst/>
              <a:gdLst/>
              <a:ahLst/>
              <a:cxnLst/>
              <a:rect l="l" t="t" r="r" b="b"/>
              <a:pathLst>
                <a:path w="735" h="468" extrusionOk="0">
                  <a:moveTo>
                    <a:pt x="668" y="1"/>
                  </a:moveTo>
                  <a:cubicBezTo>
                    <a:pt x="467" y="134"/>
                    <a:pt x="234" y="268"/>
                    <a:pt x="0" y="401"/>
                  </a:cubicBezTo>
                  <a:cubicBezTo>
                    <a:pt x="34" y="435"/>
                    <a:pt x="34" y="435"/>
                    <a:pt x="67" y="468"/>
                  </a:cubicBezTo>
                  <a:cubicBezTo>
                    <a:pt x="301" y="335"/>
                    <a:pt x="501" y="201"/>
                    <a:pt x="734" y="68"/>
                  </a:cubicBezTo>
                  <a:cubicBezTo>
                    <a:pt x="701" y="68"/>
                    <a:pt x="701" y="34"/>
                    <a:pt x="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8356150" y="1511313"/>
              <a:ext cx="6700" cy="4200"/>
            </a:xfrm>
            <a:custGeom>
              <a:avLst/>
              <a:gdLst/>
              <a:ahLst/>
              <a:cxnLst/>
              <a:rect l="l" t="t" r="r" b="b"/>
              <a:pathLst>
                <a:path w="268" h="168" extrusionOk="0">
                  <a:moveTo>
                    <a:pt x="234" y="1"/>
                  </a:moveTo>
                  <a:cubicBezTo>
                    <a:pt x="167" y="34"/>
                    <a:pt x="67" y="67"/>
                    <a:pt x="0" y="101"/>
                  </a:cubicBezTo>
                  <a:cubicBezTo>
                    <a:pt x="0" y="134"/>
                    <a:pt x="34" y="134"/>
                    <a:pt x="34" y="167"/>
                  </a:cubicBezTo>
                  <a:lnTo>
                    <a:pt x="267" y="34"/>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8209375" y="2037513"/>
              <a:ext cx="84250" cy="30900"/>
            </a:xfrm>
            <a:custGeom>
              <a:avLst/>
              <a:gdLst/>
              <a:ahLst/>
              <a:cxnLst/>
              <a:rect l="l" t="t" r="r" b="b"/>
              <a:pathLst>
                <a:path w="3370" h="1236" extrusionOk="0">
                  <a:moveTo>
                    <a:pt x="1" y="1"/>
                  </a:moveTo>
                  <a:lnTo>
                    <a:pt x="1" y="1"/>
                  </a:lnTo>
                  <a:cubicBezTo>
                    <a:pt x="568" y="168"/>
                    <a:pt x="1168" y="301"/>
                    <a:pt x="1735" y="501"/>
                  </a:cubicBezTo>
                  <a:cubicBezTo>
                    <a:pt x="2302" y="735"/>
                    <a:pt x="2836" y="1002"/>
                    <a:pt x="3370" y="1235"/>
                  </a:cubicBezTo>
                  <a:cubicBezTo>
                    <a:pt x="2369" y="535"/>
                    <a:pt x="1235" y="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8236900" y="2050038"/>
              <a:ext cx="16700" cy="6050"/>
            </a:xfrm>
            <a:custGeom>
              <a:avLst/>
              <a:gdLst/>
              <a:ahLst/>
              <a:cxnLst/>
              <a:rect l="l" t="t" r="r" b="b"/>
              <a:pathLst>
                <a:path w="668" h="242" extrusionOk="0">
                  <a:moveTo>
                    <a:pt x="0" y="0"/>
                  </a:moveTo>
                  <a:lnTo>
                    <a:pt x="0" y="0"/>
                  </a:lnTo>
                  <a:cubicBezTo>
                    <a:pt x="224" y="168"/>
                    <a:pt x="377" y="242"/>
                    <a:pt x="558" y="242"/>
                  </a:cubicBezTo>
                  <a:cubicBezTo>
                    <a:pt x="593" y="242"/>
                    <a:pt x="630" y="239"/>
                    <a:pt x="667" y="234"/>
                  </a:cubicBezTo>
                  <a:cubicBezTo>
                    <a:pt x="434" y="134"/>
                    <a:pt x="234" y="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8209375" y="1693113"/>
              <a:ext cx="8375" cy="44225"/>
            </a:xfrm>
            <a:custGeom>
              <a:avLst/>
              <a:gdLst/>
              <a:ahLst/>
              <a:cxnLst/>
              <a:rect l="l" t="t" r="r" b="b"/>
              <a:pathLst>
                <a:path w="335" h="1769" extrusionOk="0">
                  <a:moveTo>
                    <a:pt x="334" y="0"/>
                  </a:moveTo>
                  <a:cubicBezTo>
                    <a:pt x="267" y="100"/>
                    <a:pt x="201" y="134"/>
                    <a:pt x="201" y="167"/>
                  </a:cubicBezTo>
                  <a:cubicBezTo>
                    <a:pt x="134" y="701"/>
                    <a:pt x="67" y="1235"/>
                    <a:pt x="1" y="1768"/>
                  </a:cubicBezTo>
                  <a:cubicBezTo>
                    <a:pt x="234" y="1201"/>
                    <a:pt x="301" y="668"/>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8221875" y="1690613"/>
              <a:ext cx="6700" cy="30875"/>
            </a:xfrm>
            <a:custGeom>
              <a:avLst/>
              <a:gdLst/>
              <a:ahLst/>
              <a:cxnLst/>
              <a:rect l="l" t="t" r="r" b="b"/>
              <a:pathLst>
                <a:path w="268" h="1235" extrusionOk="0">
                  <a:moveTo>
                    <a:pt x="101" y="0"/>
                  </a:moveTo>
                  <a:lnTo>
                    <a:pt x="101" y="0"/>
                  </a:lnTo>
                  <a:cubicBezTo>
                    <a:pt x="68" y="34"/>
                    <a:pt x="34" y="67"/>
                    <a:pt x="34" y="100"/>
                  </a:cubicBezTo>
                  <a:cubicBezTo>
                    <a:pt x="1" y="467"/>
                    <a:pt x="1" y="868"/>
                    <a:pt x="1" y="1235"/>
                  </a:cubicBezTo>
                  <a:cubicBezTo>
                    <a:pt x="234" y="801"/>
                    <a:pt x="268" y="2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8189350" y="1766488"/>
              <a:ext cx="10875" cy="43400"/>
            </a:xfrm>
            <a:custGeom>
              <a:avLst/>
              <a:gdLst/>
              <a:ahLst/>
              <a:cxnLst/>
              <a:rect l="l" t="t" r="r" b="b"/>
              <a:pathLst>
                <a:path w="435" h="1736" extrusionOk="0">
                  <a:moveTo>
                    <a:pt x="435" y="1"/>
                  </a:moveTo>
                  <a:cubicBezTo>
                    <a:pt x="116" y="511"/>
                    <a:pt x="71" y="1082"/>
                    <a:pt x="39" y="1656"/>
                  </a:cubicBezTo>
                  <a:lnTo>
                    <a:pt x="39" y="1656"/>
                  </a:lnTo>
                  <a:cubicBezTo>
                    <a:pt x="82" y="1560"/>
                    <a:pt x="108" y="1481"/>
                    <a:pt x="134" y="1402"/>
                  </a:cubicBezTo>
                  <a:cubicBezTo>
                    <a:pt x="234" y="1002"/>
                    <a:pt x="301" y="601"/>
                    <a:pt x="401" y="201"/>
                  </a:cubicBezTo>
                  <a:cubicBezTo>
                    <a:pt x="401" y="134"/>
                    <a:pt x="401" y="68"/>
                    <a:pt x="435" y="1"/>
                  </a:cubicBezTo>
                  <a:close/>
                  <a:moveTo>
                    <a:pt x="39" y="1656"/>
                  </a:moveTo>
                  <a:cubicBezTo>
                    <a:pt x="27" y="1681"/>
                    <a:pt x="15" y="1707"/>
                    <a:pt x="1" y="1735"/>
                  </a:cubicBezTo>
                  <a:lnTo>
                    <a:pt x="34" y="1735"/>
                  </a:lnTo>
                  <a:cubicBezTo>
                    <a:pt x="36" y="1709"/>
                    <a:pt x="37" y="1682"/>
                    <a:pt x="39" y="16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8301100" y="2513688"/>
              <a:ext cx="12550" cy="10875"/>
            </a:xfrm>
            <a:custGeom>
              <a:avLst/>
              <a:gdLst/>
              <a:ahLst/>
              <a:cxnLst/>
              <a:rect l="l" t="t" r="r" b="b"/>
              <a:pathLst>
                <a:path w="502" h="435" extrusionOk="0">
                  <a:moveTo>
                    <a:pt x="434" y="1"/>
                  </a:moveTo>
                  <a:cubicBezTo>
                    <a:pt x="301" y="101"/>
                    <a:pt x="134" y="234"/>
                    <a:pt x="1" y="368"/>
                  </a:cubicBezTo>
                  <a:cubicBezTo>
                    <a:pt x="1" y="368"/>
                    <a:pt x="34" y="401"/>
                    <a:pt x="34" y="435"/>
                  </a:cubicBezTo>
                  <a:cubicBezTo>
                    <a:pt x="201" y="301"/>
                    <a:pt x="368" y="168"/>
                    <a:pt x="501" y="68"/>
                  </a:cubicBezTo>
                  <a:cubicBezTo>
                    <a:pt x="501" y="34"/>
                    <a:pt x="468" y="34"/>
                    <a:pt x="4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8297775" y="2532038"/>
              <a:ext cx="6700" cy="4200"/>
            </a:xfrm>
            <a:custGeom>
              <a:avLst/>
              <a:gdLst/>
              <a:ahLst/>
              <a:cxnLst/>
              <a:rect l="l" t="t" r="r" b="b"/>
              <a:pathLst>
                <a:path w="268" h="168" extrusionOk="0">
                  <a:moveTo>
                    <a:pt x="267" y="1"/>
                  </a:moveTo>
                  <a:lnTo>
                    <a:pt x="0" y="134"/>
                  </a:lnTo>
                  <a:cubicBezTo>
                    <a:pt x="34" y="134"/>
                    <a:pt x="34" y="168"/>
                    <a:pt x="34" y="168"/>
                  </a:cubicBezTo>
                  <a:cubicBezTo>
                    <a:pt x="134" y="101"/>
                    <a:pt x="201" y="67"/>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8304450" y="2526213"/>
              <a:ext cx="5850" cy="5850"/>
            </a:xfrm>
            <a:custGeom>
              <a:avLst/>
              <a:gdLst/>
              <a:ahLst/>
              <a:cxnLst/>
              <a:rect l="l" t="t" r="r" b="b"/>
              <a:pathLst>
                <a:path w="234" h="234" extrusionOk="0">
                  <a:moveTo>
                    <a:pt x="200" y="0"/>
                  </a:moveTo>
                  <a:cubicBezTo>
                    <a:pt x="134" y="67"/>
                    <a:pt x="67" y="167"/>
                    <a:pt x="0" y="234"/>
                  </a:cubicBezTo>
                  <a:cubicBezTo>
                    <a:pt x="67" y="167"/>
                    <a:pt x="167" y="100"/>
                    <a:pt x="234" y="34"/>
                  </a:cubicBezTo>
                  <a:lnTo>
                    <a:pt x="2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7945025" y="1745638"/>
              <a:ext cx="9200" cy="15875"/>
            </a:xfrm>
            <a:custGeom>
              <a:avLst/>
              <a:gdLst/>
              <a:ahLst/>
              <a:cxnLst/>
              <a:rect l="l" t="t" r="r" b="b"/>
              <a:pathLst>
                <a:path w="368" h="635" extrusionOk="0">
                  <a:moveTo>
                    <a:pt x="0" y="1"/>
                  </a:moveTo>
                  <a:cubicBezTo>
                    <a:pt x="34" y="268"/>
                    <a:pt x="167" y="468"/>
                    <a:pt x="367" y="635"/>
                  </a:cubicBezTo>
                  <a:cubicBezTo>
                    <a:pt x="267" y="435"/>
                    <a:pt x="134"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7940850" y="1736463"/>
              <a:ext cx="4200" cy="9200"/>
            </a:xfrm>
            <a:custGeom>
              <a:avLst/>
              <a:gdLst/>
              <a:ahLst/>
              <a:cxnLst/>
              <a:rect l="l" t="t" r="r" b="b"/>
              <a:pathLst>
                <a:path w="168" h="368" extrusionOk="0">
                  <a:moveTo>
                    <a:pt x="67" y="1"/>
                  </a:moveTo>
                  <a:cubicBezTo>
                    <a:pt x="34" y="1"/>
                    <a:pt x="1" y="1"/>
                    <a:pt x="1" y="34"/>
                  </a:cubicBezTo>
                  <a:cubicBezTo>
                    <a:pt x="34" y="134"/>
                    <a:pt x="101" y="268"/>
                    <a:pt x="167" y="368"/>
                  </a:cubicBezTo>
                  <a:cubicBezTo>
                    <a:pt x="134" y="234"/>
                    <a:pt x="101" y="134"/>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7974200" y="1751488"/>
              <a:ext cx="5025" cy="9200"/>
            </a:xfrm>
            <a:custGeom>
              <a:avLst/>
              <a:gdLst/>
              <a:ahLst/>
              <a:cxnLst/>
              <a:rect l="l" t="t" r="r" b="b"/>
              <a:pathLst>
                <a:path w="201" h="368" extrusionOk="0">
                  <a:moveTo>
                    <a:pt x="1" y="0"/>
                  </a:moveTo>
                  <a:cubicBezTo>
                    <a:pt x="68" y="134"/>
                    <a:pt x="134" y="234"/>
                    <a:pt x="201" y="367"/>
                  </a:cubicBezTo>
                  <a:cubicBezTo>
                    <a:pt x="134" y="234"/>
                    <a:pt x="68" y="1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8322800" y="2438638"/>
              <a:ext cx="24200" cy="49225"/>
            </a:xfrm>
            <a:custGeom>
              <a:avLst/>
              <a:gdLst/>
              <a:ahLst/>
              <a:cxnLst/>
              <a:rect l="l" t="t" r="r" b="b"/>
              <a:pathLst>
                <a:path w="968" h="1969" extrusionOk="0">
                  <a:moveTo>
                    <a:pt x="0" y="1"/>
                  </a:moveTo>
                  <a:cubicBezTo>
                    <a:pt x="34" y="101"/>
                    <a:pt x="34" y="201"/>
                    <a:pt x="67" y="268"/>
                  </a:cubicBezTo>
                  <a:cubicBezTo>
                    <a:pt x="300" y="768"/>
                    <a:pt x="534" y="1268"/>
                    <a:pt x="801" y="1735"/>
                  </a:cubicBezTo>
                  <a:cubicBezTo>
                    <a:pt x="834" y="1835"/>
                    <a:pt x="901" y="1902"/>
                    <a:pt x="968" y="1969"/>
                  </a:cubicBezTo>
                  <a:cubicBezTo>
                    <a:pt x="667" y="1368"/>
                    <a:pt x="400" y="768"/>
                    <a:pt x="134" y="168"/>
                  </a:cubicBezTo>
                  <a:cubicBezTo>
                    <a:pt x="100" y="101"/>
                    <a:pt x="34" y="6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8319450" y="2430313"/>
              <a:ext cx="3375" cy="9200"/>
            </a:xfrm>
            <a:custGeom>
              <a:avLst/>
              <a:gdLst/>
              <a:ahLst/>
              <a:cxnLst/>
              <a:rect l="l" t="t" r="r" b="b"/>
              <a:pathLst>
                <a:path w="135" h="368" extrusionOk="0">
                  <a:moveTo>
                    <a:pt x="1" y="0"/>
                  </a:moveTo>
                  <a:cubicBezTo>
                    <a:pt x="34" y="134"/>
                    <a:pt x="101" y="234"/>
                    <a:pt x="134" y="367"/>
                  </a:cubicBezTo>
                  <a:cubicBezTo>
                    <a:pt x="101" y="234"/>
                    <a:pt x="34" y="1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8306100" y="1889088"/>
              <a:ext cx="3375" cy="13375"/>
            </a:xfrm>
            <a:custGeom>
              <a:avLst/>
              <a:gdLst/>
              <a:ahLst/>
              <a:cxnLst/>
              <a:rect l="l" t="t" r="r" b="b"/>
              <a:pathLst>
                <a:path w="135" h="535" extrusionOk="0">
                  <a:moveTo>
                    <a:pt x="134" y="0"/>
                  </a:moveTo>
                  <a:lnTo>
                    <a:pt x="1" y="53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8377000" y="2302713"/>
              <a:ext cx="1700" cy="5025"/>
            </a:xfrm>
            <a:custGeom>
              <a:avLst/>
              <a:gdLst/>
              <a:ahLst/>
              <a:cxnLst/>
              <a:rect l="l" t="t" r="r" b="b"/>
              <a:pathLst>
                <a:path w="68" h="201" extrusionOk="0">
                  <a:moveTo>
                    <a:pt x="0" y="1"/>
                  </a:moveTo>
                  <a:lnTo>
                    <a:pt x="0" y="201"/>
                  </a:lnTo>
                  <a:lnTo>
                    <a:pt x="67" y="201"/>
                  </a:lnTo>
                  <a:lnTo>
                    <a:pt x="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8391175" y="2206813"/>
              <a:ext cx="5025" cy="9200"/>
            </a:xfrm>
            <a:custGeom>
              <a:avLst/>
              <a:gdLst/>
              <a:ahLst/>
              <a:cxnLst/>
              <a:rect l="l" t="t" r="r" b="b"/>
              <a:pathLst>
                <a:path w="201" h="368" extrusionOk="0">
                  <a:moveTo>
                    <a:pt x="0" y="0"/>
                  </a:moveTo>
                  <a:cubicBezTo>
                    <a:pt x="67" y="101"/>
                    <a:pt x="134" y="234"/>
                    <a:pt x="201" y="367"/>
                  </a:cubicBezTo>
                  <a:cubicBezTo>
                    <a:pt x="134" y="234"/>
                    <a:pt x="67" y="101"/>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56"/>
          <p:cNvGrpSpPr/>
          <p:nvPr/>
        </p:nvGrpSpPr>
        <p:grpSpPr>
          <a:xfrm>
            <a:off x="3425261" y="3837324"/>
            <a:ext cx="965478" cy="870473"/>
            <a:chOff x="2478600" y="1749850"/>
            <a:chExt cx="1316800" cy="1187225"/>
          </a:xfrm>
        </p:grpSpPr>
        <p:sp>
          <p:nvSpPr>
            <p:cNvPr id="4250" name="Google Shape;4250;p56"/>
            <p:cNvSpPr/>
            <p:nvPr/>
          </p:nvSpPr>
          <p:spPr>
            <a:xfrm>
              <a:off x="2478600" y="1749850"/>
              <a:ext cx="1316800" cy="1187225"/>
            </a:xfrm>
            <a:custGeom>
              <a:avLst/>
              <a:gdLst/>
              <a:ahLst/>
              <a:cxnLst/>
              <a:rect l="l" t="t" r="r" b="b"/>
              <a:pathLst>
                <a:path w="52672" h="47489" extrusionOk="0">
                  <a:moveTo>
                    <a:pt x="35096" y="9487"/>
                  </a:moveTo>
                  <a:cubicBezTo>
                    <a:pt x="35540" y="9487"/>
                    <a:pt x="35598" y="9960"/>
                    <a:pt x="35893" y="10282"/>
                  </a:cubicBezTo>
                  <a:cubicBezTo>
                    <a:pt x="35831" y="10291"/>
                    <a:pt x="35774" y="10295"/>
                    <a:pt x="35720" y="10295"/>
                  </a:cubicBezTo>
                  <a:cubicBezTo>
                    <a:pt x="35173" y="10295"/>
                    <a:pt x="35057" y="9855"/>
                    <a:pt x="34692" y="9581"/>
                  </a:cubicBezTo>
                  <a:cubicBezTo>
                    <a:pt x="34856" y="9516"/>
                    <a:pt x="34988" y="9487"/>
                    <a:pt x="35096" y="9487"/>
                  </a:cubicBezTo>
                  <a:close/>
                  <a:moveTo>
                    <a:pt x="35926" y="9281"/>
                  </a:moveTo>
                  <a:cubicBezTo>
                    <a:pt x="35993" y="9281"/>
                    <a:pt x="36160" y="9314"/>
                    <a:pt x="36193" y="9348"/>
                  </a:cubicBezTo>
                  <a:cubicBezTo>
                    <a:pt x="36427" y="9681"/>
                    <a:pt x="36660" y="10015"/>
                    <a:pt x="36927" y="10448"/>
                  </a:cubicBezTo>
                  <a:cubicBezTo>
                    <a:pt x="36875" y="10454"/>
                    <a:pt x="36826" y="10457"/>
                    <a:pt x="36780" y="10457"/>
                  </a:cubicBezTo>
                  <a:cubicBezTo>
                    <a:pt x="36070" y="10457"/>
                    <a:pt x="36138" y="9763"/>
                    <a:pt x="35793" y="9481"/>
                  </a:cubicBezTo>
                  <a:cubicBezTo>
                    <a:pt x="35793" y="9481"/>
                    <a:pt x="35860" y="9314"/>
                    <a:pt x="35926" y="9281"/>
                  </a:cubicBezTo>
                  <a:close/>
                  <a:moveTo>
                    <a:pt x="36802" y="9216"/>
                  </a:moveTo>
                  <a:cubicBezTo>
                    <a:pt x="37277" y="9216"/>
                    <a:pt x="37682" y="9727"/>
                    <a:pt x="38061" y="10749"/>
                  </a:cubicBezTo>
                  <a:cubicBezTo>
                    <a:pt x="38028" y="10815"/>
                    <a:pt x="37961" y="10849"/>
                    <a:pt x="37928" y="10915"/>
                  </a:cubicBezTo>
                  <a:cubicBezTo>
                    <a:pt x="37461" y="10348"/>
                    <a:pt x="37027" y="9781"/>
                    <a:pt x="36594" y="9248"/>
                  </a:cubicBezTo>
                  <a:cubicBezTo>
                    <a:pt x="36664" y="9227"/>
                    <a:pt x="36734" y="9216"/>
                    <a:pt x="36802" y="9216"/>
                  </a:cubicBezTo>
                  <a:close/>
                  <a:moveTo>
                    <a:pt x="29958" y="11377"/>
                  </a:moveTo>
                  <a:cubicBezTo>
                    <a:pt x="29957" y="11379"/>
                    <a:pt x="29956" y="11381"/>
                    <a:pt x="29956" y="11382"/>
                  </a:cubicBezTo>
                  <a:cubicBezTo>
                    <a:pt x="29963" y="11382"/>
                    <a:pt x="29964" y="11381"/>
                    <a:pt x="29958" y="11377"/>
                  </a:cubicBezTo>
                  <a:close/>
                  <a:moveTo>
                    <a:pt x="31490" y="1675"/>
                  </a:moveTo>
                  <a:cubicBezTo>
                    <a:pt x="32557" y="1942"/>
                    <a:pt x="32591" y="2943"/>
                    <a:pt x="32958" y="3644"/>
                  </a:cubicBezTo>
                  <a:cubicBezTo>
                    <a:pt x="33058" y="3844"/>
                    <a:pt x="32858" y="4211"/>
                    <a:pt x="32791" y="4477"/>
                  </a:cubicBezTo>
                  <a:cubicBezTo>
                    <a:pt x="32591" y="5078"/>
                    <a:pt x="32391" y="5678"/>
                    <a:pt x="32858" y="6245"/>
                  </a:cubicBezTo>
                  <a:cubicBezTo>
                    <a:pt x="33258" y="4844"/>
                    <a:pt x="33625" y="3443"/>
                    <a:pt x="34025" y="2042"/>
                  </a:cubicBezTo>
                  <a:cubicBezTo>
                    <a:pt x="34125" y="2076"/>
                    <a:pt x="34225" y="2076"/>
                    <a:pt x="34292" y="2109"/>
                  </a:cubicBezTo>
                  <a:cubicBezTo>
                    <a:pt x="34325" y="3043"/>
                    <a:pt x="33692" y="3944"/>
                    <a:pt x="33892" y="4878"/>
                  </a:cubicBezTo>
                  <a:lnTo>
                    <a:pt x="34159" y="4878"/>
                  </a:lnTo>
                  <a:cubicBezTo>
                    <a:pt x="34359" y="4177"/>
                    <a:pt x="34592" y="3443"/>
                    <a:pt x="34726" y="2710"/>
                  </a:cubicBezTo>
                  <a:cubicBezTo>
                    <a:pt x="34859" y="2176"/>
                    <a:pt x="35159" y="1942"/>
                    <a:pt x="35760" y="1809"/>
                  </a:cubicBezTo>
                  <a:lnTo>
                    <a:pt x="35760" y="1809"/>
                  </a:lnTo>
                  <a:cubicBezTo>
                    <a:pt x="35560" y="2609"/>
                    <a:pt x="35359" y="3377"/>
                    <a:pt x="35126" y="4111"/>
                  </a:cubicBezTo>
                  <a:cubicBezTo>
                    <a:pt x="34859" y="5011"/>
                    <a:pt x="34559" y="5945"/>
                    <a:pt x="34225" y="6846"/>
                  </a:cubicBezTo>
                  <a:cubicBezTo>
                    <a:pt x="33992" y="7480"/>
                    <a:pt x="33658" y="8080"/>
                    <a:pt x="33325" y="8681"/>
                  </a:cubicBezTo>
                  <a:cubicBezTo>
                    <a:pt x="33258" y="8781"/>
                    <a:pt x="32991" y="8814"/>
                    <a:pt x="32791" y="8881"/>
                  </a:cubicBezTo>
                  <a:cubicBezTo>
                    <a:pt x="32824" y="9081"/>
                    <a:pt x="32858" y="9348"/>
                    <a:pt x="32958" y="9781"/>
                  </a:cubicBezTo>
                  <a:cubicBezTo>
                    <a:pt x="32691" y="9615"/>
                    <a:pt x="32557" y="9548"/>
                    <a:pt x="32324" y="9414"/>
                  </a:cubicBezTo>
                  <a:lnTo>
                    <a:pt x="32324" y="9414"/>
                  </a:lnTo>
                  <a:cubicBezTo>
                    <a:pt x="32324" y="9748"/>
                    <a:pt x="32357" y="9981"/>
                    <a:pt x="32357" y="10048"/>
                  </a:cubicBezTo>
                  <a:cubicBezTo>
                    <a:pt x="31957" y="10148"/>
                    <a:pt x="31623" y="10248"/>
                    <a:pt x="31223" y="10382"/>
                  </a:cubicBezTo>
                  <a:cubicBezTo>
                    <a:pt x="31290" y="10515"/>
                    <a:pt x="31357" y="10615"/>
                    <a:pt x="31357" y="10682"/>
                  </a:cubicBezTo>
                  <a:cubicBezTo>
                    <a:pt x="31423" y="10915"/>
                    <a:pt x="31457" y="11149"/>
                    <a:pt x="31490" y="11382"/>
                  </a:cubicBezTo>
                  <a:lnTo>
                    <a:pt x="31090" y="10949"/>
                  </a:lnTo>
                  <a:cubicBezTo>
                    <a:pt x="30990" y="10849"/>
                    <a:pt x="30956" y="10782"/>
                    <a:pt x="30890" y="10715"/>
                  </a:cubicBezTo>
                  <a:cubicBezTo>
                    <a:pt x="30823" y="10782"/>
                    <a:pt x="30789" y="10849"/>
                    <a:pt x="30723" y="10915"/>
                  </a:cubicBezTo>
                  <a:cubicBezTo>
                    <a:pt x="30823" y="11149"/>
                    <a:pt x="30956" y="11382"/>
                    <a:pt x="31023" y="11616"/>
                  </a:cubicBezTo>
                  <a:cubicBezTo>
                    <a:pt x="31056" y="11749"/>
                    <a:pt x="30923" y="11950"/>
                    <a:pt x="30890" y="12116"/>
                  </a:cubicBezTo>
                  <a:cubicBezTo>
                    <a:pt x="30789" y="12016"/>
                    <a:pt x="30723" y="11916"/>
                    <a:pt x="30623" y="11849"/>
                  </a:cubicBezTo>
                  <a:cubicBezTo>
                    <a:pt x="30489" y="11716"/>
                    <a:pt x="30356" y="11616"/>
                    <a:pt x="30222" y="11483"/>
                  </a:cubicBezTo>
                  <a:cubicBezTo>
                    <a:pt x="30156" y="11516"/>
                    <a:pt x="30122" y="11583"/>
                    <a:pt x="30089" y="11616"/>
                  </a:cubicBezTo>
                  <a:cubicBezTo>
                    <a:pt x="30256" y="11916"/>
                    <a:pt x="30423" y="12216"/>
                    <a:pt x="30556" y="12550"/>
                  </a:cubicBezTo>
                  <a:cubicBezTo>
                    <a:pt x="30489" y="12583"/>
                    <a:pt x="30423" y="12617"/>
                    <a:pt x="30356" y="12650"/>
                  </a:cubicBezTo>
                  <a:cubicBezTo>
                    <a:pt x="29889" y="12350"/>
                    <a:pt x="29622" y="11950"/>
                    <a:pt x="29755" y="11316"/>
                  </a:cubicBezTo>
                  <a:lnTo>
                    <a:pt x="29755" y="11316"/>
                  </a:lnTo>
                  <a:cubicBezTo>
                    <a:pt x="29857" y="11341"/>
                    <a:pt x="29939" y="11367"/>
                    <a:pt x="29958" y="11377"/>
                  </a:cubicBezTo>
                  <a:lnTo>
                    <a:pt x="29958" y="11377"/>
                  </a:lnTo>
                  <a:cubicBezTo>
                    <a:pt x="30691" y="9844"/>
                    <a:pt x="31257" y="8278"/>
                    <a:pt x="31590" y="6612"/>
                  </a:cubicBezTo>
                  <a:cubicBezTo>
                    <a:pt x="31957" y="4911"/>
                    <a:pt x="31790" y="3310"/>
                    <a:pt x="31490" y="1675"/>
                  </a:cubicBezTo>
                  <a:close/>
                  <a:moveTo>
                    <a:pt x="29155" y="12316"/>
                  </a:moveTo>
                  <a:lnTo>
                    <a:pt x="29155" y="12316"/>
                  </a:lnTo>
                  <a:cubicBezTo>
                    <a:pt x="30056" y="12917"/>
                    <a:pt x="30056" y="12950"/>
                    <a:pt x="29455" y="13384"/>
                  </a:cubicBezTo>
                  <a:cubicBezTo>
                    <a:pt x="29355" y="13017"/>
                    <a:pt x="29255" y="12650"/>
                    <a:pt x="29155" y="12316"/>
                  </a:cubicBezTo>
                  <a:close/>
                  <a:moveTo>
                    <a:pt x="25052" y="11249"/>
                  </a:moveTo>
                  <a:cubicBezTo>
                    <a:pt x="25552" y="11316"/>
                    <a:pt x="26720" y="13117"/>
                    <a:pt x="26687" y="14084"/>
                  </a:cubicBezTo>
                  <a:cubicBezTo>
                    <a:pt x="26086" y="13050"/>
                    <a:pt x="25552" y="12150"/>
                    <a:pt x="25052" y="11249"/>
                  </a:cubicBezTo>
                  <a:close/>
                  <a:moveTo>
                    <a:pt x="38457" y="8963"/>
                  </a:moveTo>
                  <a:cubicBezTo>
                    <a:pt x="38805" y="8963"/>
                    <a:pt x="39160" y="9045"/>
                    <a:pt x="39496" y="9081"/>
                  </a:cubicBezTo>
                  <a:cubicBezTo>
                    <a:pt x="40396" y="9181"/>
                    <a:pt x="41264" y="9448"/>
                    <a:pt x="42164" y="9681"/>
                  </a:cubicBezTo>
                  <a:cubicBezTo>
                    <a:pt x="43765" y="10082"/>
                    <a:pt x="45233" y="10815"/>
                    <a:pt x="46534" y="11849"/>
                  </a:cubicBezTo>
                  <a:cubicBezTo>
                    <a:pt x="47335" y="12483"/>
                    <a:pt x="48235" y="13050"/>
                    <a:pt x="48969" y="13784"/>
                  </a:cubicBezTo>
                  <a:cubicBezTo>
                    <a:pt x="49736" y="14518"/>
                    <a:pt x="50403" y="15419"/>
                    <a:pt x="51071" y="16253"/>
                  </a:cubicBezTo>
                  <a:cubicBezTo>
                    <a:pt x="51337" y="16553"/>
                    <a:pt x="51471" y="16920"/>
                    <a:pt x="51771" y="17420"/>
                  </a:cubicBezTo>
                  <a:cubicBezTo>
                    <a:pt x="51304" y="17020"/>
                    <a:pt x="50971" y="16720"/>
                    <a:pt x="50637" y="16453"/>
                  </a:cubicBezTo>
                  <a:cubicBezTo>
                    <a:pt x="50570" y="16486"/>
                    <a:pt x="50537" y="16553"/>
                    <a:pt x="50470" y="16620"/>
                  </a:cubicBezTo>
                  <a:cubicBezTo>
                    <a:pt x="50737" y="16986"/>
                    <a:pt x="51004" y="17353"/>
                    <a:pt x="51271" y="17754"/>
                  </a:cubicBezTo>
                  <a:cubicBezTo>
                    <a:pt x="51114" y="17883"/>
                    <a:pt x="50985" y="17935"/>
                    <a:pt x="50871" y="17935"/>
                  </a:cubicBezTo>
                  <a:cubicBezTo>
                    <a:pt x="50572" y="17935"/>
                    <a:pt x="50374" y="17576"/>
                    <a:pt x="50037" y="17287"/>
                  </a:cubicBezTo>
                  <a:lnTo>
                    <a:pt x="50037" y="17287"/>
                  </a:lnTo>
                  <a:cubicBezTo>
                    <a:pt x="50103" y="17654"/>
                    <a:pt x="50137" y="17820"/>
                    <a:pt x="50203" y="18087"/>
                  </a:cubicBezTo>
                  <a:cubicBezTo>
                    <a:pt x="50121" y="18106"/>
                    <a:pt x="50045" y="18115"/>
                    <a:pt x="49976" y="18115"/>
                  </a:cubicBezTo>
                  <a:cubicBezTo>
                    <a:pt x="49179" y="18115"/>
                    <a:pt x="49203" y="16973"/>
                    <a:pt x="48435" y="16820"/>
                  </a:cubicBezTo>
                  <a:lnTo>
                    <a:pt x="48435" y="16820"/>
                  </a:lnTo>
                  <a:cubicBezTo>
                    <a:pt x="48402" y="17420"/>
                    <a:pt x="48836" y="17654"/>
                    <a:pt x="49203" y="17954"/>
                  </a:cubicBezTo>
                  <a:cubicBezTo>
                    <a:pt x="49044" y="18200"/>
                    <a:pt x="48886" y="18326"/>
                    <a:pt x="48722" y="18326"/>
                  </a:cubicBezTo>
                  <a:cubicBezTo>
                    <a:pt x="48576" y="18326"/>
                    <a:pt x="48426" y="18225"/>
                    <a:pt x="48269" y="18021"/>
                  </a:cubicBezTo>
                  <a:cubicBezTo>
                    <a:pt x="47902" y="17520"/>
                    <a:pt x="47501" y="17053"/>
                    <a:pt x="47034" y="16453"/>
                  </a:cubicBezTo>
                  <a:lnTo>
                    <a:pt x="47034" y="16453"/>
                  </a:lnTo>
                  <a:cubicBezTo>
                    <a:pt x="46734" y="17387"/>
                    <a:pt x="48102" y="17554"/>
                    <a:pt x="47668" y="18588"/>
                  </a:cubicBezTo>
                  <a:cubicBezTo>
                    <a:pt x="47068" y="17887"/>
                    <a:pt x="46534" y="17287"/>
                    <a:pt x="46034" y="16653"/>
                  </a:cubicBezTo>
                  <a:cubicBezTo>
                    <a:pt x="45967" y="16686"/>
                    <a:pt x="45934" y="16720"/>
                    <a:pt x="45900" y="16753"/>
                  </a:cubicBezTo>
                  <a:cubicBezTo>
                    <a:pt x="45934" y="16920"/>
                    <a:pt x="45934" y="17087"/>
                    <a:pt x="45967" y="17287"/>
                  </a:cubicBezTo>
                  <a:cubicBezTo>
                    <a:pt x="46267" y="17654"/>
                    <a:pt x="46801" y="17887"/>
                    <a:pt x="46868" y="18421"/>
                  </a:cubicBezTo>
                  <a:cubicBezTo>
                    <a:pt x="46801" y="18454"/>
                    <a:pt x="46701" y="18521"/>
                    <a:pt x="46634" y="18554"/>
                  </a:cubicBezTo>
                  <a:cubicBezTo>
                    <a:pt x="46401" y="18154"/>
                    <a:pt x="46167" y="17720"/>
                    <a:pt x="45967" y="17320"/>
                  </a:cubicBezTo>
                  <a:cubicBezTo>
                    <a:pt x="45834" y="17187"/>
                    <a:pt x="45700" y="17053"/>
                    <a:pt x="45600" y="16920"/>
                  </a:cubicBezTo>
                  <a:cubicBezTo>
                    <a:pt x="45433" y="16753"/>
                    <a:pt x="45300" y="16586"/>
                    <a:pt x="45166" y="16419"/>
                  </a:cubicBezTo>
                  <a:cubicBezTo>
                    <a:pt x="45100" y="16453"/>
                    <a:pt x="45066" y="16486"/>
                    <a:pt x="45000" y="16519"/>
                  </a:cubicBezTo>
                  <a:cubicBezTo>
                    <a:pt x="45333" y="17153"/>
                    <a:pt x="45667" y="17754"/>
                    <a:pt x="46000" y="18387"/>
                  </a:cubicBezTo>
                  <a:cubicBezTo>
                    <a:pt x="45934" y="18454"/>
                    <a:pt x="45834" y="18488"/>
                    <a:pt x="45733" y="18554"/>
                  </a:cubicBezTo>
                  <a:cubicBezTo>
                    <a:pt x="44933" y="17820"/>
                    <a:pt x="44466" y="16753"/>
                    <a:pt x="43599" y="16052"/>
                  </a:cubicBezTo>
                  <a:lnTo>
                    <a:pt x="43599" y="16052"/>
                  </a:lnTo>
                  <a:cubicBezTo>
                    <a:pt x="43799" y="16920"/>
                    <a:pt x="44566" y="17453"/>
                    <a:pt x="44866" y="18321"/>
                  </a:cubicBezTo>
                  <a:cubicBezTo>
                    <a:pt x="44769" y="18393"/>
                    <a:pt x="44684" y="18423"/>
                    <a:pt x="44609" y="18423"/>
                  </a:cubicBezTo>
                  <a:cubicBezTo>
                    <a:pt x="44373" y="18423"/>
                    <a:pt x="44234" y="18131"/>
                    <a:pt x="44132" y="17954"/>
                  </a:cubicBezTo>
                  <a:cubicBezTo>
                    <a:pt x="43765" y="17453"/>
                    <a:pt x="43532" y="16886"/>
                    <a:pt x="43232" y="16353"/>
                  </a:cubicBezTo>
                  <a:cubicBezTo>
                    <a:pt x="43065" y="16019"/>
                    <a:pt x="42798" y="15752"/>
                    <a:pt x="42598" y="15485"/>
                  </a:cubicBezTo>
                  <a:lnTo>
                    <a:pt x="42364" y="15619"/>
                  </a:lnTo>
                  <a:cubicBezTo>
                    <a:pt x="42865" y="16486"/>
                    <a:pt x="43365" y="17353"/>
                    <a:pt x="43899" y="18287"/>
                  </a:cubicBezTo>
                  <a:cubicBezTo>
                    <a:pt x="43332" y="18221"/>
                    <a:pt x="43132" y="17954"/>
                    <a:pt x="42998" y="17487"/>
                  </a:cubicBezTo>
                  <a:cubicBezTo>
                    <a:pt x="42898" y="17120"/>
                    <a:pt x="42598" y="16820"/>
                    <a:pt x="42364" y="16486"/>
                  </a:cubicBezTo>
                  <a:cubicBezTo>
                    <a:pt x="42298" y="16519"/>
                    <a:pt x="42231" y="16553"/>
                    <a:pt x="42164" y="16586"/>
                  </a:cubicBezTo>
                  <a:cubicBezTo>
                    <a:pt x="42364" y="17053"/>
                    <a:pt x="42565" y="17487"/>
                    <a:pt x="42765" y="18021"/>
                  </a:cubicBezTo>
                  <a:cubicBezTo>
                    <a:pt x="41997" y="17820"/>
                    <a:pt x="41897" y="17153"/>
                    <a:pt x="41597" y="16686"/>
                  </a:cubicBezTo>
                  <a:cubicBezTo>
                    <a:pt x="41164" y="16086"/>
                    <a:pt x="40963" y="15319"/>
                    <a:pt x="40063" y="15085"/>
                  </a:cubicBezTo>
                  <a:lnTo>
                    <a:pt x="40063" y="15085"/>
                  </a:lnTo>
                  <a:cubicBezTo>
                    <a:pt x="40563" y="15886"/>
                    <a:pt x="41097" y="16686"/>
                    <a:pt x="41597" y="17487"/>
                  </a:cubicBezTo>
                  <a:lnTo>
                    <a:pt x="41330" y="17687"/>
                  </a:lnTo>
                  <a:cubicBezTo>
                    <a:pt x="40997" y="17320"/>
                    <a:pt x="40630" y="17020"/>
                    <a:pt x="40363" y="16620"/>
                  </a:cubicBezTo>
                  <a:cubicBezTo>
                    <a:pt x="39996" y="16052"/>
                    <a:pt x="39696" y="15419"/>
                    <a:pt x="39362" y="14852"/>
                  </a:cubicBezTo>
                  <a:cubicBezTo>
                    <a:pt x="39262" y="14685"/>
                    <a:pt x="39062" y="14551"/>
                    <a:pt x="38895" y="14418"/>
                  </a:cubicBezTo>
                  <a:cubicBezTo>
                    <a:pt x="38862" y="14451"/>
                    <a:pt x="38795" y="14485"/>
                    <a:pt x="38762" y="14518"/>
                  </a:cubicBezTo>
                  <a:cubicBezTo>
                    <a:pt x="39229" y="15352"/>
                    <a:pt x="39729" y="16186"/>
                    <a:pt x="40196" y="17020"/>
                  </a:cubicBezTo>
                  <a:cubicBezTo>
                    <a:pt x="40163" y="17053"/>
                    <a:pt x="40129" y="17087"/>
                    <a:pt x="40096" y="17153"/>
                  </a:cubicBezTo>
                  <a:cubicBezTo>
                    <a:pt x="39929" y="16953"/>
                    <a:pt x="39729" y="16786"/>
                    <a:pt x="39562" y="16586"/>
                  </a:cubicBezTo>
                  <a:cubicBezTo>
                    <a:pt x="39095" y="15952"/>
                    <a:pt x="38562" y="15352"/>
                    <a:pt x="38128" y="14685"/>
                  </a:cubicBezTo>
                  <a:cubicBezTo>
                    <a:pt x="37828" y="14218"/>
                    <a:pt x="37661" y="13684"/>
                    <a:pt x="37428" y="13217"/>
                  </a:cubicBezTo>
                  <a:cubicBezTo>
                    <a:pt x="37327" y="13050"/>
                    <a:pt x="37127" y="12984"/>
                    <a:pt x="36961" y="12850"/>
                  </a:cubicBezTo>
                  <a:lnTo>
                    <a:pt x="36961" y="12850"/>
                  </a:lnTo>
                  <a:cubicBezTo>
                    <a:pt x="36994" y="13017"/>
                    <a:pt x="36961" y="13217"/>
                    <a:pt x="37061" y="13384"/>
                  </a:cubicBezTo>
                  <a:cubicBezTo>
                    <a:pt x="37594" y="14385"/>
                    <a:pt x="38195" y="15385"/>
                    <a:pt x="38762" y="16386"/>
                  </a:cubicBezTo>
                  <a:cubicBezTo>
                    <a:pt x="37928" y="15852"/>
                    <a:pt x="37928" y="15852"/>
                    <a:pt x="37494" y="14952"/>
                  </a:cubicBezTo>
                  <a:cubicBezTo>
                    <a:pt x="37394" y="14785"/>
                    <a:pt x="37261" y="14651"/>
                    <a:pt x="37127" y="14485"/>
                  </a:cubicBezTo>
                  <a:lnTo>
                    <a:pt x="37127" y="14451"/>
                  </a:lnTo>
                  <a:cubicBezTo>
                    <a:pt x="37127" y="14685"/>
                    <a:pt x="37094" y="14885"/>
                    <a:pt x="37027" y="15252"/>
                  </a:cubicBezTo>
                  <a:cubicBezTo>
                    <a:pt x="36594" y="14718"/>
                    <a:pt x="36093" y="14218"/>
                    <a:pt x="35760" y="13617"/>
                  </a:cubicBezTo>
                  <a:cubicBezTo>
                    <a:pt x="35393" y="12950"/>
                    <a:pt x="35159" y="12216"/>
                    <a:pt x="34726" y="11583"/>
                  </a:cubicBezTo>
                  <a:lnTo>
                    <a:pt x="34726" y="11583"/>
                  </a:lnTo>
                  <a:cubicBezTo>
                    <a:pt x="34559" y="12383"/>
                    <a:pt x="35226" y="12950"/>
                    <a:pt x="35293" y="13717"/>
                  </a:cubicBezTo>
                  <a:cubicBezTo>
                    <a:pt x="34726" y="12783"/>
                    <a:pt x="34125" y="11849"/>
                    <a:pt x="33458" y="10782"/>
                  </a:cubicBezTo>
                  <a:cubicBezTo>
                    <a:pt x="33725" y="10782"/>
                    <a:pt x="33975" y="10774"/>
                    <a:pt x="34213" y="10774"/>
                  </a:cubicBezTo>
                  <a:cubicBezTo>
                    <a:pt x="34450" y="10774"/>
                    <a:pt x="34676" y="10782"/>
                    <a:pt x="34892" y="10815"/>
                  </a:cubicBezTo>
                  <a:cubicBezTo>
                    <a:pt x="35860" y="10982"/>
                    <a:pt x="36860" y="11182"/>
                    <a:pt x="37794" y="11483"/>
                  </a:cubicBezTo>
                  <a:cubicBezTo>
                    <a:pt x="39129" y="11883"/>
                    <a:pt x="40463" y="12316"/>
                    <a:pt x="41697" y="12950"/>
                  </a:cubicBezTo>
                  <a:cubicBezTo>
                    <a:pt x="43332" y="13751"/>
                    <a:pt x="44866" y="14752"/>
                    <a:pt x="46467" y="15652"/>
                  </a:cubicBezTo>
                  <a:cubicBezTo>
                    <a:pt x="46539" y="15695"/>
                    <a:pt x="46635" y="15707"/>
                    <a:pt x="46740" y="15707"/>
                  </a:cubicBezTo>
                  <a:cubicBezTo>
                    <a:pt x="46879" y="15707"/>
                    <a:pt x="47034" y="15686"/>
                    <a:pt x="47168" y="15686"/>
                  </a:cubicBezTo>
                  <a:cubicBezTo>
                    <a:pt x="47168" y="15619"/>
                    <a:pt x="47201" y="15519"/>
                    <a:pt x="47235" y="15452"/>
                  </a:cubicBezTo>
                  <a:cubicBezTo>
                    <a:pt x="46801" y="15152"/>
                    <a:pt x="46334" y="14852"/>
                    <a:pt x="45900" y="14551"/>
                  </a:cubicBezTo>
                  <a:cubicBezTo>
                    <a:pt x="45600" y="14351"/>
                    <a:pt x="45400" y="14051"/>
                    <a:pt x="45100" y="13884"/>
                  </a:cubicBezTo>
                  <a:cubicBezTo>
                    <a:pt x="44433" y="13517"/>
                    <a:pt x="43732" y="13117"/>
                    <a:pt x="43032" y="12884"/>
                  </a:cubicBezTo>
                  <a:cubicBezTo>
                    <a:pt x="42231" y="12617"/>
                    <a:pt x="41997" y="11883"/>
                    <a:pt x="41497" y="11382"/>
                  </a:cubicBezTo>
                  <a:cubicBezTo>
                    <a:pt x="41430" y="11316"/>
                    <a:pt x="41364" y="11249"/>
                    <a:pt x="41164" y="11249"/>
                  </a:cubicBezTo>
                  <a:cubicBezTo>
                    <a:pt x="41197" y="11449"/>
                    <a:pt x="41264" y="11649"/>
                    <a:pt x="41330" y="11950"/>
                  </a:cubicBezTo>
                  <a:cubicBezTo>
                    <a:pt x="40530" y="11683"/>
                    <a:pt x="40530" y="10782"/>
                    <a:pt x="39863" y="10482"/>
                  </a:cubicBezTo>
                  <a:lnTo>
                    <a:pt x="39863" y="10482"/>
                  </a:lnTo>
                  <a:lnTo>
                    <a:pt x="40230" y="11549"/>
                  </a:lnTo>
                  <a:cubicBezTo>
                    <a:pt x="40163" y="11583"/>
                    <a:pt x="40129" y="11616"/>
                    <a:pt x="40063" y="11649"/>
                  </a:cubicBezTo>
                  <a:cubicBezTo>
                    <a:pt x="39662" y="11082"/>
                    <a:pt x="39262" y="10482"/>
                    <a:pt x="38862" y="9915"/>
                  </a:cubicBezTo>
                  <a:lnTo>
                    <a:pt x="38762" y="9915"/>
                  </a:lnTo>
                  <a:cubicBezTo>
                    <a:pt x="38829" y="10282"/>
                    <a:pt x="38895" y="10649"/>
                    <a:pt x="38962" y="11016"/>
                  </a:cubicBezTo>
                  <a:cubicBezTo>
                    <a:pt x="38929" y="11049"/>
                    <a:pt x="38895" y="11082"/>
                    <a:pt x="38862" y="11116"/>
                  </a:cubicBezTo>
                  <a:cubicBezTo>
                    <a:pt x="38428" y="10515"/>
                    <a:pt x="37995" y="9881"/>
                    <a:pt x="37561" y="9248"/>
                  </a:cubicBezTo>
                  <a:cubicBezTo>
                    <a:pt x="37843" y="9028"/>
                    <a:pt x="38148" y="8963"/>
                    <a:pt x="38457" y="8963"/>
                  </a:cubicBezTo>
                  <a:close/>
                  <a:moveTo>
                    <a:pt x="36227" y="29395"/>
                  </a:moveTo>
                  <a:cubicBezTo>
                    <a:pt x="36527" y="30329"/>
                    <a:pt x="37261" y="31063"/>
                    <a:pt x="37194" y="32297"/>
                  </a:cubicBezTo>
                  <a:cubicBezTo>
                    <a:pt x="36760" y="31230"/>
                    <a:pt x="36393" y="30363"/>
                    <a:pt x="35993" y="29462"/>
                  </a:cubicBezTo>
                  <a:cubicBezTo>
                    <a:pt x="36060" y="29462"/>
                    <a:pt x="36160" y="29429"/>
                    <a:pt x="36227" y="29395"/>
                  </a:cubicBezTo>
                  <a:close/>
                  <a:moveTo>
                    <a:pt x="17385" y="8899"/>
                  </a:moveTo>
                  <a:cubicBezTo>
                    <a:pt x="18538" y="8899"/>
                    <a:pt x="19704" y="9128"/>
                    <a:pt x="20849" y="9314"/>
                  </a:cubicBezTo>
                  <a:cubicBezTo>
                    <a:pt x="21750" y="9481"/>
                    <a:pt x="22617" y="9915"/>
                    <a:pt x="23518" y="10248"/>
                  </a:cubicBezTo>
                  <a:cubicBezTo>
                    <a:pt x="24618" y="10615"/>
                    <a:pt x="24885" y="11716"/>
                    <a:pt x="25419" y="12550"/>
                  </a:cubicBezTo>
                  <a:cubicBezTo>
                    <a:pt x="25686" y="12984"/>
                    <a:pt x="25853" y="13451"/>
                    <a:pt x="26119" y="13984"/>
                  </a:cubicBezTo>
                  <a:cubicBezTo>
                    <a:pt x="26053" y="14051"/>
                    <a:pt x="25919" y="14184"/>
                    <a:pt x="25786" y="14318"/>
                  </a:cubicBezTo>
                  <a:cubicBezTo>
                    <a:pt x="25152" y="13217"/>
                    <a:pt x="24552" y="12183"/>
                    <a:pt x="23951" y="11116"/>
                  </a:cubicBezTo>
                  <a:cubicBezTo>
                    <a:pt x="23885" y="11149"/>
                    <a:pt x="23818" y="11182"/>
                    <a:pt x="23751" y="11216"/>
                  </a:cubicBezTo>
                  <a:cubicBezTo>
                    <a:pt x="23818" y="11382"/>
                    <a:pt x="23851" y="11583"/>
                    <a:pt x="23951" y="11749"/>
                  </a:cubicBezTo>
                  <a:cubicBezTo>
                    <a:pt x="24318" y="12483"/>
                    <a:pt x="24685" y="13217"/>
                    <a:pt x="25052" y="13951"/>
                  </a:cubicBezTo>
                  <a:cubicBezTo>
                    <a:pt x="25119" y="14118"/>
                    <a:pt x="25052" y="14318"/>
                    <a:pt x="25019" y="14485"/>
                  </a:cubicBezTo>
                  <a:cubicBezTo>
                    <a:pt x="24885" y="14385"/>
                    <a:pt x="24685" y="14318"/>
                    <a:pt x="24585" y="14184"/>
                  </a:cubicBezTo>
                  <a:cubicBezTo>
                    <a:pt x="24151" y="13417"/>
                    <a:pt x="23751" y="12650"/>
                    <a:pt x="23317" y="11883"/>
                  </a:cubicBezTo>
                  <a:cubicBezTo>
                    <a:pt x="23217" y="11749"/>
                    <a:pt x="23117" y="11583"/>
                    <a:pt x="22917" y="11483"/>
                  </a:cubicBezTo>
                  <a:lnTo>
                    <a:pt x="22917" y="11483"/>
                  </a:lnTo>
                  <a:cubicBezTo>
                    <a:pt x="23217" y="12583"/>
                    <a:pt x="23851" y="13517"/>
                    <a:pt x="24352" y="14551"/>
                  </a:cubicBezTo>
                  <a:cubicBezTo>
                    <a:pt x="24225" y="14627"/>
                    <a:pt x="24125" y="14658"/>
                    <a:pt x="24042" y="14658"/>
                  </a:cubicBezTo>
                  <a:cubicBezTo>
                    <a:pt x="23796" y="14658"/>
                    <a:pt x="23709" y="14384"/>
                    <a:pt x="23584" y="14184"/>
                  </a:cubicBezTo>
                  <a:cubicBezTo>
                    <a:pt x="23384" y="13884"/>
                    <a:pt x="23117" y="13617"/>
                    <a:pt x="22917" y="13317"/>
                  </a:cubicBezTo>
                  <a:cubicBezTo>
                    <a:pt x="22884" y="13384"/>
                    <a:pt x="22884" y="13451"/>
                    <a:pt x="22850" y="13517"/>
                  </a:cubicBezTo>
                  <a:cubicBezTo>
                    <a:pt x="23051" y="13984"/>
                    <a:pt x="23251" y="14451"/>
                    <a:pt x="23551" y="15118"/>
                  </a:cubicBezTo>
                  <a:cubicBezTo>
                    <a:pt x="23184" y="14918"/>
                    <a:pt x="22884" y="14818"/>
                    <a:pt x="22784" y="14618"/>
                  </a:cubicBezTo>
                  <a:cubicBezTo>
                    <a:pt x="22417" y="14084"/>
                    <a:pt x="22150" y="13517"/>
                    <a:pt x="21850" y="12984"/>
                  </a:cubicBezTo>
                  <a:cubicBezTo>
                    <a:pt x="21750" y="13017"/>
                    <a:pt x="21683" y="13050"/>
                    <a:pt x="21616" y="13084"/>
                  </a:cubicBezTo>
                  <a:cubicBezTo>
                    <a:pt x="21750" y="13317"/>
                    <a:pt x="21916" y="13551"/>
                    <a:pt x="22017" y="13784"/>
                  </a:cubicBezTo>
                  <a:cubicBezTo>
                    <a:pt x="22217" y="14251"/>
                    <a:pt x="22450" y="14718"/>
                    <a:pt x="22550" y="15219"/>
                  </a:cubicBezTo>
                  <a:cubicBezTo>
                    <a:pt x="22550" y="15352"/>
                    <a:pt x="22117" y="15552"/>
                    <a:pt x="21883" y="15719"/>
                  </a:cubicBezTo>
                  <a:cubicBezTo>
                    <a:pt x="21416" y="15052"/>
                    <a:pt x="21550" y="14084"/>
                    <a:pt x="20549" y="13784"/>
                  </a:cubicBezTo>
                  <a:lnTo>
                    <a:pt x="20549" y="13784"/>
                  </a:lnTo>
                  <a:cubicBezTo>
                    <a:pt x="20949" y="14551"/>
                    <a:pt x="21249" y="15252"/>
                    <a:pt x="21616" y="15952"/>
                  </a:cubicBezTo>
                  <a:cubicBezTo>
                    <a:pt x="21594" y="15954"/>
                    <a:pt x="21572" y="15955"/>
                    <a:pt x="21549" y="15955"/>
                  </a:cubicBezTo>
                  <a:cubicBezTo>
                    <a:pt x="21175" y="15955"/>
                    <a:pt x="20834" y="15691"/>
                    <a:pt x="20582" y="15219"/>
                  </a:cubicBezTo>
                  <a:cubicBezTo>
                    <a:pt x="20382" y="14852"/>
                    <a:pt x="20215" y="14451"/>
                    <a:pt x="20015" y="14084"/>
                  </a:cubicBezTo>
                  <a:cubicBezTo>
                    <a:pt x="19948" y="14118"/>
                    <a:pt x="19848" y="14151"/>
                    <a:pt x="19748" y="14218"/>
                  </a:cubicBezTo>
                  <a:cubicBezTo>
                    <a:pt x="20115" y="14885"/>
                    <a:pt x="20449" y="15552"/>
                    <a:pt x="20782" y="16253"/>
                  </a:cubicBezTo>
                  <a:cubicBezTo>
                    <a:pt x="20616" y="16353"/>
                    <a:pt x="20415" y="16486"/>
                    <a:pt x="20149" y="16620"/>
                  </a:cubicBezTo>
                  <a:cubicBezTo>
                    <a:pt x="19915" y="16086"/>
                    <a:pt x="19715" y="15519"/>
                    <a:pt x="19481" y="14985"/>
                  </a:cubicBezTo>
                  <a:lnTo>
                    <a:pt x="19248" y="15052"/>
                  </a:lnTo>
                  <a:cubicBezTo>
                    <a:pt x="19281" y="15219"/>
                    <a:pt x="19315" y="15419"/>
                    <a:pt x="19381" y="15585"/>
                  </a:cubicBezTo>
                  <a:cubicBezTo>
                    <a:pt x="19448" y="15752"/>
                    <a:pt x="19615" y="15919"/>
                    <a:pt x="19615" y="16086"/>
                  </a:cubicBezTo>
                  <a:cubicBezTo>
                    <a:pt x="19615" y="16419"/>
                    <a:pt x="19515" y="16753"/>
                    <a:pt x="19448" y="17053"/>
                  </a:cubicBezTo>
                  <a:cubicBezTo>
                    <a:pt x="19248" y="16886"/>
                    <a:pt x="19081" y="16720"/>
                    <a:pt x="18881" y="16553"/>
                  </a:cubicBezTo>
                  <a:cubicBezTo>
                    <a:pt x="18814" y="16519"/>
                    <a:pt x="18781" y="16453"/>
                    <a:pt x="18748" y="16419"/>
                  </a:cubicBezTo>
                  <a:lnTo>
                    <a:pt x="18748" y="16419"/>
                  </a:lnTo>
                  <a:cubicBezTo>
                    <a:pt x="18414" y="16753"/>
                    <a:pt x="19215" y="17387"/>
                    <a:pt x="18414" y="17587"/>
                  </a:cubicBezTo>
                  <a:cubicBezTo>
                    <a:pt x="17980" y="16986"/>
                    <a:pt x="17814" y="16153"/>
                    <a:pt x="17213" y="15619"/>
                  </a:cubicBezTo>
                  <a:lnTo>
                    <a:pt x="17213" y="15619"/>
                  </a:lnTo>
                  <a:cubicBezTo>
                    <a:pt x="17113" y="16553"/>
                    <a:pt x="18281" y="17187"/>
                    <a:pt x="17713" y="18387"/>
                  </a:cubicBezTo>
                  <a:cubicBezTo>
                    <a:pt x="17413" y="17987"/>
                    <a:pt x="17246" y="17754"/>
                    <a:pt x="16980" y="17420"/>
                  </a:cubicBezTo>
                  <a:cubicBezTo>
                    <a:pt x="16946" y="18821"/>
                    <a:pt x="16946" y="18821"/>
                    <a:pt x="16579" y="19088"/>
                  </a:cubicBezTo>
                  <a:cubicBezTo>
                    <a:pt x="16279" y="18354"/>
                    <a:pt x="15946" y="17587"/>
                    <a:pt x="15645" y="16820"/>
                  </a:cubicBezTo>
                  <a:cubicBezTo>
                    <a:pt x="15212" y="17187"/>
                    <a:pt x="15479" y="17554"/>
                    <a:pt x="15645" y="17920"/>
                  </a:cubicBezTo>
                  <a:cubicBezTo>
                    <a:pt x="15812" y="18287"/>
                    <a:pt x="15912" y="18688"/>
                    <a:pt x="16112" y="19021"/>
                  </a:cubicBezTo>
                  <a:cubicBezTo>
                    <a:pt x="16379" y="19455"/>
                    <a:pt x="16112" y="19588"/>
                    <a:pt x="15812" y="19755"/>
                  </a:cubicBezTo>
                  <a:cubicBezTo>
                    <a:pt x="15445" y="18854"/>
                    <a:pt x="15078" y="17987"/>
                    <a:pt x="14711" y="17120"/>
                  </a:cubicBezTo>
                  <a:lnTo>
                    <a:pt x="14478" y="17120"/>
                  </a:lnTo>
                  <a:cubicBezTo>
                    <a:pt x="14478" y="17387"/>
                    <a:pt x="14478" y="17620"/>
                    <a:pt x="14444" y="17887"/>
                  </a:cubicBezTo>
                  <a:cubicBezTo>
                    <a:pt x="14978" y="18221"/>
                    <a:pt x="15378" y="19221"/>
                    <a:pt x="15378" y="20055"/>
                  </a:cubicBezTo>
                  <a:cubicBezTo>
                    <a:pt x="15112" y="19989"/>
                    <a:pt x="15112" y="19989"/>
                    <a:pt x="14778" y="19088"/>
                  </a:cubicBezTo>
                  <a:cubicBezTo>
                    <a:pt x="14678" y="18721"/>
                    <a:pt x="14478" y="18387"/>
                    <a:pt x="14344" y="18054"/>
                  </a:cubicBezTo>
                  <a:cubicBezTo>
                    <a:pt x="14244" y="18187"/>
                    <a:pt x="14111" y="18321"/>
                    <a:pt x="14111" y="18421"/>
                  </a:cubicBezTo>
                  <a:cubicBezTo>
                    <a:pt x="14278" y="18888"/>
                    <a:pt x="14478" y="19355"/>
                    <a:pt x="14645" y="19822"/>
                  </a:cubicBezTo>
                  <a:cubicBezTo>
                    <a:pt x="14778" y="20222"/>
                    <a:pt x="14911" y="20689"/>
                    <a:pt x="14311" y="21056"/>
                  </a:cubicBezTo>
                  <a:cubicBezTo>
                    <a:pt x="13944" y="20222"/>
                    <a:pt x="13611" y="19422"/>
                    <a:pt x="13277" y="18588"/>
                  </a:cubicBezTo>
                  <a:cubicBezTo>
                    <a:pt x="13177" y="18654"/>
                    <a:pt x="13077" y="18688"/>
                    <a:pt x="12977" y="18721"/>
                  </a:cubicBezTo>
                  <a:cubicBezTo>
                    <a:pt x="13277" y="19388"/>
                    <a:pt x="13477" y="20055"/>
                    <a:pt x="13811" y="20689"/>
                  </a:cubicBezTo>
                  <a:cubicBezTo>
                    <a:pt x="14144" y="21223"/>
                    <a:pt x="14144" y="21623"/>
                    <a:pt x="13477" y="21823"/>
                  </a:cubicBezTo>
                  <a:cubicBezTo>
                    <a:pt x="13310" y="21490"/>
                    <a:pt x="13177" y="21123"/>
                    <a:pt x="13010" y="20789"/>
                  </a:cubicBezTo>
                  <a:cubicBezTo>
                    <a:pt x="12943" y="20789"/>
                    <a:pt x="12910" y="20823"/>
                    <a:pt x="12843" y="20856"/>
                  </a:cubicBezTo>
                  <a:cubicBezTo>
                    <a:pt x="12943" y="21223"/>
                    <a:pt x="13110" y="21590"/>
                    <a:pt x="13177" y="21957"/>
                  </a:cubicBezTo>
                  <a:cubicBezTo>
                    <a:pt x="13210" y="22157"/>
                    <a:pt x="13077" y="22424"/>
                    <a:pt x="12877" y="22657"/>
                  </a:cubicBezTo>
                  <a:cubicBezTo>
                    <a:pt x="12510" y="21590"/>
                    <a:pt x="12143" y="20556"/>
                    <a:pt x="11743" y="19488"/>
                  </a:cubicBezTo>
                  <a:cubicBezTo>
                    <a:pt x="11676" y="19522"/>
                    <a:pt x="11576" y="19555"/>
                    <a:pt x="11509" y="19588"/>
                  </a:cubicBezTo>
                  <a:cubicBezTo>
                    <a:pt x="11576" y="19889"/>
                    <a:pt x="11642" y="20189"/>
                    <a:pt x="11743" y="20489"/>
                  </a:cubicBezTo>
                  <a:cubicBezTo>
                    <a:pt x="11976" y="21256"/>
                    <a:pt x="12276" y="22023"/>
                    <a:pt x="12443" y="22791"/>
                  </a:cubicBezTo>
                  <a:cubicBezTo>
                    <a:pt x="12476" y="23024"/>
                    <a:pt x="12243" y="23324"/>
                    <a:pt x="12109" y="23625"/>
                  </a:cubicBezTo>
                  <a:cubicBezTo>
                    <a:pt x="12043" y="23591"/>
                    <a:pt x="11976" y="23591"/>
                    <a:pt x="11909" y="23591"/>
                  </a:cubicBezTo>
                  <a:cubicBezTo>
                    <a:pt x="11743" y="23091"/>
                    <a:pt x="11609" y="22557"/>
                    <a:pt x="11409" y="22090"/>
                  </a:cubicBezTo>
                  <a:cubicBezTo>
                    <a:pt x="11242" y="21656"/>
                    <a:pt x="11276" y="21056"/>
                    <a:pt x="10842" y="20789"/>
                  </a:cubicBezTo>
                  <a:cubicBezTo>
                    <a:pt x="10742" y="20823"/>
                    <a:pt x="10675" y="20889"/>
                    <a:pt x="10575" y="20923"/>
                  </a:cubicBezTo>
                  <a:cubicBezTo>
                    <a:pt x="10875" y="21590"/>
                    <a:pt x="11109" y="22224"/>
                    <a:pt x="11409" y="22891"/>
                  </a:cubicBezTo>
                  <a:cubicBezTo>
                    <a:pt x="11709" y="23524"/>
                    <a:pt x="11642" y="24192"/>
                    <a:pt x="11109" y="24692"/>
                  </a:cubicBezTo>
                  <a:cubicBezTo>
                    <a:pt x="10842" y="24058"/>
                    <a:pt x="10575" y="23458"/>
                    <a:pt x="10308" y="22857"/>
                  </a:cubicBezTo>
                  <a:cubicBezTo>
                    <a:pt x="10275" y="22857"/>
                    <a:pt x="10208" y="22891"/>
                    <a:pt x="10141" y="22924"/>
                  </a:cubicBezTo>
                  <a:cubicBezTo>
                    <a:pt x="10342" y="23458"/>
                    <a:pt x="10508" y="23991"/>
                    <a:pt x="10675" y="24559"/>
                  </a:cubicBezTo>
                  <a:cubicBezTo>
                    <a:pt x="10742" y="24725"/>
                    <a:pt x="10775" y="24892"/>
                    <a:pt x="10775" y="25059"/>
                  </a:cubicBezTo>
                  <a:cubicBezTo>
                    <a:pt x="10742" y="25126"/>
                    <a:pt x="10608" y="25226"/>
                    <a:pt x="10475" y="25226"/>
                  </a:cubicBezTo>
                  <a:cubicBezTo>
                    <a:pt x="10442" y="25226"/>
                    <a:pt x="10308" y="25126"/>
                    <a:pt x="10308" y="25026"/>
                  </a:cubicBezTo>
                  <a:cubicBezTo>
                    <a:pt x="10075" y="24192"/>
                    <a:pt x="9875" y="23358"/>
                    <a:pt x="9674" y="22490"/>
                  </a:cubicBezTo>
                  <a:cubicBezTo>
                    <a:pt x="9574" y="22490"/>
                    <a:pt x="9474" y="22524"/>
                    <a:pt x="9408" y="22524"/>
                  </a:cubicBezTo>
                  <a:cubicBezTo>
                    <a:pt x="9441" y="22824"/>
                    <a:pt x="9408" y="23158"/>
                    <a:pt x="9508" y="23424"/>
                  </a:cubicBezTo>
                  <a:cubicBezTo>
                    <a:pt x="9741" y="24258"/>
                    <a:pt x="10008" y="25059"/>
                    <a:pt x="10275" y="25893"/>
                  </a:cubicBezTo>
                  <a:cubicBezTo>
                    <a:pt x="10208" y="25926"/>
                    <a:pt x="10141" y="25926"/>
                    <a:pt x="10075" y="25960"/>
                  </a:cubicBezTo>
                  <a:cubicBezTo>
                    <a:pt x="9875" y="25726"/>
                    <a:pt x="9674" y="25493"/>
                    <a:pt x="9508" y="25259"/>
                  </a:cubicBezTo>
                  <a:cubicBezTo>
                    <a:pt x="9474" y="25292"/>
                    <a:pt x="9441" y="25326"/>
                    <a:pt x="9408" y="25359"/>
                  </a:cubicBezTo>
                  <a:cubicBezTo>
                    <a:pt x="9508" y="25793"/>
                    <a:pt x="9608" y="26226"/>
                    <a:pt x="9708" y="26660"/>
                  </a:cubicBezTo>
                  <a:cubicBezTo>
                    <a:pt x="9641" y="26660"/>
                    <a:pt x="9574" y="26693"/>
                    <a:pt x="9508" y="26727"/>
                  </a:cubicBezTo>
                  <a:cubicBezTo>
                    <a:pt x="9307" y="26360"/>
                    <a:pt x="9074" y="25960"/>
                    <a:pt x="8874" y="25593"/>
                  </a:cubicBezTo>
                  <a:cubicBezTo>
                    <a:pt x="8840" y="25626"/>
                    <a:pt x="8774" y="25626"/>
                    <a:pt x="8707" y="25626"/>
                  </a:cubicBezTo>
                  <a:cubicBezTo>
                    <a:pt x="8707" y="26460"/>
                    <a:pt x="9574" y="27227"/>
                    <a:pt x="8974" y="28295"/>
                  </a:cubicBezTo>
                  <a:cubicBezTo>
                    <a:pt x="8807" y="27861"/>
                    <a:pt x="8674" y="27594"/>
                    <a:pt x="8574" y="27327"/>
                  </a:cubicBezTo>
                  <a:cubicBezTo>
                    <a:pt x="8507" y="27361"/>
                    <a:pt x="8440" y="27394"/>
                    <a:pt x="8340" y="27394"/>
                  </a:cubicBezTo>
                  <a:cubicBezTo>
                    <a:pt x="8474" y="27861"/>
                    <a:pt x="8607" y="28295"/>
                    <a:pt x="8674" y="28762"/>
                  </a:cubicBezTo>
                  <a:cubicBezTo>
                    <a:pt x="8707" y="28995"/>
                    <a:pt x="8640" y="29295"/>
                    <a:pt x="8640" y="29562"/>
                  </a:cubicBezTo>
                  <a:cubicBezTo>
                    <a:pt x="8540" y="29562"/>
                    <a:pt x="8474" y="29595"/>
                    <a:pt x="8407" y="29595"/>
                  </a:cubicBezTo>
                  <a:cubicBezTo>
                    <a:pt x="8140" y="28962"/>
                    <a:pt x="7840" y="28328"/>
                    <a:pt x="7573" y="27694"/>
                  </a:cubicBezTo>
                  <a:cubicBezTo>
                    <a:pt x="7506" y="27727"/>
                    <a:pt x="7439" y="27727"/>
                    <a:pt x="7373" y="27761"/>
                  </a:cubicBezTo>
                  <a:cubicBezTo>
                    <a:pt x="7673" y="28628"/>
                    <a:pt x="7973" y="29462"/>
                    <a:pt x="8273" y="30329"/>
                  </a:cubicBezTo>
                  <a:cubicBezTo>
                    <a:pt x="8207" y="30363"/>
                    <a:pt x="8140" y="30363"/>
                    <a:pt x="8073" y="30396"/>
                  </a:cubicBezTo>
                  <a:cubicBezTo>
                    <a:pt x="7806" y="29796"/>
                    <a:pt x="7540" y="29162"/>
                    <a:pt x="7273" y="28528"/>
                  </a:cubicBezTo>
                  <a:cubicBezTo>
                    <a:pt x="7206" y="28561"/>
                    <a:pt x="7139" y="28561"/>
                    <a:pt x="7073" y="28595"/>
                  </a:cubicBezTo>
                  <a:cubicBezTo>
                    <a:pt x="7106" y="28828"/>
                    <a:pt x="7106" y="29095"/>
                    <a:pt x="7206" y="29329"/>
                  </a:cubicBezTo>
                  <a:cubicBezTo>
                    <a:pt x="7373" y="29829"/>
                    <a:pt x="7640" y="30263"/>
                    <a:pt x="7840" y="30763"/>
                  </a:cubicBezTo>
                  <a:cubicBezTo>
                    <a:pt x="7906" y="30963"/>
                    <a:pt x="7806" y="31230"/>
                    <a:pt x="7673" y="31463"/>
                  </a:cubicBezTo>
                  <a:cubicBezTo>
                    <a:pt x="7540" y="31263"/>
                    <a:pt x="7439" y="31063"/>
                    <a:pt x="7339" y="30830"/>
                  </a:cubicBezTo>
                  <a:cubicBezTo>
                    <a:pt x="7273" y="30863"/>
                    <a:pt x="7206" y="30896"/>
                    <a:pt x="7139" y="30896"/>
                  </a:cubicBezTo>
                  <a:cubicBezTo>
                    <a:pt x="7173" y="31063"/>
                    <a:pt x="7206" y="31263"/>
                    <a:pt x="7273" y="31430"/>
                  </a:cubicBezTo>
                  <a:cubicBezTo>
                    <a:pt x="7339" y="31630"/>
                    <a:pt x="7439" y="31797"/>
                    <a:pt x="7473" y="31997"/>
                  </a:cubicBezTo>
                  <a:cubicBezTo>
                    <a:pt x="7540" y="32231"/>
                    <a:pt x="7540" y="32464"/>
                    <a:pt x="7573" y="32698"/>
                  </a:cubicBezTo>
                  <a:cubicBezTo>
                    <a:pt x="7640" y="32731"/>
                    <a:pt x="7706" y="32764"/>
                    <a:pt x="7773" y="32798"/>
                  </a:cubicBezTo>
                  <a:cubicBezTo>
                    <a:pt x="8040" y="32397"/>
                    <a:pt x="8440" y="32031"/>
                    <a:pt x="8540" y="31630"/>
                  </a:cubicBezTo>
                  <a:cubicBezTo>
                    <a:pt x="9174" y="29462"/>
                    <a:pt x="9941" y="27327"/>
                    <a:pt x="11376" y="25559"/>
                  </a:cubicBezTo>
                  <a:cubicBezTo>
                    <a:pt x="12176" y="24559"/>
                    <a:pt x="13144" y="23625"/>
                    <a:pt x="14011" y="22657"/>
                  </a:cubicBezTo>
                  <a:cubicBezTo>
                    <a:pt x="14545" y="22123"/>
                    <a:pt x="15012" y="21556"/>
                    <a:pt x="15579" y="21056"/>
                  </a:cubicBezTo>
                  <a:cubicBezTo>
                    <a:pt x="16179" y="20522"/>
                    <a:pt x="16813" y="19989"/>
                    <a:pt x="17480" y="19522"/>
                  </a:cubicBezTo>
                  <a:cubicBezTo>
                    <a:pt x="18347" y="18888"/>
                    <a:pt x="19248" y="18321"/>
                    <a:pt x="20115" y="17687"/>
                  </a:cubicBezTo>
                  <a:cubicBezTo>
                    <a:pt x="21750" y="16486"/>
                    <a:pt x="23551" y="15652"/>
                    <a:pt x="25519" y="15252"/>
                  </a:cubicBezTo>
                  <a:cubicBezTo>
                    <a:pt x="26286" y="15085"/>
                    <a:pt x="27053" y="14918"/>
                    <a:pt x="27854" y="14818"/>
                  </a:cubicBezTo>
                  <a:cubicBezTo>
                    <a:pt x="28009" y="14790"/>
                    <a:pt x="28176" y="14780"/>
                    <a:pt x="28347" y="14780"/>
                  </a:cubicBezTo>
                  <a:cubicBezTo>
                    <a:pt x="28582" y="14780"/>
                    <a:pt x="28824" y="14799"/>
                    <a:pt x="29055" y="14818"/>
                  </a:cubicBezTo>
                  <a:cubicBezTo>
                    <a:pt x="30990" y="15018"/>
                    <a:pt x="32691" y="15886"/>
                    <a:pt x="34159" y="17120"/>
                  </a:cubicBezTo>
                  <a:cubicBezTo>
                    <a:pt x="34859" y="17720"/>
                    <a:pt x="35860" y="18154"/>
                    <a:pt x="36060" y="19255"/>
                  </a:cubicBezTo>
                  <a:cubicBezTo>
                    <a:pt x="36093" y="19422"/>
                    <a:pt x="36360" y="19555"/>
                    <a:pt x="36560" y="19755"/>
                  </a:cubicBezTo>
                  <a:cubicBezTo>
                    <a:pt x="35826" y="20522"/>
                    <a:pt x="36527" y="21056"/>
                    <a:pt x="36894" y="21590"/>
                  </a:cubicBezTo>
                  <a:cubicBezTo>
                    <a:pt x="37494" y="22490"/>
                    <a:pt x="37995" y="23424"/>
                    <a:pt x="38061" y="24525"/>
                  </a:cubicBezTo>
                  <a:cubicBezTo>
                    <a:pt x="37428" y="23458"/>
                    <a:pt x="36827" y="22390"/>
                    <a:pt x="36227" y="21323"/>
                  </a:cubicBezTo>
                  <a:cubicBezTo>
                    <a:pt x="36160" y="21290"/>
                    <a:pt x="36127" y="21290"/>
                    <a:pt x="36060" y="21290"/>
                  </a:cubicBezTo>
                  <a:cubicBezTo>
                    <a:pt x="36060" y="21456"/>
                    <a:pt x="36027" y="21623"/>
                    <a:pt x="36093" y="21757"/>
                  </a:cubicBezTo>
                  <a:cubicBezTo>
                    <a:pt x="36527" y="22590"/>
                    <a:pt x="37061" y="23358"/>
                    <a:pt x="37428" y="24192"/>
                  </a:cubicBezTo>
                  <a:cubicBezTo>
                    <a:pt x="37761" y="24992"/>
                    <a:pt x="38528" y="25659"/>
                    <a:pt x="38128" y="26827"/>
                  </a:cubicBezTo>
                  <a:cubicBezTo>
                    <a:pt x="37494" y="25659"/>
                    <a:pt x="36927" y="24592"/>
                    <a:pt x="36327" y="23524"/>
                  </a:cubicBezTo>
                  <a:cubicBezTo>
                    <a:pt x="36260" y="23558"/>
                    <a:pt x="36193" y="23558"/>
                    <a:pt x="36127" y="23591"/>
                  </a:cubicBezTo>
                  <a:cubicBezTo>
                    <a:pt x="36260" y="23958"/>
                    <a:pt x="36360" y="24325"/>
                    <a:pt x="36527" y="24692"/>
                  </a:cubicBezTo>
                  <a:cubicBezTo>
                    <a:pt x="36794" y="25292"/>
                    <a:pt x="37127" y="25859"/>
                    <a:pt x="37428" y="26460"/>
                  </a:cubicBezTo>
                  <a:cubicBezTo>
                    <a:pt x="37628" y="26827"/>
                    <a:pt x="37861" y="27160"/>
                    <a:pt x="37961" y="27561"/>
                  </a:cubicBezTo>
                  <a:cubicBezTo>
                    <a:pt x="38061" y="27928"/>
                    <a:pt x="38061" y="28361"/>
                    <a:pt x="38095" y="28795"/>
                  </a:cubicBezTo>
                  <a:cubicBezTo>
                    <a:pt x="38028" y="28795"/>
                    <a:pt x="37995" y="28828"/>
                    <a:pt x="37928" y="28828"/>
                  </a:cubicBezTo>
                  <a:cubicBezTo>
                    <a:pt x="37361" y="27461"/>
                    <a:pt x="36760" y="26093"/>
                    <a:pt x="36193" y="24692"/>
                  </a:cubicBezTo>
                  <a:lnTo>
                    <a:pt x="36193" y="24692"/>
                  </a:lnTo>
                  <a:cubicBezTo>
                    <a:pt x="36527" y="26560"/>
                    <a:pt x="37594" y="28194"/>
                    <a:pt x="37694" y="30129"/>
                  </a:cubicBezTo>
                  <a:cubicBezTo>
                    <a:pt x="36994" y="28995"/>
                    <a:pt x="36794" y="27627"/>
                    <a:pt x="35860" y="26627"/>
                  </a:cubicBezTo>
                  <a:lnTo>
                    <a:pt x="35860" y="26627"/>
                  </a:lnTo>
                  <a:cubicBezTo>
                    <a:pt x="36193" y="27594"/>
                    <a:pt x="36527" y="28561"/>
                    <a:pt x="36827" y="29529"/>
                  </a:cubicBezTo>
                  <a:cubicBezTo>
                    <a:pt x="36794" y="29529"/>
                    <a:pt x="36794" y="29562"/>
                    <a:pt x="36760" y="29562"/>
                  </a:cubicBezTo>
                  <a:cubicBezTo>
                    <a:pt x="36494" y="29195"/>
                    <a:pt x="36260" y="28762"/>
                    <a:pt x="35960" y="28428"/>
                  </a:cubicBezTo>
                  <a:cubicBezTo>
                    <a:pt x="35826" y="28295"/>
                    <a:pt x="35493" y="28295"/>
                    <a:pt x="35059" y="28161"/>
                  </a:cubicBezTo>
                  <a:lnTo>
                    <a:pt x="35059" y="28161"/>
                  </a:lnTo>
                  <a:cubicBezTo>
                    <a:pt x="35760" y="29796"/>
                    <a:pt x="36360" y="31230"/>
                    <a:pt x="36961" y="32664"/>
                  </a:cubicBezTo>
                  <a:cubicBezTo>
                    <a:pt x="36894" y="32731"/>
                    <a:pt x="36827" y="32764"/>
                    <a:pt x="36760" y="32798"/>
                  </a:cubicBezTo>
                  <a:cubicBezTo>
                    <a:pt x="36627" y="32598"/>
                    <a:pt x="36494" y="32431"/>
                    <a:pt x="36260" y="32164"/>
                  </a:cubicBezTo>
                  <a:lnTo>
                    <a:pt x="36260" y="32164"/>
                  </a:lnTo>
                  <a:cubicBezTo>
                    <a:pt x="36027" y="32931"/>
                    <a:pt x="37094" y="33732"/>
                    <a:pt x="36027" y="34366"/>
                  </a:cubicBezTo>
                  <a:cubicBezTo>
                    <a:pt x="35593" y="33131"/>
                    <a:pt x="35159" y="31930"/>
                    <a:pt x="34726" y="30730"/>
                  </a:cubicBezTo>
                  <a:cubicBezTo>
                    <a:pt x="34659" y="30730"/>
                    <a:pt x="34559" y="30763"/>
                    <a:pt x="34492" y="30796"/>
                  </a:cubicBezTo>
                  <a:cubicBezTo>
                    <a:pt x="34792" y="32431"/>
                    <a:pt x="35860" y="33932"/>
                    <a:pt x="35760" y="35633"/>
                  </a:cubicBezTo>
                  <a:cubicBezTo>
                    <a:pt x="35660" y="35666"/>
                    <a:pt x="35560" y="35700"/>
                    <a:pt x="35459" y="35733"/>
                  </a:cubicBezTo>
                  <a:cubicBezTo>
                    <a:pt x="35359" y="35433"/>
                    <a:pt x="35193" y="35133"/>
                    <a:pt x="35093" y="34833"/>
                  </a:cubicBezTo>
                  <a:cubicBezTo>
                    <a:pt x="34726" y="33798"/>
                    <a:pt x="34392" y="32764"/>
                    <a:pt x="34025" y="31730"/>
                  </a:cubicBezTo>
                  <a:cubicBezTo>
                    <a:pt x="33992" y="31630"/>
                    <a:pt x="33858" y="31564"/>
                    <a:pt x="33758" y="31497"/>
                  </a:cubicBezTo>
                  <a:cubicBezTo>
                    <a:pt x="33725" y="31630"/>
                    <a:pt x="33625" y="31797"/>
                    <a:pt x="33658" y="31897"/>
                  </a:cubicBezTo>
                  <a:cubicBezTo>
                    <a:pt x="34159" y="33198"/>
                    <a:pt x="34659" y="34532"/>
                    <a:pt x="35126" y="35867"/>
                  </a:cubicBezTo>
                  <a:cubicBezTo>
                    <a:pt x="35226" y="36100"/>
                    <a:pt x="35193" y="36367"/>
                    <a:pt x="35226" y="36600"/>
                  </a:cubicBezTo>
                  <a:cubicBezTo>
                    <a:pt x="35126" y="36634"/>
                    <a:pt x="35059" y="36667"/>
                    <a:pt x="34959" y="36701"/>
                  </a:cubicBezTo>
                  <a:cubicBezTo>
                    <a:pt x="34392" y="35366"/>
                    <a:pt x="33792" y="34032"/>
                    <a:pt x="33191" y="32731"/>
                  </a:cubicBezTo>
                  <a:cubicBezTo>
                    <a:pt x="33091" y="32764"/>
                    <a:pt x="33024" y="32798"/>
                    <a:pt x="32958" y="32831"/>
                  </a:cubicBezTo>
                  <a:cubicBezTo>
                    <a:pt x="33024" y="33098"/>
                    <a:pt x="33058" y="33365"/>
                    <a:pt x="33158" y="33632"/>
                  </a:cubicBezTo>
                  <a:cubicBezTo>
                    <a:pt x="33558" y="34599"/>
                    <a:pt x="33992" y="35533"/>
                    <a:pt x="34392" y="36500"/>
                  </a:cubicBezTo>
                  <a:cubicBezTo>
                    <a:pt x="34492" y="36734"/>
                    <a:pt x="34726" y="37001"/>
                    <a:pt x="34659" y="37234"/>
                  </a:cubicBezTo>
                  <a:cubicBezTo>
                    <a:pt x="34592" y="37434"/>
                    <a:pt x="34292" y="37601"/>
                    <a:pt x="34092" y="37768"/>
                  </a:cubicBezTo>
                  <a:cubicBezTo>
                    <a:pt x="33992" y="37735"/>
                    <a:pt x="33892" y="37701"/>
                    <a:pt x="33792" y="37668"/>
                  </a:cubicBezTo>
                  <a:lnTo>
                    <a:pt x="33792" y="37668"/>
                  </a:lnTo>
                  <a:cubicBezTo>
                    <a:pt x="33792" y="37801"/>
                    <a:pt x="33858" y="37968"/>
                    <a:pt x="33792" y="38102"/>
                  </a:cubicBezTo>
                  <a:cubicBezTo>
                    <a:pt x="33725" y="38302"/>
                    <a:pt x="33591" y="38468"/>
                    <a:pt x="33458" y="38635"/>
                  </a:cubicBezTo>
                  <a:cubicBezTo>
                    <a:pt x="33325" y="38468"/>
                    <a:pt x="33124" y="38335"/>
                    <a:pt x="33058" y="38168"/>
                  </a:cubicBezTo>
                  <a:cubicBezTo>
                    <a:pt x="32691" y="37334"/>
                    <a:pt x="32357" y="36500"/>
                    <a:pt x="31924" y="35500"/>
                  </a:cubicBezTo>
                  <a:cubicBezTo>
                    <a:pt x="31824" y="35767"/>
                    <a:pt x="31690" y="35933"/>
                    <a:pt x="31723" y="36033"/>
                  </a:cubicBezTo>
                  <a:cubicBezTo>
                    <a:pt x="32057" y="36901"/>
                    <a:pt x="32424" y="37768"/>
                    <a:pt x="32724" y="38635"/>
                  </a:cubicBezTo>
                  <a:cubicBezTo>
                    <a:pt x="32991" y="39369"/>
                    <a:pt x="32991" y="39369"/>
                    <a:pt x="32424" y="39903"/>
                  </a:cubicBezTo>
                  <a:cubicBezTo>
                    <a:pt x="31857" y="38535"/>
                    <a:pt x="31290" y="37234"/>
                    <a:pt x="30756" y="35933"/>
                  </a:cubicBezTo>
                  <a:lnTo>
                    <a:pt x="30523" y="35933"/>
                  </a:lnTo>
                  <a:cubicBezTo>
                    <a:pt x="30523" y="36234"/>
                    <a:pt x="30423" y="36534"/>
                    <a:pt x="30523" y="36767"/>
                  </a:cubicBezTo>
                  <a:cubicBezTo>
                    <a:pt x="30990" y="37801"/>
                    <a:pt x="31590" y="38769"/>
                    <a:pt x="32024" y="39803"/>
                  </a:cubicBezTo>
                  <a:cubicBezTo>
                    <a:pt x="32157" y="40136"/>
                    <a:pt x="31824" y="40637"/>
                    <a:pt x="31723" y="41037"/>
                  </a:cubicBezTo>
                  <a:lnTo>
                    <a:pt x="31457" y="41037"/>
                  </a:lnTo>
                  <a:cubicBezTo>
                    <a:pt x="31223" y="40470"/>
                    <a:pt x="31023" y="39903"/>
                    <a:pt x="30823" y="39336"/>
                  </a:cubicBezTo>
                  <a:cubicBezTo>
                    <a:pt x="30623" y="38735"/>
                    <a:pt x="30456" y="38168"/>
                    <a:pt x="30222" y="37601"/>
                  </a:cubicBezTo>
                  <a:cubicBezTo>
                    <a:pt x="30122" y="37401"/>
                    <a:pt x="29889" y="37268"/>
                    <a:pt x="29589" y="37001"/>
                  </a:cubicBezTo>
                  <a:lnTo>
                    <a:pt x="29589" y="37001"/>
                  </a:lnTo>
                  <a:cubicBezTo>
                    <a:pt x="30156" y="38569"/>
                    <a:pt x="30656" y="39936"/>
                    <a:pt x="31156" y="41371"/>
                  </a:cubicBezTo>
                  <a:cubicBezTo>
                    <a:pt x="30990" y="41612"/>
                    <a:pt x="30869" y="41702"/>
                    <a:pt x="30773" y="41702"/>
                  </a:cubicBezTo>
                  <a:cubicBezTo>
                    <a:pt x="30492" y="41702"/>
                    <a:pt x="30419" y="40935"/>
                    <a:pt x="30026" y="40935"/>
                  </a:cubicBezTo>
                  <a:cubicBezTo>
                    <a:pt x="30014" y="40935"/>
                    <a:pt x="30002" y="40935"/>
                    <a:pt x="29989" y="40937"/>
                  </a:cubicBezTo>
                  <a:cubicBezTo>
                    <a:pt x="30156" y="41337"/>
                    <a:pt x="30289" y="41704"/>
                    <a:pt x="30456" y="42104"/>
                  </a:cubicBezTo>
                  <a:cubicBezTo>
                    <a:pt x="30189" y="42271"/>
                    <a:pt x="29922" y="42471"/>
                    <a:pt x="29622" y="42638"/>
                  </a:cubicBezTo>
                  <a:cubicBezTo>
                    <a:pt x="29489" y="42438"/>
                    <a:pt x="29388" y="42305"/>
                    <a:pt x="29288" y="42138"/>
                  </a:cubicBezTo>
                  <a:cubicBezTo>
                    <a:pt x="29155" y="42505"/>
                    <a:pt x="29022" y="42838"/>
                    <a:pt x="28921" y="43172"/>
                  </a:cubicBezTo>
                  <a:cubicBezTo>
                    <a:pt x="28821" y="43205"/>
                    <a:pt x="28721" y="43205"/>
                    <a:pt x="28621" y="43205"/>
                  </a:cubicBezTo>
                  <a:cubicBezTo>
                    <a:pt x="28054" y="41871"/>
                    <a:pt x="27487" y="40503"/>
                    <a:pt x="26920" y="39169"/>
                  </a:cubicBezTo>
                  <a:cubicBezTo>
                    <a:pt x="26820" y="39202"/>
                    <a:pt x="26720" y="39269"/>
                    <a:pt x="26620" y="39302"/>
                  </a:cubicBezTo>
                  <a:cubicBezTo>
                    <a:pt x="26887" y="40770"/>
                    <a:pt x="27921" y="41938"/>
                    <a:pt x="28321" y="43472"/>
                  </a:cubicBezTo>
                  <a:cubicBezTo>
                    <a:pt x="28121" y="43572"/>
                    <a:pt x="27821" y="43739"/>
                    <a:pt x="27520" y="43906"/>
                  </a:cubicBezTo>
                  <a:cubicBezTo>
                    <a:pt x="26920" y="42438"/>
                    <a:pt x="26320" y="41037"/>
                    <a:pt x="25753" y="39669"/>
                  </a:cubicBezTo>
                  <a:cubicBezTo>
                    <a:pt x="25686" y="39703"/>
                    <a:pt x="25586" y="39703"/>
                    <a:pt x="25519" y="39736"/>
                  </a:cubicBezTo>
                  <a:cubicBezTo>
                    <a:pt x="25919" y="41304"/>
                    <a:pt x="27020" y="42638"/>
                    <a:pt x="27053" y="44439"/>
                  </a:cubicBezTo>
                  <a:cubicBezTo>
                    <a:pt x="26453" y="44206"/>
                    <a:pt x="26486" y="43739"/>
                    <a:pt x="26353" y="43372"/>
                  </a:cubicBezTo>
                  <a:cubicBezTo>
                    <a:pt x="25853" y="42271"/>
                    <a:pt x="25352" y="41204"/>
                    <a:pt x="24852" y="40103"/>
                  </a:cubicBezTo>
                  <a:cubicBezTo>
                    <a:pt x="24819" y="40036"/>
                    <a:pt x="24718" y="40036"/>
                    <a:pt x="24485" y="39903"/>
                  </a:cubicBezTo>
                  <a:lnTo>
                    <a:pt x="24485" y="39903"/>
                  </a:lnTo>
                  <a:cubicBezTo>
                    <a:pt x="24752" y="40537"/>
                    <a:pt x="24952" y="41004"/>
                    <a:pt x="25152" y="41471"/>
                  </a:cubicBezTo>
                  <a:cubicBezTo>
                    <a:pt x="25319" y="41904"/>
                    <a:pt x="25519" y="42305"/>
                    <a:pt x="25686" y="42705"/>
                  </a:cubicBezTo>
                  <a:cubicBezTo>
                    <a:pt x="25886" y="43139"/>
                    <a:pt x="26119" y="43572"/>
                    <a:pt x="26253" y="44006"/>
                  </a:cubicBezTo>
                  <a:cubicBezTo>
                    <a:pt x="26320" y="44239"/>
                    <a:pt x="26320" y="44640"/>
                    <a:pt x="26153" y="44806"/>
                  </a:cubicBezTo>
                  <a:cubicBezTo>
                    <a:pt x="26064" y="44904"/>
                    <a:pt x="25979" y="44943"/>
                    <a:pt x="25902" y="44943"/>
                  </a:cubicBezTo>
                  <a:cubicBezTo>
                    <a:pt x="25691" y="44943"/>
                    <a:pt x="25535" y="44653"/>
                    <a:pt x="25486" y="44506"/>
                  </a:cubicBezTo>
                  <a:cubicBezTo>
                    <a:pt x="24919" y="43272"/>
                    <a:pt x="24385" y="42004"/>
                    <a:pt x="23851" y="40737"/>
                  </a:cubicBezTo>
                  <a:lnTo>
                    <a:pt x="23851" y="40737"/>
                  </a:lnTo>
                  <a:cubicBezTo>
                    <a:pt x="23584" y="40970"/>
                    <a:pt x="23818" y="41771"/>
                    <a:pt x="24018" y="42138"/>
                  </a:cubicBezTo>
                  <a:cubicBezTo>
                    <a:pt x="24285" y="42538"/>
                    <a:pt x="24352" y="43072"/>
                    <a:pt x="24552" y="43505"/>
                  </a:cubicBezTo>
                  <a:cubicBezTo>
                    <a:pt x="24785" y="44006"/>
                    <a:pt x="25085" y="44506"/>
                    <a:pt x="25352" y="45040"/>
                  </a:cubicBezTo>
                  <a:cubicBezTo>
                    <a:pt x="25142" y="45116"/>
                    <a:pt x="24953" y="45303"/>
                    <a:pt x="24786" y="45303"/>
                  </a:cubicBezTo>
                  <a:cubicBezTo>
                    <a:pt x="24663" y="45303"/>
                    <a:pt x="24551" y="45200"/>
                    <a:pt x="24452" y="44873"/>
                  </a:cubicBezTo>
                  <a:cubicBezTo>
                    <a:pt x="24251" y="44273"/>
                    <a:pt x="23918" y="43739"/>
                    <a:pt x="23651" y="43172"/>
                  </a:cubicBezTo>
                  <a:cubicBezTo>
                    <a:pt x="23384" y="42605"/>
                    <a:pt x="23151" y="42004"/>
                    <a:pt x="22817" y="41471"/>
                  </a:cubicBezTo>
                  <a:lnTo>
                    <a:pt x="22817" y="41471"/>
                  </a:lnTo>
                  <a:cubicBezTo>
                    <a:pt x="22917" y="42872"/>
                    <a:pt x="23751" y="44039"/>
                    <a:pt x="24218" y="45307"/>
                  </a:cubicBezTo>
                  <a:cubicBezTo>
                    <a:pt x="23993" y="45532"/>
                    <a:pt x="23822" y="45649"/>
                    <a:pt x="23681" y="45649"/>
                  </a:cubicBezTo>
                  <a:cubicBezTo>
                    <a:pt x="23508" y="45649"/>
                    <a:pt x="23379" y="45474"/>
                    <a:pt x="23251" y="45107"/>
                  </a:cubicBezTo>
                  <a:cubicBezTo>
                    <a:pt x="22884" y="43972"/>
                    <a:pt x="22650" y="42738"/>
                    <a:pt x="21650" y="41871"/>
                  </a:cubicBezTo>
                  <a:lnTo>
                    <a:pt x="21650" y="41871"/>
                  </a:lnTo>
                  <a:cubicBezTo>
                    <a:pt x="21883" y="42471"/>
                    <a:pt x="22183" y="43072"/>
                    <a:pt x="22417" y="43706"/>
                  </a:cubicBezTo>
                  <a:cubicBezTo>
                    <a:pt x="22684" y="44406"/>
                    <a:pt x="22884" y="45140"/>
                    <a:pt x="23151" y="45874"/>
                  </a:cubicBezTo>
                  <a:cubicBezTo>
                    <a:pt x="22984" y="45974"/>
                    <a:pt x="22750" y="46107"/>
                    <a:pt x="22617" y="46174"/>
                  </a:cubicBezTo>
                  <a:cubicBezTo>
                    <a:pt x="22050" y="44873"/>
                    <a:pt x="21516" y="43572"/>
                    <a:pt x="20949" y="42271"/>
                  </a:cubicBezTo>
                  <a:cubicBezTo>
                    <a:pt x="20882" y="42271"/>
                    <a:pt x="20849" y="42305"/>
                    <a:pt x="20782" y="42305"/>
                  </a:cubicBezTo>
                  <a:cubicBezTo>
                    <a:pt x="20916" y="42772"/>
                    <a:pt x="20982" y="43239"/>
                    <a:pt x="21149" y="43672"/>
                  </a:cubicBezTo>
                  <a:cubicBezTo>
                    <a:pt x="21449" y="44439"/>
                    <a:pt x="21783" y="45207"/>
                    <a:pt x="22083" y="45941"/>
                  </a:cubicBezTo>
                  <a:cubicBezTo>
                    <a:pt x="22150" y="46074"/>
                    <a:pt x="22017" y="46241"/>
                    <a:pt x="21983" y="46374"/>
                  </a:cubicBezTo>
                  <a:cubicBezTo>
                    <a:pt x="21850" y="46307"/>
                    <a:pt x="21616" y="46274"/>
                    <a:pt x="21583" y="46174"/>
                  </a:cubicBezTo>
                  <a:cubicBezTo>
                    <a:pt x="21316" y="45574"/>
                    <a:pt x="21149" y="44940"/>
                    <a:pt x="20882" y="44339"/>
                  </a:cubicBezTo>
                  <a:cubicBezTo>
                    <a:pt x="20616" y="43672"/>
                    <a:pt x="20282" y="43038"/>
                    <a:pt x="19948" y="42405"/>
                  </a:cubicBezTo>
                  <a:cubicBezTo>
                    <a:pt x="19882" y="42438"/>
                    <a:pt x="19782" y="42471"/>
                    <a:pt x="19682" y="42505"/>
                  </a:cubicBezTo>
                  <a:cubicBezTo>
                    <a:pt x="20249" y="43806"/>
                    <a:pt x="20782" y="45107"/>
                    <a:pt x="21349" y="46441"/>
                  </a:cubicBezTo>
                  <a:cubicBezTo>
                    <a:pt x="21005" y="46530"/>
                    <a:pt x="20771" y="46582"/>
                    <a:pt x="20603" y="46582"/>
                  </a:cubicBezTo>
                  <a:cubicBezTo>
                    <a:pt x="20267" y="46582"/>
                    <a:pt x="20193" y="46374"/>
                    <a:pt x="20015" y="45840"/>
                  </a:cubicBezTo>
                  <a:cubicBezTo>
                    <a:pt x="19615" y="44806"/>
                    <a:pt x="19181" y="43806"/>
                    <a:pt x="18748" y="42805"/>
                  </a:cubicBezTo>
                  <a:cubicBezTo>
                    <a:pt x="18681" y="42705"/>
                    <a:pt x="18514" y="42638"/>
                    <a:pt x="18281" y="42638"/>
                  </a:cubicBezTo>
                  <a:cubicBezTo>
                    <a:pt x="18814" y="43972"/>
                    <a:pt x="19381" y="45307"/>
                    <a:pt x="19915" y="46608"/>
                  </a:cubicBezTo>
                  <a:cubicBezTo>
                    <a:pt x="19761" y="46728"/>
                    <a:pt x="19651" y="46777"/>
                    <a:pt x="19567" y="46777"/>
                  </a:cubicBezTo>
                  <a:cubicBezTo>
                    <a:pt x="19397" y="46777"/>
                    <a:pt x="19337" y="46576"/>
                    <a:pt x="19248" y="46374"/>
                  </a:cubicBezTo>
                  <a:cubicBezTo>
                    <a:pt x="18914" y="45574"/>
                    <a:pt x="18547" y="44773"/>
                    <a:pt x="18214" y="43972"/>
                  </a:cubicBezTo>
                  <a:cubicBezTo>
                    <a:pt x="18047" y="43539"/>
                    <a:pt x="17947" y="43105"/>
                    <a:pt x="17847" y="42672"/>
                  </a:cubicBezTo>
                  <a:cubicBezTo>
                    <a:pt x="17747" y="42672"/>
                    <a:pt x="17680" y="42705"/>
                    <a:pt x="17613" y="42705"/>
                  </a:cubicBezTo>
                  <a:cubicBezTo>
                    <a:pt x="17713" y="43239"/>
                    <a:pt x="17814" y="43806"/>
                    <a:pt x="17980" y="44306"/>
                  </a:cubicBezTo>
                  <a:cubicBezTo>
                    <a:pt x="18214" y="44873"/>
                    <a:pt x="18514" y="45373"/>
                    <a:pt x="18781" y="45941"/>
                  </a:cubicBezTo>
                  <a:cubicBezTo>
                    <a:pt x="19215" y="46774"/>
                    <a:pt x="19148" y="46875"/>
                    <a:pt x="18147" y="46908"/>
                  </a:cubicBezTo>
                  <a:cubicBezTo>
                    <a:pt x="17647" y="45540"/>
                    <a:pt x="17146" y="44206"/>
                    <a:pt x="16679" y="42838"/>
                  </a:cubicBezTo>
                  <a:cubicBezTo>
                    <a:pt x="16579" y="42872"/>
                    <a:pt x="16479" y="42905"/>
                    <a:pt x="16379" y="42938"/>
                  </a:cubicBezTo>
                  <a:cubicBezTo>
                    <a:pt x="16813" y="44239"/>
                    <a:pt x="17246" y="45540"/>
                    <a:pt x="17713" y="46941"/>
                  </a:cubicBezTo>
                  <a:cubicBezTo>
                    <a:pt x="17013" y="46875"/>
                    <a:pt x="16746" y="46608"/>
                    <a:pt x="16646" y="46007"/>
                  </a:cubicBezTo>
                  <a:cubicBezTo>
                    <a:pt x="16579" y="45474"/>
                    <a:pt x="16212" y="45007"/>
                    <a:pt x="15979" y="44506"/>
                  </a:cubicBezTo>
                  <a:cubicBezTo>
                    <a:pt x="15645" y="44573"/>
                    <a:pt x="15645" y="44740"/>
                    <a:pt x="15779" y="45007"/>
                  </a:cubicBezTo>
                  <a:cubicBezTo>
                    <a:pt x="15979" y="45407"/>
                    <a:pt x="16179" y="45807"/>
                    <a:pt x="16346" y="46207"/>
                  </a:cubicBezTo>
                  <a:cubicBezTo>
                    <a:pt x="16413" y="46374"/>
                    <a:pt x="16346" y="46574"/>
                    <a:pt x="16346" y="46774"/>
                  </a:cubicBezTo>
                  <a:cubicBezTo>
                    <a:pt x="16322" y="46798"/>
                    <a:pt x="16232" y="46822"/>
                    <a:pt x="16169" y="46822"/>
                  </a:cubicBezTo>
                  <a:cubicBezTo>
                    <a:pt x="16143" y="46822"/>
                    <a:pt x="16122" y="46818"/>
                    <a:pt x="16112" y="46808"/>
                  </a:cubicBezTo>
                  <a:cubicBezTo>
                    <a:pt x="16046" y="46674"/>
                    <a:pt x="15979" y="46508"/>
                    <a:pt x="15912" y="46341"/>
                  </a:cubicBezTo>
                  <a:cubicBezTo>
                    <a:pt x="15679" y="45674"/>
                    <a:pt x="15445" y="45007"/>
                    <a:pt x="15212" y="44339"/>
                  </a:cubicBezTo>
                  <a:cubicBezTo>
                    <a:pt x="15145" y="44139"/>
                    <a:pt x="15112" y="43939"/>
                    <a:pt x="15078" y="43739"/>
                  </a:cubicBezTo>
                  <a:cubicBezTo>
                    <a:pt x="14945" y="43706"/>
                    <a:pt x="14845" y="43706"/>
                    <a:pt x="14578" y="43639"/>
                  </a:cubicBezTo>
                  <a:lnTo>
                    <a:pt x="14578" y="43639"/>
                  </a:lnTo>
                  <a:cubicBezTo>
                    <a:pt x="14911" y="44706"/>
                    <a:pt x="15278" y="45707"/>
                    <a:pt x="15645" y="46774"/>
                  </a:cubicBezTo>
                  <a:cubicBezTo>
                    <a:pt x="14545" y="46774"/>
                    <a:pt x="14611" y="46774"/>
                    <a:pt x="14311" y="45774"/>
                  </a:cubicBezTo>
                  <a:cubicBezTo>
                    <a:pt x="14111" y="45073"/>
                    <a:pt x="13677" y="44406"/>
                    <a:pt x="13344" y="43739"/>
                  </a:cubicBezTo>
                  <a:cubicBezTo>
                    <a:pt x="13277" y="43739"/>
                    <a:pt x="13210" y="43772"/>
                    <a:pt x="13144" y="43806"/>
                  </a:cubicBezTo>
                  <a:cubicBezTo>
                    <a:pt x="13444" y="44673"/>
                    <a:pt x="13744" y="45540"/>
                    <a:pt x="14078" y="46408"/>
                  </a:cubicBezTo>
                  <a:cubicBezTo>
                    <a:pt x="13935" y="46462"/>
                    <a:pt x="13815" y="46486"/>
                    <a:pt x="13712" y="46486"/>
                  </a:cubicBezTo>
                  <a:cubicBezTo>
                    <a:pt x="13311" y="46486"/>
                    <a:pt x="13183" y="46119"/>
                    <a:pt x="13077" y="45774"/>
                  </a:cubicBezTo>
                  <a:cubicBezTo>
                    <a:pt x="12843" y="45140"/>
                    <a:pt x="12710" y="44439"/>
                    <a:pt x="12510" y="43806"/>
                  </a:cubicBezTo>
                  <a:cubicBezTo>
                    <a:pt x="12476" y="43706"/>
                    <a:pt x="12343" y="43606"/>
                    <a:pt x="12243" y="43539"/>
                  </a:cubicBezTo>
                  <a:cubicBezTo>
                    <a:pt x="12176" y="43572"/>
                    <a:pt x="12109" y="43606"/>
                    <a:pt x="12043" y="43606"/>
                  </a:cubicBezTo>
                  <a:cubicBezTo>
                    <a:pt x="12310" y="44506"/>
                    <a:pt x="12576" y="45373"/>
                    <a:pt x="12843" y="46241"/>
                  </a:cubicBezTo>
                  <a:cubicBezTo>
                    <a:pt x="12143" y="46241"/>
                    <a:pt x="11976" y="46041"/>
                    <a:pt x="11709" y="45007"/>
                  </a:cubicBezTo>
                  <a:cubicBezTo>
                    <a:pt x="11576" y="44406"/>
                    <a:pt x="11342" y="43806"/>
                    <a:pt x="11175" y="43205"/>
                  </a:cubicBezTo>
                  <a:cubicBezTo>
                    <a:pt x="11109" y="43205"/>
                    <a:pt x="11042" y="43239"/>
                    <a:pt x="10975" y="43239"/>
                  </a:cubicBezTo>
                  <a:cubicBezTo>
                    <a:pt x="11042" y="43639"/>
                    <a:pt x="11142" y="44039"/>
                    <a:pt x="11242" y="44439"/>
                  </a:cubicBezTo>
                  <a:cubicBezTo>
                    <a:pt x="11342" y="44840"/>
                    <a:pt x="11476" y="45240"/>
                    <a:pt x="11576" y="45640"/>
                  </a:cubicBezTo>
                  <a:cubicBezTo>
                    <a:pt x="11609" y="45740"/>
                    <a:pt x="11476" y="45907"/>
                    <a:pt x="11409" y="46041"/>
                  </a:cubicBezTo>
                  <a:cubicBezTo>
                    <a:pt x="11342" y="46041"/>
                    <a:pt x="11309" y="46007"/>
                    <a:pt x="11242" y="46007"/>
                  </a:cubicBezTo>
                  <a:cubicBezTo>
                    <a:pt x="11042" y="45407"/>
                    <a:pt x="10975" y="44773"/>
                    <a:pt x="10675" y="44239"/>
                  </a:cubicBezTo>
                  <a:cubicBezTo>
                    <a:pt x="10442" y="43806"/>
                    <a:pt x="10442" y="43105"/>
                    <a:pt x="9641" y="42938"/>
                  </a:cubicBezTo>
                  <a:lnTo>
                    <a:pt x="9641" y="42938"/>
                  </a:lnTo>
                  <a:cubicBezTo>
                    <a:pt x="10041" y="43872"/>
                    <a:pt x="10408" y="44740"/>
                    <a:pt x="10775" y="45674"/>
                  </a:cubicBezTo>
                  <a:cubicBezTo>
                    <a:pt x="10702" y="45684"/>
                    <a:pt x="10635" y="45689"/>
                    <a:pt x="10573" y="45689"/>
                  </a:cubicBezTo>
                  <a:cubicBezTo>
                    <a:pt x="9672" y="45689"/>
                    <a:pt x="9867" y="44616"/>
                    <a:pt x="9274" y="44273"/>
                  </a:cubicBezTo>
                  <a:lnTo>
                    <a:pt x="9274" y="44273"/>
                  </a:lnTo>
                  <a:cubicBezTo>
                    <a:pt x="9341" y="44706"/>
                    <a:pt x="9441" y="45040"/>
                    <a:pt x="9508" y="45407"/>
                  </a:cubicBezTo>
                  <a:cubicBezTo>
                    <a:pt x="8907" y="45373"/>
                    <a:pt x="8507" y="45107"/>
                    <a:pt x="8407" y="44506"/>
                  </a:cubicBezTo>
                  <a:cubicBezTo>
                    <a:pt x="8373" y="44339"/>
                    <a:pt x="8173" y="44239"/>
                    <a:pt x="8073" y="44106"/>
                  </a:cubicBezTo>
                  <a:lnTo>
                    <a:pt x="8073" y="44106"/>
                  </a:lnTo>
                  <a:cubicBezTo>
                    <a:pt x="8073" y="44273"/>
                    <a:pt x="8107" y="44439"/>
                    <a:pt x="8140" y="44606"/>
                  </a:cubicBezTo>
                  <a:cubicBezTo>
                    <a:pt x="8140" y="44740"/>
                    <a:pt x="8207" y="44840"/>
                    <a:pt x="8273" y="45107"/>
                  </a:cubicBezTo>
                  <a:cubicBezTo>
                    <a:pt x="7239" y="44573"/>
                    <a:pt x="7273" y="43606"/>
                    <a:pt x="6906" y="42772"/>
                  </a:cubicBezTo>
                  <a:lnTo>
                    <a:pt x="6906" y="42772"/>
                  </a:lnTo>
                  <a:cubicBezTo>
                    <a:pt x="6439" y="43239"/>
                    <a:pt x="7039" y="43706"/>
                    <a:pt x="6806" y="44339"/>
                  </a:cubicBezTo>
                  <a:cubicBezTo>
                    <a:pt x="6439" y="43672"/>
                    <a:pt x="6172" y="43105"/>
                    <a:pt x="5872" y="42538"/>
                  </a:cubicBezTo>
                  <a:cubicBezTo>
                    <a:pt x="5838" y="42571"/>
                    <a:pt x="5772" y="42605"/>
                    <a:pt x="5738" y="42605"/>
                  </a:cubicBezTo>
                  <a:cubicBezTo>
                    <a:pt x="5805" y="42905"/>
                    <a:pt x="5872" y="43205"/>
                    <a:pt x="5972" y="43472"/>
                  </a:cubicBezTo>
                  <a:cubicBezTo>
                    <a:pt x="5905" y="43505"/>
                    <a:pt x="5872" y="43539"/>
                    <a:pt x="5838" y="43572"/>
                  </a:cubicBezTo>
                  <a:cubicBezTo>
                    <a:pt x="5371" y="42972"/>
                    <a:pt x="4904" y="42371"/>
                    <a:pt x="4504" y="41737"/>
                  </a:cubicBezTo>
                  <a:cubicBezTo>
                    <a:pt x="4137" y="41204"/>
                    <a:pt x="3937" y="40537"/>
                    <a:pt x="3503" y="40070"/>
                  </a:cubicBezTo>
                  <a:cubicBezTo>
                    <a:pt x="2403" y="38935"/>
                    <a:pt x="2069" y="37501"/>
                    <a:pt x="1669" y="36100"/>
                  </a:cubicBezTo>
                  <a:cubicBezTo>
                    <a:pt x="1368" y="35033"/>
                    <a:pt x="1035" y="33999"/>
                    <a:pt x="901" y="32931"/>
                  </a:cubicBezTo>
                  <a:cubicBezTo>
                    <a:pt x="735" y="31497"/>
                    <a:pt x="701" y="30029"/>
                    <a:pt x="735" y="28595"/>
                  </a:cubicBezTo>
                  <a:cubicBezTo>
                    <a:pt x="835" y="26593"/>
                    <a:pt x="1035" y="24592"/>
                    <a:pt x="1702" y="22657"/>
                  </a:cubicBezTo>
                  <a:cubicBezTo>
                    <a:pt x="2169" y="21256"/>
                    <a:pt x="2669" y="19822"/>
                    <a:pt x="3303" y="18488"/>
                  </a:cubicBezTo>
                  <a:cubicBezTo>
                    <a:pt x="4170" y="16620"/>
                    <a:pt x="5738" y="15252"/>
                    <a:pt x="7239" y="13951"/>
                  </a:cubicBezTo>
                  <a:cubicBezTo>
                    <a:pt x="8840" y="12583"/>
                    <a:pt x="10608" y="11349"/>
                    <a:pt x="12410" y="10315"/>
                  </a:cubicBezTo>
                  <a:cubicBezTo>
                    <a:pt x="13644" y="9615"/>
                    <a:pt x="15112" y="9114"/>
                    <a:pt x="16513" y="8947"/>
                  </a:cubicBezTo>
                  <a:cubicBezTo>
                    <a:pt x="16802" y="8914"/>
                    <a:pt x="17093" y="8899"/>
                    <a:pt x="17385" y="8899"/>
                  </a:cubicBezTo>
                  <a:close/>
                  <a:moveTo>
                    <a:pt x="33307" y="0"/>
                  </a:moveTo>
                  <a:cubicBezTo>
                    <a:pt x="32765" y="0"/>
                    <a:pt x="32224" y="74"/>
                    <a:pt x="31690" y="208"/>
                  </a:cubicBezTo>
                  <a:cubicBezTo>
                    <a:pt x="30890" y="441"/>
                    <a:pt x="30789" y="741"/>
                    <a:pt x="30956" y="1575"/>
                  </a:cubicBezTo>
                  <a:cubicBezTo>
                    <a:pt x="31123" y="2509"/>
                    <a:pt x="31357" y="3477"/>
                    <a:pt x="31256" y="4411"/>
                  </a:cubicBezTo>
                  <a:cubicBezTo>
                    <a:pt x="31123" y="5878"/>
                    <a:pt x="30723" y="7313"/>
                    <a:pt x="30423" y="8747"/>
                  </a:cubicBezTo>
                  <a:cubicBezTo>
                    <a:pt x="30356" y="9047"/>
                    <a:pt x="30322" y="9381"/>
                    <a:pt x="30156" y="9615"/>
                  </a:cubicBezTo>
                  <a:cubicBezTo>
                    <a:pt x="29288" y="10849"/>
                    <a:pt x="28421" y="12050"/>
                    <a:pt x="27520" y="13250"/>
                  </a:cubicBezTo>
                  <a:cubicBezTo>
                    <a:pt x="27120" y="12583"/>
                    <a:pt x="26853" y="11950"/>
                    <a:pt x="26420" y="11483"/>
                  </a:cubicBezTo>
                  <a:cubicBezTo>
                    <a:pt x="25119" y="10082"/>
                    <a:pt x="23518" y="9148"/>
                    <a:pt x="21616" y="8781"/>
                  </a:cubicBezTo>
                  <a:cubicBezTo>
                    <a:pt x="20309" y="8537"/>
                    <a:pt x="18975" y="8100"/>
                    <a:pt x="17663" y="8100"/>
                  </a:cubicBezTo>
                  <a:cubicBezTo>
                    <a:pt x="17535" y="8100"/>
                    <a:pt x="17407" y="8105"/>
                    <a:pt x="17280" y="8113"/>
                  </a:cubicBezTo>
                  <a:cubicBezTo>
                    <a:pt x="15579" y="8180"/>
                    <a:pt x="13777" y="8414"/>
                    <a:pt x="12276" y="9615"/>
                  </a:cubicBezTo>
                  <a:cubicBezTo>
                    <a:pt x="11376" y="10348"/>
                    <a:pt x="10208" y="10749"/>
                    <a:pt x="9241" y="11416"/>
                  </a:cubicBezTo>
                  <a:cubicBezTo>
                    <a:pt x="8273" y="12083"/>
                    <a:pt x="7339" y="12884"/>
                    <a:pt x="6439" y="13684"/>
                  </a:cubicBezTo>
                  <a:cubicBezTo>
                    <a:pt x="5905" y="14151"/>
                    <a:pt x="5438" y="14752"/>
                    <a:pt x="4938" y="15285"/>
                  </a:cubicBezTo>
                  <a:cubicBezTo>
                    <a:pt x="4704" y="15519"/>
                    <a:pt x="4337" y="15652"/>
                    <a:pt x="4170" y="15919"/>
                  </a:cubicBezTo>
                  <a:cubicBezTo>
                    <a:pt x="3837" y="16419"/>
                    <a:pt x="3637" y="17053"/>
                    <a:pt x="3270" y="17520"/>
                  </a:cubicBezTo>
                  <a:cubicBezTo>
                    <a:pt x="2403" y="18588"/>
                    <a:pt x="2002" y="19855"/>
                    <a:pt x="1602" y="21123"/>
                  </a:cubicBezTo>
                  <a:cubicBezTo>
                    <a:pt x="1235" y="22257"/>
                    <a:pt x="801" y="23358"/>
                    <a:pt x="568" y="24492"/>
                  </a:cubicBezTo>
                  <a:cubicBezTo>
                    <a:pt x="301" y="25659"/>
                    <a:pt x="201" y="26860"/>
                    <a:pt x="101" y="28028"/>
                  </a:cubicBezTo>
                  <a:cubicBezTo>
                    <a:pt x="1" y="28795"/>
                    <a:pt x="1" y="29562"/>
                    <a:pt x="34" y="30329"/>
                  </a:cubicBezTo>
                  <a:cubicBezTo>
                    <a:pt x="68" y="31230"/>
                    <a:pt x="134" y="32164"/>
                    <a:pt x="301" y="33065"/>
                  </a:cubicBezTo>
                  <a:cubicBezTo>
                    <a:pt x="568" y="34499"/>
                    <a:pt x="801" y="36000"/>
                    <a:pt x="1335" y="37368"/>
                  </a:cubicBezTo>
                  <a:cubicBezTo>
                    <a:pt x="2069" y="39269"/>
                    <a:pt x="3070" y="41004"/>
                    <a:pt x="4371" y="42638"/>
                  </a:cubicBezTo>
                  <a:cubicBezTo>
                    <a:pt x="5571" y="44139"/>
                    <a:pt x="6939" y="45240"/>
                    <a:pt x="8740" y="45874"/>
                  </a:cubicBezTo>
                  <a:cubicBezTo>
                    <a:pt x="8974" y="45941"/>
                    <a:pt x="9241" y="45941"/>
                    <a:pt x="9474" y="46041"/>
                  </a:cubicBezTo>
                  <a:cubicBezTo>
                    <a:pt x="11776" y="47175"/>
                    <a:pt x="14278" y="47375"/>
                    <a:pt x="16779" y="47475"/>
                  </a:cubicBezTo>
                  <a:cubicBezTo>
                    <a:pt x="16980" y="47484"/>
                    <a:pt x="17181" y="47488"/>
                    <a:pt x="17381" y="47488"/>
                  </a:cubicBezTo>
                  <a:cubicBezTo>
                    <a:pt x="18648" y="47488"/>
                    <a:pt x="19915" y="47323"/>
                    <a:pt x="21183" y="47208"/>
                  </a:cubicBezTo>
                  <a:cubicBezTo>
                    <a:pt x="21916" y="47141"/>
                    <a:pt x="22684" y="46975"/>
                    <a:pt x="23384" y="46741"/>
                  </a:cubicBezTo>
                  <a:cubicBezTo>
                    <a:pt x="23985" y="46541"/>
                    <a:pt x="24518" y="46141"/>
                    <a:pt x="25085" y="45907"/>
                  </a:cubicBezTo>
                  <a:cubicBezTo>
                    <a:pt x="25986" y="45540"/>
                    <a:pt x="26920" y="45240"/>
                    <a:pt x="27854" y="44906"/>
                  </a:cubicBezTo>
                  <a:cubicBezTo>
                    <a:pt x="28021" y="44840"/>
                    <a:pt x="28254" y="44573"/>
                    <a:pt x="28254" y="44540"/>
                  </a:cubicBezTo>
                  <a:cubicBezTo>
                    <a:pt x="28054" y="44139"/>
                    <a:pt x="28254" y="44173"/>
                    <a:pt x="28521" y="44139"/>
                  </a:cubicBezTo>
                  <a:cubicBezTo>
                    <a:pt x="28721" y="44106"/>
                    <a:pt x="28888" y="44006"/>
                    <a:pt x="29022" y="43872"/>
                  </a:cubicBezTo>
                  <a:cubicBezTo>
                    <a:pt x="29522" y="43472"/>
                    <a:pt x="29989" y="43005"/>
                    <a:pt x="30523" y="42672"/>
                  </a:cubicBezTo>
                  <a:cubicBezTo>
                    <a:pt x="32024" y="41771"/>
                    <a:pt x="33091" y="40437"/>
                    <a:pt x="34092" y="39069"/>
                  </a:cubicBezTo>
                  <a:cubicBezTo>
                    <a:pt x="35126" y="37701"/>
                    <a:pt x="35960" y="36167"/>
                    <a:pt x="36860" y="34699"/>
                  </a:cubicBezTo>
                  <a:cubicBezTo>
                    <a:pt x="37828" y="33131"/>
                    <a:pt x="38195" y="31363"/>
                    <a:pt x="38628" y="29662"/>
                  </a:cubicBezTo>
                  <a:cubicBezTo>
                    <a:pt x="38862" y="28661"/>
                    <a:pt x="38795" y="27594"/>
                    <a:pt x="38962" y="26560"/>
                  </a:cubicBezTo>
                  <a:cubicBezTo>
                    <a:pt x="39095" y="25626"/>
                    <a:pt x="38929" y="24792"/>
                    <a:pt x="38695" y="23891"/>
                  </a:cubicBezTo>
                  <a:cubicBezTo>
                    <a:pt x="38495" y="23124"/>
                    <a:pt x="38128" y="22324"/>
                    <a:pt x="38061" y="21556"/>
                  </a:cubicBezTo>
                  <a:cubicBezTo>
                    <a:pt x="37895" y="20155"/>
                    <a:pt x="37127" y="19188"/>
                    <a:pt x="36360" y="18154"/>
                  </a:cubicBezTo>
                  <a:cubicBezTo>
                    <a:pt x="35526" y="17087"/>
                    <a:pt x="34359" y="16419"/>
                    <a:pt x="33291" y="15619"/>
                  </a:cubicBezTo>
                  <a:cubicBezTo>
                    <a:pt x="32491" y="15018"/>
                    <a:pt x="31723" y="14418"/>
                    <a:pt x="30756" y="14151"/>
                  </a:cubicBezTo>
                  <a:cubicBezTo>
                    <a:pt x="30489" y="14051"/>
                    <a:pt x="30256" y="13984"/>
                    <a:pt x="29989" y="13918"/>
                  </a:cubicBezTo>
                  <a:cubicBezTo>
                    <a:pt x="30890" y="12884"/>
                    <a:pt x="31723" y="11950"/>
                    <a:pt x="32591" y="11016"/>
                  </a:cubicBezTo>
                  <a:cubicBezTo>
                    <a:pt x="33258" y="12650"/>
                    <a:pt x="34592" y="13818"/>
                    <a:pt x="35860" y="14985"/>
                  </a:cubicBezTo>
                  <a:cubicBezTo>
                    <a:pt x="36660" y="15752"/>
                    <a:pt x="37594" y="16386"/>
                    <a:pt x="38562" y="16920"/>
                  </a:cubicBezTo>
                  <a:cubicBezTo>
                    <a:pt x="39729" y="17587"/>
                    <a:pt x="40930" y="18187"/>
                    <a:pt x="42198" y="18621"/>
                  </a:cubicBezTo>
                  <a:cubicBezTo>
                    <a:pt x="43469" y="19038"/>
                    <a:pt x="44780" y="19246"/>
                    <a:pt x="46106" y="19246"/>
                  </a:cubicBezTo>
                  <a:cubicBezTo>
                    <a:pt x="46901" y="19246"/>
                    <a:pt x="47702" y="19171"/>
                    <a:pt x="48502" y="19021"/>
                  </a:cubicBezTo>
                  <a:cubicBezTo>
                    <a:pt x="49403" y="18854"/>
                    <a:pt x="50337" y="18588"/>
                    <a:pt x="51237" y="18421"/>
                  </a:cubicBezTo>
                  <a:cubicBezTo>
                    <a:pt x="52572" y="18154"/>
                    <a:pt x="52672" y="18087"/>
                    <a:pt x="52105" y="16953"/>
                  </a:cubicBezTo>
                  <a:cubicBezTo>
                    <a:pt x="51504" y="15752"/>
                    <a:pt x="50770" y="14551"/>
                    <a:pt x="49836" y="13617"/>
                  </a:cubicBezTo>
                  <a:cubicBezTo>
                    <a:pt x="48736" y="12450"/>
                    <a:pt x="47435" y="11483"/>
                    <a:pt x="46100" y="10549"/>
                  </a:cubicBezTo>
                  <a:cubicBezTo>
                    <a:pt x="45133" y="9881"/>
                    <a:pt x="44032" y="9348"/>
                    <a:pt x="42931" y="8981"/>
                  </a:cubicBezTo>
                  <a:cubicBezTo>
                    <a:pt x="41997" y="8647"/>
                    <a:pt x="40930" y="8647"/>
                    <a:pt x="39929" y="8547"/>
                  </a:cubicBezTo>
                  <a:cubicBezTo>
                    <a:pt x="39441" y="8508"/>
                    <a:pt x="38964" y="8492"/>
                    <a:pt x="38491" y="8492"/>
                  </a:cubicBezTo>
                  <a:cubicBezTo>
                    <a:pt x="38157" y="8492"/>
                    <a:pt x="37826" y="8500"/>
                    <a:pt x="37494" y="8514"/>
                  </a:cubicBezTo>
                  <a:cubicBezTo>
                    <a:pt x="36293" y="8614"/>
                    <a:pt x="35126" y="8781"/>
                    <a:pt x="33725" y="8947"/>
                  </a:cubicBezTo>
                  <a:cubicBezTo>
                    <a:pt x="33925" y="8580"/>
                    <a:pt x="34058" y="8347"/>
                    <a:pt x="34192" y="8047"/>
                  </a:cubicBezTo>
                  <a:cubicBezTo>
                    <a:pt x="34559" y="7380"/>
                    <a:pt x="35026" y="6712"/>
                    <a:pt x="35226" y="5979"/>
                  </a:cubicBezTo>
                  <a:cubicBezTo>
                    <a:pt x="35693" y="4444"/>
                    <a:pt x="36027" y="2843"/>
                    <a:pt x="36393" y="1275"/>
                  </a:cubicBezTo>
                  <a:cubicBezTo>
                    <a:pt x="36393" y="1208"/>
                    <a:pt x="36393" y="1075"/>
                    <a:pt x="36327" y="1042"/>
                  </a:cubicBezTo>
                  <a:cubicBezTo>
                    <a:pt x="35993" y="808"/>
                    <a:pt x="35693" y="508"/>
                    <a:pt x="35326" y="375"/>
                  </a:cubicBezTo>
                  <a:cubicBezTo>
                    <a:pt x="34660" y="115"/>
                    <a:pt x="33983" y="0"/>
                    <a:pt x="33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3280025" y="2586450"/>
              <a:ext cx="50050" cy="107600"/>
            </a:xfrm>
            <a:custGeom>
              <a:avLst/>
              <a:gdLst/>
              <a:ahLst/>
              <a:cxnLst/>
              <a:rect l="l" t="t" r="r" b="b"/>
              <a:pathLst>
                <a:path w="2002" h="4304" extrusionOk="0">
                  <a:moveTo>
                    <a:pt x="167" y="1"/>
                  </a:moveTo>
                  <a:cubicBezTo>
                    <a:pt x="133" y="34"/>
                    <a:pt x="67" y="101"/>
                    <a:pt x="0" y="134"/>
                  </a:cubicBezTo>
                  <a:cubicBezTo>
                    <a:pt x="600" y="1469"/>
                    <a:pt x="1168" y="2836"/>
                    <a:pt x="1735" y="4204"/>
                  </a:cubicBezTo>
                  <a:cubicBezTo>
                    <a:pt x="1801" y="4237"/>
                    <a:pt x="1901" y="4271"/>
                    <a:pt x="2001" y="4304"/>
                  </a:cubicBezTo>
                  <a:cubicBezTo>
                    <a:pt x="1901" y="4004"/>
                    <a:pt x="1801" y="3704"/>
                    <a:pt x="1668" y="3403"/>
                  </a:cubicBezTo>
                  <a:cubicBezTo>
                    <a:pt x="1268" y="2336"/>
                    <a:pt x="834" y="1302"/>
                    <a:pt x="400" y="234"/>
                  </a:cubicBezTo>
                  <a:cubicBezTo>
                    <a:pt x="367" y="134"/>
                    <a:pt x="267" y="6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2620375" y="2645675"/>
              <a:ext cx="27550" cy="68400"/>
            </a:xfrm>
            <a:custGeom>
              <a:avLst/>
              <a:gdLst/>
              <a:ahLst/>
              <a:cxnLst/>
              <a:rect l="l" t="t" r="r" b="b"/>
              <a:pathLst>
                <a:path w="1102" h="2736" extrusionOk="0">
                  <a:moveTo>
                    <a:pt x="534" y="0"/>
                  </a:moveTo>
                  <a:cubicBezTo>
                    <a:pt x="468" y="34"/>
                    <a:pt x="401" y="67"/>
                    <a:pt x="334" y="67"/>
                  </a:cubicBezTo>
                  <a:cubicBezTo>
                    <a:pt x="234" y="934"/>
                    <a:pt x="101" y="1768"/>
                    <a:pt x="1" y="2736"/>
                  </a:cubicBezTo>
                  <a:cubicBezTo>
                    <a:pt x="1101" y="2202"/>
                    <a:pt x="668" y="1301"/>
                    <a:pt x="801" y="567"/>
                  </a:cubicBezTo>
                  <a:cubicBezTo>
                    <a:pt x="834" y="401"/>
                    <a:pt x="6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3170775" y="2717375"/>
              <a:ext cx="39225" cy="85100"/>
            </a:xfrm>
            <a:custGeom>
              <a:avLst/>
              <a:gdLst/>
              <a:ahLst/>
              <a:cxnLst/>
              <a:rect l="l" t="t" r="r" b="b"/>
              <a:pathLst>
                <a:path w="1569" h="3404" extrusionOk="0">
                  <a:moveTo>
                    <a:pt x="167" y="1"/>
                  </a:moveTo>
                  <a:cubicBezTo>
                    <a:pt x="134" y="34"/>
                    <a:pt x="67" y="34"/>
                    <a:pt x="0" y="68"/>
                  </a:cubicBezTo>
                  <a:cubicBezTo>
                    <a:pt x="467" y="1168"/>
                    <a:pt x="934" y="2269"/>
                    <a:pt x="1368" y="3403"/>
                  </a:cubicBezTo>
                  <a:cubicBezTo>
                    <a:pt x="1435" y="3370"/>
                    <a:pt x="1501" y="3337"/>
                    <a:pt x="1568" y="3337"/>
                  </a:cubicBezTo>
                  <a:cubicBezTo>
                    <a:pt x="1101" y="2203"/>
                    <a:pt x="634" y="1102"/>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3194125" y="2684875"/>
              <a:ext cx="32550" cy="66725"/>
            </a:xfrm>
            <a:custGeom>
              <a:avLst/>
              <a:gdLst/>
              <a:ahLst/>
              <a:cxnLst/>
              <a:rect l="l" t="t" r="r" b="b"/>
              <a:pathLst>
                <a:path w="1302" h="2669" extrusionOk="0">
                  <a:moveTo>
                    <a:pt x="134" y="0"/>
                  </a:moveTo>
                  <a:cubicBezTo>
                    <a:pt x="100" y="167"/>
                    <a:pt x="0" y="334"/>
                    <a:pt x="34" y="467"/>
                  </a:cubicBezTo>
                  <a:cubicBezTo>
                    <a:pt x="267" y="1101"/>
                    <a:pt x="534" y="1735"/>
                    <a:pt x="801" y="2335"/>
                  </a:cubicBezTo>
                  <a:cubicBezTo>
                    <a:pt x="868" y="2468"/>
                    <a:pt x="1068" y="2535"/>
                    <a:pt x="1301" y="2669"/>
                  </a:cubicBezTo>
                  <a:cubicBezTo>
                    <a:pt x="934" y="1768"/>
                    <a:pt x="701" y="1034"/>
                    <a:pt x="434" y="300"/>
                  </a:cubicBezTo>
                  <a:cubicBezTo>
                    <a:pt x="367" y="200"/>
                    <a:pt x="234"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3350900" y="2488900"/>
              <a:ext cx="34225" cy="65050"/>
            </a:xfrm>
            <a:custGeom>
              <a:avLst/>
              <a:gdLst/>
              <a:ahLst/>
              <a:cxnLst/>
              <a:rect l="l" t="t" r="r" b="b"/>
              <a:pathLst>
                <a:path w="1369" h="2602" extrusionOk="0">
                  <a:moveTo>
                    <a:pt x="267" y="0"/>
                  </a:moveTo>
                  <a:cubicBezTo>
                    <a:pt x="167" y="33"/>
                    <a:pt x="100" y="67"/>
                    <a:pt x="0" y="100"/>
                  </a:cubicBezTo>
                  <a:cubicBezTo>
                    <a:pt x="334" y="867"/>
                    <a:pt x="634" y="1635"/>
                    <a:pt x="968" y="2368"/>
                  </a:cubicBezTo>
                  <a:cubicBezTo>
                    <a:pt x="1034" y="2469"/>
                    <a:pt x="1235" y="2535"/>
                    <a:pt x="1368" y="2602"/>
                  </a:cubicBezTo>
                  <a:cubicBezTo>
                    <a:pt x="1335" y="2402"/>
                    <a:pt x="1368" y="2235"/>
                    <a:pt x="1301" y="2068"/>
                  </a:cubicBezTo>
                  <a:cubicBezTo>
                    <a:pt x="1201" y="1835"/>
                    <a:pt x="968" y="1668"/>
                    <a:pt x="868" y="1401"/>
                  </a:cubicBezTo>
                  <a:cubicBezTo>
                    <a:pt x="634" y="967"/>
                    <a:pt x="467" y="467"/>
                    <a:pt x="2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56"/>
        <p:cNvGrpSpPr/>
        <p:nvPr/>
      </p:nvGrpSpPr>
      <p:grpSpPr>
        <a:xfrm>
          <a:off x="0" y="0"/>
          <a:ext cx="0" cy="0"/>
          <a:chOff x="0" y="0"/>
          <a:chExt cx="0" cy="0"/>
        </a:xfrm>
      </p:grpSpPr>
      <p:sp>
        <p:nvSpPr>
          <p:cNvPr id="3657" name="Google Shape;3657;p48"/>
          <p:cNvSpPr/>
          <p:nvPr/>
        </p:nvSpPr>
        <p:spPr>
          <a:xfrm>
            <a:off x="2170650" y="2373875"/>
            <a:ext cx="4802700" cy="1357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353400" y="1493250"/>
            <a:ext cx="8437200" cy="109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txBox="1">
            <a:spLocks noGrp="1"/>
          </p:cNvSpPr>
          <p:nvPr>
            <p:ph type="title"/>
          </p:nvPr>
        </p:nvSpPr>
        <p:spPr>
          <a:xfrm>
            <a:off x="1388100" y="1313250"/>
            <a:ext cx="6367800" cy="14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05</a:t>
            </a:r>
            <a:endParaRPr dirty="0"/>
          </a:p>
        </p:txBody>
      </p:sp>
      <p:sp>
        <p:nvSpPr>
          <p:cNvPr id="3660" name="Google Shape;3660;p48"/>
          <p:cNvSpPr/>
          <p:nvPr/>
        </p:nvSpPr>
        <p:spPr>
          <a:xfrm>
            <a:off x="2230244" y="2783075"/>
            <a:ext cx="4743106" cy="743550"/>
          </a:xfrm>
          <a:prstGeom prst="rect">
            <a:avLst/>
          </a:prstGeom>
        </p:spPr>
        <p:txBody>
          <a:bodyPr>
            <a:prstTxWarp prst="textPlain">
              <a:avLst/>
            </a:prstTxWarp>
          </a:bodyPr>
          <a:lstStyle/>
          <a:p>
            <a:pPr lvl="0" algn="ctr"/>
            <a:r>
              <a:rPr lang="en-US" b="0" i="0" dirty="0">
                <a:ln w="19050" cap="flat" cmpd="sng">
                  <a:solidFill>
                    <a:schemeClr val="lt1"/>
                  </a:solidFill>
                  <a:prstDash val="solid"/>
                  <a:round/>
                  <a:headEnd type="none" w="sm" len="sm"/>
                  <a:tailEnd type="none" w="sm" len="sm"/>
                </a:ln>
                <a:noFill/>
                <a:latin typeface="Encode Sans;900"/>
              </a:rPr>
              <a:t>Existing Technologies.</a:t>
            </a:r>
            <a:endParaRPr b="0" i="0" dirty="0">
              <a:ln w="19050" cap="flat" cmpd="sng">
                <a:solidFill>
                  <a:schemeClr val="lt1"/>
                </a:solidFill>
                <a:prstDash val="solid"/>
                <a:round/>
                <a:headEnd type="none" w="sm" len="sm"/>
                <a:tailEnd type="none" w="sm" len="sm"/>
              </a:ln>
              <a:noFill/>
              <a:latin typeface="Encode Sans;900"/>
            </a:endParaRPr>
          </a:p>
        </p:txBody>
      </p:sp>
      <p:grpSp>
        <p:nvGrpSpPr>
          <p:cNvPr id="3661" name="Google Shape;3661;p48"/>
          <p:cNvGrpSpPr/>
          <p:nvPr/>
        </p:nvGrpSpPr>
        <p:grpSpPr>
          <a:xfrm>
            <a:off x="7420248" y="3515806"/>
            <a:ext cx="876038" cy="927438"/>
            <a:chOff x="2678750" y="349700"/>
            <a:chExt cx="741400" cy="784900"/>
          </a:xfrm>
        </p:grpSpPr>
        <p:sp>
          <p:nvSpPr>
            <p:cNvPr id="3662" name="Google Shape;3662;p48"/>
            <p:cNvSpPr/>
            <p:nvPr/>
          </p:nvSpPr>
          <p:spPr>
            <a:xfrm>
              <a:off x="2678750" y="349700"/>
              <a:ext cx="741400" cy="784900"/>
            </a:xfrm>
            <a:custGeom>
              <a:avLst/>
              <a:gdLst/>
              <a:ahLst/>
              <a:cxnLst/>
              <a:rect l="l" t="t" r="r" b="b"/>
              <a:pathLst>
                <a:path w="29656" h="31396" extrusionOk="0">
                  <a:moveTo>
                    <a:pt x="12801" y="699"/>
                  </a:moveTo>
                  <a:cubicBezTo>
                    <a:pt x="12914" y="699"/>
                    <a:pt x="13028" y="702"/>
                    <a:pt x="13143" y="707"/>
                  </a:cubicBezTo>
                  <a:cubicBezTo>
                    <a:pt x="14244" y="741"/>
                    <a:pt x="15311" y="841"/>
                    <a:pt x="16412" y="941"/>
                  </a:cubicBezTo>
                  <a:cubicBezTo>
                    <a:pt x="17079" y="1008"/>
                    <a:pt x="17680" y="1274"/>
                    <a:pt x="18214" y="1708"/>
                  </a:cubicBezTo>
                  <a:cubicBezTo>
                    <a:pt x="19381" y="2642"/>
                    <a:pt x="20315" y="3743"/>
                    <a:pt x="20915" y="5144"/>
                  </a:cubicBezTo>
                  <a:cubicBezTo>
                    <a:pt x="20982" y="5244"/>
                    <a:pt x="21016" y="5344"/>
                    <a:pt x="21049" y="5444"/>
                  </a:cubicBezTo>
                  <a:cubicBezTo>
                    <a:pt x="21082" y="5878"/>
                    <a:pt x="21349" y="6111"/>
                    <a:pt x="21749" y="6211"/>
                  </a:cubicBezTo>
                  <a:cubicBezTo>
                    <a:pt x="22016" y="6278"/>
                    <a:pt x="22283" y="6345"/>
                    <a:pt x="22550" y="6411"/>
                  </a:cubicBezTo>
                  <a:cubicBezTo>
                    <a:pt x="23317" y="6512"/>
                    <a:pt x="23951" y="6878"/>
                    <a:pt x="24485" y="7412"/>
                  </a:cubicBezTo>
                  <a:cubicBezTo>
                    <a:pt x="25752" y="8680"/>
                    <a:pt x="26920" y="10014"/>
                    <a:pt x="27754" y="11649"/>
                  </a:cubicBezTo>
                  <a:cubicBezTo>
                    <a:pt x="27854" y="11782"/>
                    <a:pt x="27920" y="11915"/>
                    <a:pt x="28021" y="12049"/>
                  </a:cubicBezTo>
                  <a:cubicBezTo>
                    <a:pt x="29055" y="13683"/>
                    <a:pt x="29255" y="15418"/>
                    <a:pt x="28754" y="17253"/>
                  </a:cubicBezTo>
                  <a:cubicBezTo>
                    <a:pt x="28121" y="19554"/>
                    <a:pt x="27120" y="21722"/>
                    <a:pt x="25619" y="23590"/>
                  </a:cubicBezTo>
                  <a:cubicBezTo>
                    <a:pt x="24618" y="24791"/>
                    <a:pt x="23617" y="26059"/>
                    <a:pt x="22417" y="27093"/>
                  </a:cubicBezTo>
                  <a:cubicBezTo>
                    <a:pt x="21382" y="27960"/>
                    <a:pt x="20282" y="28761"/>
                    <a:pt x="19081" y="29395"/>
                  </a:cubicBezTo>
                  <a:cubicBezTo>
                    <a:pt x="17501" y="30289"/>
                    <a:pt x="15841" y="30783"/>
                    <a:pt x="14054" y="30783"/>
                  </a:cubicBezTo>
                  <a:cubicBezTo>
                    <a:pt x="13841" y="30783"/>
                    <a:pt x="13627" y="30776"/>
                    <a:pt x="13410" y="30762"/>
                  </a:cubicBezTo>
                  <a:cubicBezTo>
                    <a:pt x="11942" y="30696"/>
                    <a:pt x="10441" y="30562"/>
                    <a:pt x="9074" y="29895"/>
                  </a:cubicBezTo>
                  <a:cubicBezTo>
                    <a:pt x="8340" y="29561"/>
                    <a:pt x="7639" y="29161"/>
                    <a:pt x="6972" y="28694"/>
                  </a:cubicBezTo>
                  <a:cubicBezTo>
                    <a:pt x="5371" y="27593"/>
                    <a:pt x="4037" y="26226"/>
                    <a:pt x="2969" y="24558"/>
                  </a:cubicBezTo>
                  <a:cubicBezTo>
                    <a:pt x="2202" y="23390"/>
                    <a:pt x="1668" y="22123"/>
                    <a:pt x="1335" y="20755"/>
                  </a:cubicBezTo>
                  <a:cubicBezTo>
                    <a:pt x="901" y="18887"/>
                    <a:pt x="634" y="16986"/>
                    <a:pt x="601" y="15051"/>
                  </a:cubicBezTo>
                  <a:cubicBezTo>
                    <a:pt x="568" y="12649"/>
                    <a:pt x="1335" y="10481"/>
                    <a:pt x="2602" y="8480"/>
                  </a:cubicBezTo>
                  <a:cubicBezTo>
                    <a:pt x="3737" y="6645"/>
                    <a:pt x="5071" y="5010"/>
                    <a:pt x="6672" y="3576"/>
                  </a:cubicBezTo>
                  <a:cubicBezTo>
                    <a:pt x="7506" y="2842"/>
                    <a:pt x="8373" y="2208"/>
                    <a:pt x="9341" y="1641"/>
                  </a:cubicBezTo>
                  <a:cubicBezTo>
                    <a:pt x="10410" y="1030"/>
                    <a:pt x="11564" y="699"/>
                    <a:pt x="12801" y="699"/>
                  </a:cubicBezTo>
                  <a:close/>
                  <a:moveTo>
                    <a:pt x="13220" y="1"/>
                  </a:moveTo>
                  <a:cubicBezTo>
                    <a:pt x="11516" y="1"/>
                    <a:pt x="9986" y="498"/>
                    <a:pt x="8573" y="1408"/>
                  </a:cubicBezTo>
                  <a:cubicBezTo>
                    <a:pt x="7706" y="1942"/>
                    <a:pt x="6905" y="2575"/>
                    <a:pt x="6138" y="3243"/>
                  </a:cubicBezTo>
                  <a:cubicBezTo>
                    <a:pt x="4570" y="4644"/>
                    <a:pt x="3236" y="6278"/>
                    <a:pt x="2135" y="8046"/>
                  </a:cubicBezTo>
                  <a:cubicBezTo>
                    <a:pt x="901" y="10014"/>
                    <a:pt x="134" y="12149"/>
                    <a:pt x="67" y="14484"/>
                  </a:cubicBezTo>
                  <a:cubicBezTo>
                    <a:pt x="1" y="16519"/>
                    <a:pt x="201" y="18520"/>
                    <a:pt x="634" y="20488"/>
                  </a:cubicBezTo>
                  <a:cubicBezTo>
                    <a:pt x="1201" y="22890"/>
                    <a:pt x="2235" y="25058"/>
                    <a:pt x="3970" y="26893"/>
                  </a:cubicBezTo>
                  <a:cubicBezTo>
                    <a:pt x="5071" y="28027"/>
                    <a:pt x="6305" y="28961"/>
                    <a:pt x="7639" y="29795"/>
                  </a:cubicBezTo>
                  <a:cubicBezTo>
                    <a:pt x="8807" y="30529"/>
                    <a:pt x="10074" y="30962"/>
                    <a:pt x="11442" y="31163"/>
                  </a:cubicBezTo>
                  <a:cubicBezTo>
                    <a:pt x="12543" y="31329"/>
                    <a:pt x="13610" y="31396"/>
                    <a:pt x="14711" y="31396"/>
                  </a:cubicBezTo>
                  <a:cubicBezTo>
                    <a:pt x="16045" y="31363"/>
                    <a:pt x="17313" y="31096"/>
                    <a:pt x="18514" y="30529"/>
                  </a:cubicBezTo>
                  <a:cubicBezTo>
                    <a:pt x="20649" y="29561"/>
                    <a:pt x="22517" y="28194"/>
                    <a:pt x="24084" y="26426"/>
                  </a:cubicBezTo>
                  <a:cubicBezTo>
                    <a:pt x="24451" y="25959"/>
                    <a:pt x="24818" y="25492"/>
                    <a:pt x="25185" y="25058"/>
                  </a:cubicBezTo>
                  <a:cubicBezTo>
                    <a:pt x="26820" y="23223"/>
                    <a:pt x="27987" y="21089"/>
                    <a:pt x="28854" y="18787"/>
                  </a:cubicBezTo>
                  <a:cubicBezTo>
                    <a:pt x="29488" y="17119"/>
                    <a:pt x="29655" y="15418"/>
                    <a:pt x="29188" y="13683"/>
                  </a:cubicBezTo>
                  <a:cubicBezTo>
                    <a:pt x="28921" y="12549"/>
                    <a:pt x="28421" y="11515"/>
                    <a:pt x="27887" y="10514"/>
                  </a:cubicBezTo>
                  <a:cubicBezTo>
                    <a:pt x="27487" y="9714"/>
                    <a:pt x="27087" y="8913"/>
                    <a:pt x="26486" y="8246"/>
                  </a:cubicBezTo>
                  <a:cubicBezTo>
                    <a:pt x="26119" y="7846"/>
                    <a:pt x="25752" y="7446"/>
                    <a:pt x="25352" y="7045"/>
                  </a:cubicBezTo>
                  <a:cubicBezTo>
                    <a:pt x="24551" y="6178"/>
                    <a:pt x="23584" y="5578"/>
                    <a:pt x="22383" y="5511"/>
                  </a:cubicBezTo>
                  <a:cubicBezTo>
                    <a:pt x="22316" y="5511"/>
                    <a:pt x="22216" y="5477"/>
                    <a:pt x="22150" y="5444"/>
                  </a:cubicBezTo>
                  <a:cubicBezTo>
                    <a:pt x="21616" y="5377"/>
                    <a:pt x="21282" y="5111"/>
                    <a:pt x="21149" y="4577"/>
                  </a:cubicBezTo>
                  <a:cubicBezTo>
                    <a:pt x="21116" y="4343"/>
                    <a:pt x="21016" y="4143"/>
                    <a:pt x="20915" y="3943"/>
                  </a:cubicBezTo>
                  <a:cubicBezTo>
                    <a:pt x="20282" y="2842"/>
                    <a:pt x="19481" y="1875"/>
                    <a:pt x="18447" y="1108"/>
                  </a:cubicBezTo>
                  <a:cubicBezTo>
                    <a:pt x="17980" y="741"/>
                    <a:pt x="17446" y="441"/>
                    <a:pt x="16846" y="374"/>
                  </a:cubicBezTo>
                  <a:cubicBezTo>
                    <a:pt x="15745" y="207"/>
                    <a:pt x="14644" y="107"/>
                    <a:pt x="13544" y="7"/>
                  </a:cubicBezTo>
                  <a:cubicBezTo>
                    <a:pt x="13435" y="3"/>
                    <a:pt x="13327" y="1"/>
                    <a:pt x="1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2885575" y="583225"/>
              <a:ext cx="315250" cy="321375"/>
            </a:xfrm>
            <a:custGeom>
              <a:avLst/>
              <a:gdLst/>
              <a:ahLst/>
              <a:cxnLst/>
              <a:rect l="l" t="t" r="r" b="b"/>
              <a:pathLst>
                <a:path w="12610" h="12855" extrusionOk="0">
                  <a:moveTo>
                    <a:pt x="11375" y="8012"/>
                  </a:moveTo>
                  <a:cubicBezTo>
                    <a:pt x="11342" y="8379"/>
                    <a:pt x="10975" y="8946"/>
                    <a:pt x="10341" y="9646"/>
                  </a:cubicBezTo>
                  <a:cubicBezTo>
                    <a:pt x="10474" y="8979"/>
                    <a:pt x="10875" y="8479"/>
                    <a:pt x="11375" y="8012"/>
                  </a:cubicBezTo>
                  <a:close/>
                  <a:moveTo>
                    <a:pt x="6800" y="341"/>
                  </a:moveTo>
                  <a:cubicBezTo>
                    <a:pt x="6945" y="341"/>
                    <a:pt x="7091" y="351"/>
                    <a:pt x="7239" y="373"/>
                  </a:cubicBezTo>
                  <a:cubicBezTo>
                    <a:pt x="7772" y="406"/>
                    <a:pt x="8306" y="606"/>
                    <a:pt x="8840" y="773"/>
                  </a:cubicBezTo>
                  <a:cubicBezTo>
                    <a:pt x="9140" y="873"/>
                    <a:pt x="9474" y="1007"/>
                    <a:pt x="9774" y="1107"/>
                  </a:cubicBezTo>
                  <a:cubicBezTo>
                    <a:pt x="10541" y="1407"/>
                    <a:pt x="10741" y="1674"/>
                    <a:pt x="10774" y="2508"/>
                  </a:cubicBezTo>
                  <a:cubicBezTo>
                    <a:pt x="11175" y="2541"/>
                    <a:pt x="11342" y="2875"/>
                    <a:pt x="11508" y="3175"/>
                  </a:cubicBezTo>
                  <a:cubicBezTo>
                    <a:pt x="11842" y="3809"/>
                    <a:pt x="11842" y="4476"/>
                    <a:pt x="11909" y="5143"/>
                  </a:cubicBezTo>
                  <a:cubicBezTo>
                    <a:pt x="12042" y="6210"/>
                    <a:pt x="11675" y="7111"/>
                    <a:pt x="10975" y="7912"/>
                  </a:cubicBezTo>
                  <a:cubicBezTo>
                    <a:pt x="10641" y="8278"/>
                    <a:pt x="10341" y="8712"/>
                    <a:pt x="10141" y="9179"/>
                  </a:cubicBezTo>
                  <a:cubicBezTo>
                    <a:pt x="9674" y="10146"/>
                    <a:pt x="8906" y="10680"/>
                    <a:pt x="7972" y="11080"/>
                  </a:cubicBezTo>
                  <a:cubicBezTo>
                    <a:pt x="6838" y="11547"/>
                    <a:pt x="5637" y="11648"/>
                    <a:pt x="4403" y="11714"/>
                  </a:cubicBezTo>
                  <a:cubicBezTo>
                    <a:pt x="4353" y="11719"/>
                    <a:pt x="4302" y="11721"/>
                    <a:pt x="4251" y="11721"/>
                  </a:cubicBezTo>
                  <a:cubicBezTo>
                    <a:pt x="3928" y="11721"/>
                    <a:pt x="3586" y="11638"/>
                    <a:pt x="3269" y="11581"/>
                  </a:cubicBezTo>
                  <a:cubicBezTo>
                    <a:pt x="3002" y="11547"/>
                    <a:pt x="2802" y="11381"/>
                    <a:pt x="2702" y="11114"/>
                  </a:cubicBezTo>
                  <a:cubicBezTo>
                    <a:pt x="2569" y="10647"/>
                    <a:pt x="2202" y="10513"/>
                    <a:pt x="1768" y="10513"/>
                  </a:cubicBezTo>
                  <a:cubicBezTo>
                    <a:pt x="1601" y="10513"/>
                    <a:pt x="1434" y="10447"/>
                    <a:pt x="1201" y="10413"/>
                  </a:cubicBezTo>
                  <a:cubicBezTo>
                    <a:pt x="1601" y="9613"/>
                    <a:pt x="2068" y="8912"/>
                    <a:pt x="2068" y="8045"/>
                  </a:cubicBezTo>
                  <a:cubicBezTo>
                    <a:pt x="2035" y="8012"/>
                    <a:pt x="2002" y="8012"/>
                    <a:pt x="1968" y="8012"/>
                  </a:cubicBezTo>
                  <a:cubicBezTo>
                    <a:pt x="1668" y="8679"/>
                    <a:pt x="1368" y="9379"/>
                    <a:pt x="1034" y="10080"/>
                  </a:cubicBezTo>
                  <a:cubicBezTo>
                    <a:pt x="1001" y="10013"/>
                    <a:pt x="967" y="10013"/>
                    <a:pt x="967" y="9980"/>
                  </a:cubicBezTo>
                  <a:cubicBezTo>
                    <a:pt x="767" y="8912"/>
                    <a:pt x="434" y="7845"/>
                    <a:pt x="467" y="6744"/>
                  </a:cubicBezTo>
                  <a:cubicBezTo>
                    <a:pt x="500" y="5276"/>
                    <a:pt x="1134" y="4075"/>
                    <a:pt x="2035" y="3041"/>
                  </a:cubicBezTo>
                  <a:cubicBezTo>
                    <a:pt x="2802" y="2174"/>
                    <a:pt x="3736" y="1474"/>
                    <a:pt x="4737" y="940"/>
                  </a:cubicBezTo>
                  <a:cubicBezTo>
                    <a:pt x="5378" y="605"/>
                    <a:pt x="6066" y="341"/>
                    <a:pt x="6800" y="341"/>
                  </a:cubicBezTo>
                  <a:close/>
                  <a:moveTo>
                    <a:pt x="7972" y="11547"/>
                  </a:moveTo>
                  <a:cubicBezTo>
                    <a:pt x="7214" y="12164"/>
                    <a:pt x="5781" y="12460"/>
                    <a:pt x="4596" y="12460"/>
                  </a:cubicBezTo>
                  <a:cubicBezTo>
                    <a:pt x="4114" y="12460"/>
                    <a:pt x="3673" y="12411"/>
                    <a:pt x="3336" y="12315"/>
                  </a:cubicBezTo>
                  <a:cubicBezTo>
                    <a:pt x="4937" y="12281"/>
                    <a:pt x="6438" y="11881"/>
                    <a:pt x="7972" y="11547"/>
                  </a:cubicBezTo>
                  <a:close/>
                  <a:moveTo>
                    <a:pt x="7175" y="1"/>
                  </a:moveTo>
                  <a:cubicBezTo>
                    <a:pt x="6485" y="1"/>
                    <a:pt x="5801" y="136"/>
                    <a:pt x="5170" y="406"/>
                  </a:cubicBezTo>
                  <a:cubicBezTo>
                    <a:pt x="2969" y="1340"/>
                    <a:pt x="1368" y="2875"/>
                    <a:pt x="500" y="5143"/>
                  </a:cubicBezTo>
                  <a:cubicBezTo>
                    <a:pt x="134" y="6177"/>
                    <a:pt x="0" y="7178"/>
                    <a:pt x="200" y="8245"/>
                  </a:cubicBezTo>
                  <a:cubicBezTo>
                    <a:pt x="300" y="8779"/>
                    <a:pt x="300" y="9313"/>
                    <a:pt x="234" y="9846"/>
                  </a:cubicBezTo>
                  <a:cubicBezTo>
                    <a:pt x="134" y="10480"/>
                    <a:pt x="601" y="11080"/>
                    <a:pt x="1268" y="11147"/>
                  </a:cubicBezTo>
                  <a:cubicBezTo>
                    <a:pt x="1668" y="11214"/>
                    <a:pt x="1735" y="11247"/>
                    <a:pt x="1801" y="11614"/>
                  </a:cubicBezTo>
                  <a:cubicBezTo>
                    <a:pt x="1901" y="12081"/>
                    <a:pt x="2168" y="12381"/>
                    <a:pt x="2535" y="12515"/>
                  </a:cubicBezTo>
                  <a:cubicBezTo>
                    <a:pt x="2902" y="12648"/>
                    <a:pt x="3269" y="12782"/>
                    <a:pt x="3603" y="12815"/>
                  </a:cubicBezTo>
                  <a:cubicBezTo>
                    <a:pt x="3878" y="12842"/>
                    <a:pt x="4150" y="12855"/>
                    <a:pt x="4418" y="12855"/>
                  </a:cubicBezTo>
                  <a:cubicBezTo>
                    <a:pt x="6166" y="12855"/>
                    <a:pt x="7770" y="12302"/>
                    <a:pt x="9273" y="11347"/>
                  </a:cubicBezTo>
                  <a:cubicBezTo>
                    <a:pt x="10508" y="10580"/>
                    <a:pt x="11342" y="9446"/>
                    <a:pt x="11909" y="8112"/>
                  </a:cubicBezTo>
                  <a:cubicBezTo>
                    <a:pt x="12442" y="6844"/>
                    <a:pt x="12609" y="5577"/>
                    <a:pt x="12509" y="4276"/>
                  </a:cubicBezTo>
                  <a:cubicBezTo>
                    <a:pt x="12409" y="3375"/>
                    <a:pt x="12042" y="2674"/>
                    <a:pt x="11275" y="2274"/>
                  </a:cubicBezTo>
                  <a:cubicBezTo>
                    <a:pt x="11075" y="1974"/>
                    <a:pt x="11008" y="1707"/>
                    <a:pt x="10808" y="1540"/>
                  </a:cubicBezTo>
                  <a:cubicBezTo>
                    <a:pt x="10207" y="973"/>
                    <a:pt x="9474" y="540"/>
                    <a:pt x="8673" y="273"/>
                  </a:cubicBezTo>
                  <a:cubicBezTo>
                    <a:pt x="8239" y="173"/>
                    <a:pt x="7839" y="39"/>
                    <a:pt x="7405" y="6"/>
                  </a:cubicBezTo>
                  <a:cubicBezTo>
                    <a:pt x="7329" y="3"/>
                    <a:pt x="7252" y="1"/>
                    <a:pt x="7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2827200" y="397700"/>
              <a:ext cx="222575" cy="94775"/>
            </a:xfrm>
            <a:custGeom>
              <a:avLst/>
              <a:gdLst/>
              <a:ahLst/>
              <a:cxnLst/>
              <a:rect l="l" t="t" r="r" b="b"/>
              <a:pathLst>
                <a:path w="8903" h="3791" extrusionOk="0">
                  <a:moveTo>
                    <a:pt x="8873" y="322"/>
                  </a:moveTo>
                  <a:cubicBezTo>
                    <a:pt x="8884" y="333"/>
                    <a:pt x="8892" y="337"/>
                    <a:pt x="8895" y="337"/>
                  </a:cubicBezTo>
                  <a:cubicBezTo>
                    <a:pt x="8903" y="337"/>
                    <a:pt x="8895" y="322"/>
                    <a:pt x="8873" y="322"/>
                  </a:cubicBezTo>
                  <a:close/>
                  <a:moveTo>
                    <a:pt x="7199" y="1"/>
                  </a:moveTo>
                  <a:cubicBezTo>
                    <a:pt x="6681" y="1"/>
                    <a:pt x="6167" y="84"/>
                    <a:pt x="5671" y="255"/>
                  </a:cubicBezTo>
                  <a:cubicBezTo>
                    <a:pt x="3736" y="922"/>
                    <a:pt x="1968" y="1890"/>
                    <a:pt x="467" y="3257"/>
                  </a:cubicBezTo>
                  <a:cubicBezTo>
                    <a:pt x="300" y="3424"/>
                    <a:pt x="167" y="3524"/>
                    <a:pt x="0" y="3658"/>
                  </a:cubicBezTo>
                  <a:cubicBezTo>
                    <a:pt x="33" y="3691"/>
                    <a:pt x="67" y="3724"/>
                    <a:pt x="100" y="3791"/>
                  </a:cubicBezTo>
                  <a:cubicBezTo>
                    <a:pt x="167" y="3724"/>
                    <a:pt x="267" y="3658"/>
                    <a:pt x="334" y="3591"/>
                  </a:cubicBezTo>
                  <a:cubicBezTo>
                    <a:pt x="1735" y="2390"/>
                    <a:pt x="3302" y="1523"/>
                    <a:pt x="5004" y="822"/>
                  </a:cubicBezTo>
                  <a:cubicBezTo>
                    <a:pt x="5738" y="522"/>
                    <a:pt x="6505" y="322"/>
                    <a:pt x="7305" y="322"/>
                  </a:cubicBezTo>
                  <a:lnTo>
                    <a:pt x="8873" y="322"/>
                  </a:lnTo>
                  <a:cubicBezTo>
                    <a:pt x="8806" y="288"/>
                    <a:pt x="8740" y="255"/>
                    <a:pt x="8673" y="222"/>
                  </a:cubicBezTo>
                  <a:cubicBezTo>
                    <a:pt x="8186" y="76"/>
                    <a:pt x="7691" y="1"/>
                    <a:pt x="7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2911425" y="381375"/>
              <a:ext cx="128450" cy="30225"/>
            </a:xfrm>
            <a:custGeom>
              <a:avLst/>
              <a:gdLst/>
              <a:ahLst/>
              <a:cxnLst/>
              <a:rect l="l" t="t" r="r" b="b"/>
              <a:pathLst>
                <a:path w="5138" h="1209" extrusionOk="0">
                  <a:moveTo>
                    <a:pt x="4103" y="1"/>
                  </a:moveTo>
                  <a:cubicBezTo>
                    <a:pt x="2680" y="1"/>
                    <a:pt x="675" y="534"/>
                    <a:pt x="0" y="1208"/>
                  </a:cubicBezTo>
                  <a:cubicBezTo>
                    <a:pt x="1582" y="702"/>
                    <a:pt x="3164" y="136"/>
                    <a:pt x="4860" y="136"/>
                  </a:cubicBezTo>
                  <a:cubicBezTo>
                    <a:pt x="4952" y="136"/>
                    <a:pt x="5044" y="137"/>
                    <a:pt x="5137" y="141"/>
                  </a:cubicBezTo>
                  <a:cubicBezTo>
                    <a:pt x="4870" y="44"/>
                    <a:pt x="4510" y="1"/>
                    <a:pt x="4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3089050" y="399050"/>
              <a:ext cx="79250" cy="90925"/>
            </a:xfrm>
            <a:custGeom>
              <a:avLst/>
              <a:gdLst/>
              <a:ahLst/>
              <a:cxnLst/>
              <a:rect l="l" t="t" r="r" b="b"/>
              <a:pathLst>
                <a:path w="3170" h="3637" extrusionOk="0">
                  <a:moveTo>
                    <a:pt x="0" y="1"/>
                  </a:moveTo>
                  <a:cubicBezTo>
                    <a:pt x="567" y="535"/>
                    <a:pt x="1234" y="1002"/>
                    <a:pt x="1768" y="1602"/>
                  </a:cubicBezTo>
                  <a:cubicBezTo>
                    <a:pt x="2302" y="2203"/>
                    <a:pt x="2669" y="2936"/>
                    <a:pt x="3136" y="3637"/>
                  </a:cubicBezTo>
                  <a:cubicBezTo>
                    <a:pt x="3169" y="2503"/>
                    <a:pt x="834" y="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3138250" y="957800"/>
              <a:ext cx="48400" cy="75900"/>
            </a:xfrm>
            <a:custGeom>
              <a:avLst/>
              <a:gdLst/>
              <a:ahLst/>
              <a:cxnLst/>
              <a:rect l="l" t="t" r="r" b="b"/>
              <a:pathLst>
                <a:path w="1936" h="3036" extrusionOk="0">
                  <a:moveTo>
                    <a:pt x="100" y="0"/>
                  </a:moveTo>
                  <a:cubicBezTo>
                    <a:pt x="67" y="34"/>
                    <a:pt x="34" y="34"/>
                    <a:pt x="0" y="67"/>
                  </a:cubicBezTo>
                  <a:cubicBezTo>
                    <a:pt x="534" y="968"/>
                    <a:pt x="1068" y="1902"/>
                    <a:pt x="1635" y="2836"/>
                  </a:cubicBezTo>
                  <a:cubicBezTo>
                    <a:pt x="1668" y="2902"/>
                    <a:pt x="1768" y="2969"/>
                    <a:pt x="1868" y="3036"/>
                  </a:cubicBezTo>
                  <a:cubicBezTo>
                    <a:pt x="1902" y="3002"/>
                    <a:pt x="1902" y="3002"/>
                    <a:pt x="1935" y="2969"/>
                  </a:cubicBezTo>
                  <a:cubicBezTo>
                    <a:pt x="1468" y="1902"/>
                    <a:pt x="701" y="1001"/>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3146575" y="424925"/>
              <a:ext cx="34225" cy="47550"/>
            </a:xfrm>
            <a:custGeom>
              <a:avLst/>
              <a:gdLst/>
              <a:ahLst/>
              <a:cxnLst/>
              <a:rect l="l" t="t" r="r" b="b"/>
              <a:pathLst>
                <a:path w="1369" h="1902" extrusionOk="0">
                  <a:moveTo>
                    <a:pt x="68" y="0"/>
                  </a:moveTo>
                  <a:cubicBezTo>
                    <a:pt x="34" y="33"/>
                    <a:pt x="34" y="67"/>
                    <a:pt x="1" y="67"/>
                  </a:cubicBezTo>
                  <a:cubicBezTo>
                    <a:pt x="301" y="600"/>
                    <a:pt x="601" y="1134"/>
                    <a:pt x="902" y="1668"/>
                  </a:cubicBezTo>
                  <a:cubicBezTo>
                    <a:pt x="968" y="1735"/>
                    <a:pt x="1068" y="1835"/>
                    <a:pt x="1168" y="1901"/>
                  </a:cubicBezTo>
                  <a:cubicBezTo>
                    <a:pt x="1369" y="1635"/>
                    <a:pt x="1202" y="1434"/>
                    <a:pt x="1102" y="1234"/>
                  </a:cubicBezTo>
                  <a:cubicBezTo>
                    <a:pt x="868" y="767"/>
                    <a:pt x="535" y="3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2728775" y="886900"/>
              <a:ext cx="36725" cy="82600"/>
            </a:xfrm>
            <a:custGeom>
              <a:avLst/>
              <a:gdLst/>
              <a:ahLst/>
              <a:cxnLst/>
              <a:rect l="l" t="t" r="r" b="b"/>
              <a:pathLst>
                <a:path w="1469" h="3304" extrusionOk="0">
                  <a:moveTo>
                    <a:pt x="1" y="1"/>
                  </a:moveTo>
                  <a:cubicBezTo>
                    <a:pt x="368" y="1669"/>
                    <a:pt x="935" y="2903"/>
                    <a:pt x="1469" y="3303"/>
                  </a:cubicBezTo>
                  <a:cubicBezTo>
                    <a:pt x="1002" y="2236"/>
                    <a:pt x="501" y="113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2702925" y="771000"/>
              <a:ext cx="19225" cy="78400"/>
            </a:xfrm>
            <a:custGeom>
              <a:avLst/>
              <a:gdLst/>
              <a:ahLst/>
              <a:cxnLst/>
              <a:rect l="l" t="t" r="r" b="b"/>
              <a:pathLst>
                <a:path w="769" h="3136" extrusionOk="0">
                  <a:moveTo>
                    <a:pt x="201" y="0"/>
                  </a:moveTo>
                  <a:cubicBezTo>
                    <a:pt x="1" y="801"/>
                    <a:pt x="268" y="2502"/>
                    <a:pt x="768" y="3136"/>
                  </a:cubicBezTo>
                  <a:cubicBezTo>
                    <a:pt x="568" y="2035"/>
                    <a:pt x="368" y="1001"/>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2879725" y="618375"/>
              <a:ext cx="35050" cy="43400"/>
            </a:xfrm>
            <a:custGeom>
              <a:avLst/>
              <a:gdLst/>
              <a:ahLst/>
              <a:cxnLst/>
              <a:rect l="l" t="t" r="r" b="b"/>
              <a:pathLst>
                <a:path w="1402" h="1736" extrusionOk="0">
                  <a:moveTo>
                    <a:pt x="1" y="1"/>
                  </a:moveTo>
                  <a:lnTo>
                    <a:pt x="1" y="1"/>
                  </a:lnTo>
                  <a:cubicBezTo>
                    <a:pt x="34" y="701"/>
                    <a:pt x="768" y="1535"/>
                    <a:pt x="1402" y="1735"/>
                  </a:cubicBezTo>
                  <a:cubicBezTo>
                    <a:pt x="968" y="1168"/>
                    <a:pt x="601" y="5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2922250" y="582525"/>
              <a:ext cx="24225" cy="45900"/>
            </a:xfrm>
            <a:custGeom>
              <a:avLst/>
              <a:gdLst/>
              <a:ahLst/>
              <a:cxnLst/>
              <a:rect l="l" t="t" r="r" b="b"/>
              <a:pathLst>
                <a:path w="969" h="1836" extrusionOk="0">
                  <a:moveTo>
                    <a:pt x="68" y="1"/>
                  </a:moveTo>
                  <a:cubicBezTo>
                    <a:pt x="68" y="34"/>
                    <a:pt x="34" y="34"/>
                    <a:pt x="1" y="67"/>
                  </a:cubicBezTo>
                  <a:cubicBezTo>
                    <a:pt x="34" y="401"/>
                    <a:pt x="201" y="701"/>
                    <a:pt x="334" y="1001"/>
                  </a:cubicBezTo>
                  <a:cubicBezTo>
                    <a:pt x="501" y="1268"/>
                    <a:pt x="535" y="1635"/>
                    <a:pt x="968" y="1835"/>
                  </a:cubicBezTo>
                  <a:cubicBezTo>
                    <a:pt x="935" y="1568"/>
                    <a:pt x="901" y="1402"/>
                    <a:pt x="868" y="1201"/>
                  </a:cubicBezTo>
                  <a:cubicBezTo>
                    <a:pt x="868" y="1168"/>
                    <a:pt x="868" y="1135"/>
                    <a:pt x="868" y="1101"/>
                  </a:cubicBezTo>
                  <a:cubicBezTo>
                    <a:pt x="735" y="968"/>
                    <a:pt x="601" y="868"/>
                    <a:pt x="535" y="701"/>
                  </a:cubicBezTo>
                  <a:cubicBezTo>
                    <a:pt x="368" y="501"/>
                    <a:pt x="234" y="2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3156600" y="849375"/>
              <a:ext cx="33375" cy="25050"/>
            </a:xfrm>
            <a:custGeom>
              <a:avLst/>
              <a:gdLst/>
              <a:ahLst/>
              <a:cxnLst/>
              <a:rect l="l" t="t" r="r" b="b"/>
              <a:pathLst>
                <a:path w="1335" h="1002" extrusionOk="0">
                  <a:moveTo>
                    <a:pt x="0" y="1"/>
                  </a:moveTo>
                  <a:lnTo>
                    <a:pt x="0" y="1"/>
                  </a:lnTo>
                  <a:cubicBezTo>
                    <a:pt x="100" y="501"/>
                    <a:pt x="801" y="1002"/>
                    <a:pt x="1334" y="1002"/>
                  </a:cubicBezTo>
                  <a:cubicBezTo>
                    <a:pt x="1168" y="668"/>
                    <a:pt x="734" y="3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3191625" y="608375"/>
              <a:ext cx="46725" cy="34225"/>
            </a:xfrm>
            <a:custGeom>
              <a:avLst/>
              <a:gdLst/>
              <a:ahLst/>
              <a:cxnLst/>
              <a:rect l="l" t="t" r="r" b="b"/>
              <a:pathLst>
                <a:path w="1869" h="1369" extrusionOk="0">
                  <a:moveTo>
                    <a:pt x="1801" y="1"/>
                  </a:moveTo>
                  <a:cubicBezTo>
                    <a:pt x="1101" y="301"/>
                    <a:pt x="501" y="701"/>
                    <a:pt x="0" y="1268"/>
                  </a:cubicBezTo>
                  <a:cubicBezTo>
                    <a:pt x="0" y="1302"/>
                    <a:pt x="34" y="1335"/>
                    <a:pt x="67" y="1368"/>
                  </a:cubicBezTo>
                  <a:cubicBezTo>
                    <a:pt x="667" y="935"/>
                    <a:pt x="1268" y="534"/>
                    <a:pt x="1868" y="134"/>
                  </a:cubicBezTo>
                  <a:cubicBezTo>
                    <a:pt x="1835" y="101"/>
                    <a:pt x="1801" y="34"/>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2893900" y="610875"/>
              <a:ext cx="30050" cy="38400"/>
            </a:xfrm>
            <a:custGeom>
              <a:avLst/>
              <a:gdLst/>
              <a:ahLst/>
              <a:cxnLst/>
              <a:rect l="l" t="t" r="r" b="b"/>
              <a:pathLst>
                <a:path w="1202" h="1536" extrusionOk="0">
                  <a:moveTo>
                    <a:pt x="1" y="1"/>
                  </a:moveTo>
                  <a:lnTo>
                    <a:pt x="1" y="1"/>
                  </a:lnTo>
                  <a:cubicBezTo>
                    <a:pt x="167" y="534"/>
                    <a:pt x="801" y="1302"/>
                    <a:pt x="1202" y="1535"/>
                  </a:cubicBezTo>
                  <a:cubicBezTo>
                    <a:pt x="1035" y="968"/>
                    <a:pt x="368"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3197450" y="627550"/>
              <a:ext cx="56725" cy="24250"/>
            </a:xfrm>
            <a:custGeom>
              <a:avLst/>
              <a:gdLst/>
              <a:ahLst/>
              <a:cxnLst/>
              <a:rect l="l" t="t" r="r" b="b"/>
              <a:pathLst>
                <a:path w="2269" h="970" extrusionOk="0">
                  <a:moveTo>
                    <a:pt x="2269" y="1"/>
                  </a:moveTo>
                  <a:lnTo>
                    <a:pt x="2269" y="1"/>
                  </a:lnTo>
                  <a:cubicBezTo>
                    <a:pt x="1435" y="268"/>
                    <a:pt x="735" y="568"/>
                    <a:pt x="1" y="968"/>
                  </a:cubicBezTo>
                  <a:cubicBezTo>
                    <a:pt x="14" y="969"/>
                    <a:pt x="28" y="970"/>
                    <a:pt x="42" y="970"/>
                  </a:cubicBezTo>
                  <a:cubicBezTo>
                    <a:pt x="541" y="970"/>
                    <a:pt x="1783" y="422"/>
                    <a:pt x="2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2955625" y="570850"/>
              <a:ext cx="16700" cy="38375"/>
            </a:xfrm>
            <a:custGeom>
              <a:avLst/>
              <a:gdLst/>
              <a:ahLst/>
              <a:cxnLst/>
              <a:rect l="l" t="t" r="r" b="b"/>
              <a:pathLst>
                <a:path w="668" h="1535" extrusionOk="0">
                  <a:moveTo>
                    <a:pt x="0" y="1"/>
                  </a:moveTo>
                  <a:lnTo>
                    <a:pt x="0" y="1"/>
                  </a:lnTo>
                  <a:cubicBezTo>
                    <a:pt x="33" y="734"/>
                    <a:pt x="300" y="1368"/>
                    <a:pt x="667" y="1535"/>
                  </a:cubicBezTo>
                  <a:cubicBezTo>
                    <a:pt x="567" y="935"/>
                    <a:pt x="267"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3052350" y="522475"/>
              <a:ext cx="8375" cy="47575"/>
            </a:xfrm>
            <a:custGeom>
              <a:avLst/>
              <a:gdLst/>
              <a:ahLst/>
              <a:cxnLst/>
              <a:rect l="l" t="t" r="r" b="b"/>
              <a:pathLst>
                <a:path w="335" h="1903" extrusionOk="0">
                  <a:moveTo>
                    <a:pt x="267" y="1"/>
                  </a:moveTo>
                  <a:cubicBezTo>
                    <a:pt x="134" y="635"/>
                    <a:pt x="1" y="1268"/>
                    <a:pt x="101" y="1902"/>
                  </a:cubicBezTo>
                  <a:cubicBezTo>
                    <a:pt x="301" y="1268"/>
                    <a:pt x="334" y="635"/>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2921425" y="444925"/>
              <a:ext cx="20875" cy="51725"/>
            </a:xfrm>
            <a:custGeom>
              <a:avLst/>
              <a:gdLst/>
              <a:ahLst/>
              <a:cxnLst/>
              <a:rect l="l" t="t" r="r" b="b"/>
              <a:pathLst>
                <a:path w="835" h="2069" extrusionOk="0">
                  <a:moveTo>
                    <a:pt x="0" y="1"/>
                  </a:moveTo>
                  <a:cubicBezTo>
                    <a:pt x="134" y="734"/>
                    <a:pt x="501" y="1402"/>
                    <a:pt x="834" y="2069"/>
                  </a:cubicBezTo>
                  <a:cubicBezTo>
                    <a:pt x="668" y="1368"/>
                    <a:pt x="401" y="6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3173275" y="593375"/>
              <a:ext cx="36725" cy="29200"/>
            </a:xfrm>
            <a:custGeom>
              <a:avLst/>
              <a:gdLst/>
              <a:ahLst/>
              <a:cxnLst/>
              <a:rect l="l" t="t" r="r" b="b"/>
              <a:pathLst>
                <a:path w="1469" h="1168" extrusionOk="0">
                  <a:moveTo>
                    <a:pt x="1468" y="0"/>
                  </a:moveTo>
                  <a:lnTo>
                    <a:pt x="1468" y="0"/>
                  </a:lnTo>
                  <a:cubicBezTo>
                    <a:pt x="901" y="267"/>
                    <a:pt x="401" y="667"/>
                    <a:pt x="0" y="1168"/>
                  </a:cubicBezTo>
                  <a:cubicBezTo>
                    <a:pt x="534" y="801"/>
                    <a:pt x="1068" y="501"/>
                    <a:pt x="1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2863875" y="866900"/>
              <a:ext cx="27550" cy="25050"/>
            </a:xfrm>
            <a:custGeom>
              <a:avLst/>
              <a:gdLst/>
              <a:ahLst/>
              <a:cxnLst/>
              <a:rect l="l" t="t" r="r" b="b"/>
              <a:pathLst>
                <a:path w="1102" h="1002" extrusionOk="0">
                  <a:moveTo>
                    <a:pt x="1102" y="0"/>
                  </a:moveTo>
                  <a:cubicBezTo>
                    <a:pt x="668" y="0"/>
                    <a:pt x="201" y="434"/>
                    <a:pt x="1" y="1001"/>
                  </a:cubicBezTo>
                  <a:cubicBezTo>
                    <a:pt x="434" y="634"/>
                    <a:pt x="835" y="401"/>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2839700" y="709300"/>
              <a:ext cx="35050" cy="12525"/>
            </a:xfrm>
            <a:custGeom>
              <a:avLst/>
              <a:gdLst/>
              <a:ahLst/>
              <a:cxnLst/>
              <a:rect l="l" t="t" r="r" b="b"/>
              <a:pathLst>
                <a:path w="1402" h="501" extrusionOk="0">
                  <a:moveTo>
                    <a:pt x="273" y="1"/>
                  </a:moveTo>
                  <a:cubicBezTo>
                    <a:pt x="186" y="1"/>
                    <a:pt x="96" y="11"/>
                    <a:pt x="0" y="33"/>
                  </a:cubicBezTo>
                  <a:cubicBezTo>
                    <a:pt x="434" y="267"/>
                    <a:pt x="901" y="467"/>
                    <a:pt x="1401" y="500"/>
                  </a:cubicBezTo>
                  <a:cubicBezTo>
                    <a:pt x="1041" y="250"/>
                    <a:pt x="70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3099050" y="891925"/>
              <a:ext cx="20050" cy="31700"/>
            </a:xfrm>
            <a:custGeom>
              <a:avLst/>
              <a:gdLst/>
              <a:ahLst/>
              <a:cxnLst/>
              <a:rect l="l" t="t" r="r" b="b"/>
              <a:pathLst>
                <a:path w="802" h="1268" extrusionOk="0">
                  <a:moveTo>
                    <a:pt x="1" y="0"/>
                  </a:moveTo>
                  <a:lnTo>
                    <a:pt x="1" y="0"/>
                  </a:lnTo>
                  <a:cubicBezTo>
                    <a:pt x="101" y="534"/>
                    <a:pt x="434" y="934"/>
                    <a:pt x="801" y="1268"/>
                  </a:cubicBezTo>
                  <a:cubicBezTo>
                    <a:pt x="701" y="767"/>
                    <a:pt x="334" y="3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3169100" y="832700"/>
              <a:ext cx="26700" cy="15050"/>
            </a:xfrm>
            <a:custGeom>
              <a:avLst/>
              <a:gdLst/>
              <a:ahLst/>
              <a:cxnLst/>
              <a:rect l="l" t="t" r="r" b="b"/>
              <a:pathLst>
                <a:path w="1068" h="602" extrusionOk="0">
                  <a:moveTo>
                    <a:pt x="1" y="1"/>
                  </a:moveTo>
                  <a:cubicBezTo>
                    <a:pt x="234" y="368"/>
                    <a:pt x="568" y="534"/>
                    <a:pt x="1068" y="601"/>
                  </a:cubicBezTo>
                  <a:cubicBezTo>
                    <a:pt x="801" y="201"/>
                    <a:pt x="4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3084050" y="896925"/>
              <a:ext cx="22525" cy="42550"/>
            </a:xfrm>
            <a:custGeom>
              <a:avLst/>
              <a:gdLst/>
              <a:ahLst/>
              <a:cxnLst/>
              <a:rect l="l" t="t" r="r" b="b"/>
              <a:pathLst>
                <a:path w="901" h="1702" extrusionOk="0">
                  <a:moveTo>
                    <a:pt x="100" y="0"/>
                  </a:moveTo>
                  <a:cubicBezTo>
                    <a:pt x="67" y="0"/>
                    <a:pt x="33" y="34"/>
                    <a:pt x="0" y="34"/>
                  </a:cubicBezTo>
                  <a:cubicBezTo>
                    <a:pt x="200" y="634"/>
                    <a:pt x="434" y="1201"/>
                    <a:pt x="801" y="1701"/>
                  </a:cubicBezTo>
                  <a:cubicBezTo>
                    <a:pt x="834" y="1701"/>
                    <a:pt x="867" y="1668"/>
                    <a:pt x="901" y="1668"/>
                  </a:cubicBezTo>
                  <a:cubicBezTo>
                    <a:pt x="634" y="1101"/>
                    <a:pt x="367" y="5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3196625" y="775175"/>
              <a:ext cx="30050" cy="12925"/>
            </a:xfrm>
            <a:custGeom>
              <a:avLst/>
              <a:gdLst/>
              <a:ahLst/>
              <a:cxnLst/>
              <a:rect l="l" t="t" r="r" b="b"/>
              <a:pathLst>
                <a:path w="1202" h="517" extrusionOk="0">
                  <a:moveTo>
                    <a:pt x="0" y="0"/>
                  </a:moveTo>
                  <a:cubicBezTo>
                    <a:pt x="217" y="336"/>
                    <a:pt x="502" y="517"/>
                    <a:pt x="819" y="517"/>
                  </a:cubicBezTo>
                  <a:cubicBezTo>
                    <a:pt x="942" y="517"/>
                    <a:pt x="1070" y="490"/>
                    <a:pt x="1201" y="434"/>
                  </a:cubicBezTo>
                  <a:cubicBezTo>
                    <a:pt x="801" y="234"/>
                    <a:pt x="434" y="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2848050" y="818525"/>
              <a:ext cx="29200" cy="20875"/>
            </a:xfrm>
            <a:custGeom>
              <a:avLst/>
              <a:gdLst/>
              <a:ahLst/>
              <a:cxnLst/>
              <a:rect l="l" t="t" r="r" b="b"/>
              <a:pathLst>
                <a:path w="1168" h="835" extrusionOk="0">
                  <a:moveTo>
                    <a:pt x="1101" y="1"/>
                  </a:moveTo>
                  <a:cubicBezTo>
                    <a:pt x="667" y="167"/>
                    <a:pt x="300" y="434"/>
                    <a:pt x="0" y="734"/>
                  </a:cubicBezTo>
                  <a:lnTo>
                    <a:pt x="67" y="835"/>
                  </a:lnTo>
                  <a:cubicBezTo>
                    <a:pt x="434" y="601"/>
                    <a:pt x="801" y="368"/>
                    <a:pt x="1168" y="134"/>
                  </a:cubicBezTo>
                  <a:cubicBezTo>
                    <a:pt x="1134" y="101"/>
                    <a:pt x="1134" y="34"/>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2857200" y="840125"/>
              <a:ext cx="21725" cy="17625"/>
            </a:xfrm>
            <a:custGeom>
              <a:avLst/>
              <a:gdLst/>
              <a:ahLst/>
              <a:cxnLst/>
              <a:rect l="l" t="t" r="r" b="b"/>
              <a:pathLst>
                <a:path w="869" h="705" extrusionOk="0">
                  <a:moveTo>
                    <a:pt x="643" y="1"/>
                  </a:moveTo>
                  <a:cubicBezTo>
                    <a:pt x="330" y="1"/>
                    <a:pt x="110" y="241"/>
                    <a:pt x="1" y="704"/>
                  </a:cubicBezTo>
                  <a:cubicBezTo>
                    <a:pt x="301" y="471"/>
                    <a:pt x="568" y="271"/>
                    <a:pt x="868" y="37"/>
                  </a:cubicBezTo>
                  <a:cubicBezTo>
                    <a:pt x="789" y="13"/>
                    <a:pt x="714"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3113225" y="889400"/>
              <a:ext cx="16700" cy="24225"/>
            </a:xfrm>
            <a:custGeom>
              <a:avLst/>
              <a:gdLst/>
              <a:ahLst/>
              <a:cxnLst/>
              <a:rect l="l" t="t" r="r" b="b"/>
              <a:pathLst>
                <a:path w="668" h="969" extrusionOk="0">
                  <a:moveTo>
                    <a:pt x="1" y="1"/>
                  </a:moveTo>
                  <a:lnTo>
                    <a:pt x="1" y="1"/>
                  </a:lnTo>
                  <a:cubicBezTo>
                    <a:pt x="134" y="501"/>
                    <a:pt x="267" y="802"/>
                    <a:pt x="668" y="968"/>
                  </a:cubicBezTo>
                  <a:cubicBezTo>
                    <a:pt x="568" y="601"/>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3003150" y="540000"/>
              <a:ext cx="9200" cy="40050"/>
            </a:xfrm>
            <a:custGeom>
              <a:avLst/>
              <a:gdLst/>
              <a:ahLst/>
              <a:cxnLst/>
              <a:rect l="l" t="t" r="r" b="b"/>
              <a:pathLst>
                <a:path w="368" h="1602" extrusionOk="0">
                  <a:moveTo>
                    <a:pt x="101" y="0"/>
                  </a:moveTo>
                  <a:cubicBezTo>
                    <a:pt x="67" y="0"/>
                    <a:pt x="34" y="34"/>
                    <a:pt x="0" y="34"/>
                  </a:cubicBezTo>
                  <a:cubicBezTo>
                    <a:pt x="101" y="534"/>
                    <a:pt x="67" y="1101"/>
                    <a:pt x="267" y="1601"/>
                  </a:cubicBezTo>
                  <a:cubicBezTo>
                    <a:pt x="301" y="1568"/>
                    <a:pt x="334" y="1568"/>
                    <a:pt x="367" y="1568"/>
                  </a:cubicBezTo>
                  <a:cubicBezTo>
                    <a:pt x="301" y="1068"/>
                    <a:pt x="201" y="5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3038175" y="527475"/>
              <a:ext cx="3350" cy="39225"/>
            </a:xfrm>
            <a:custGeom>
              <a:avLst/>
              <a:gdLst/>
              <a:ahLst/>
              <a:cxnLst/>
              <a:rect l="l" t="t" r="r" b="b"/>
              <a:pathLst>
                <a:path w="134" h="1569" extrusionOk="0">
                  <a:moveTo>
                    <a:pt x="134" y="1"/>
                  </a:moveTo>
                  <a:cubicBezTo>
                    <a:pt x="0" y="568"/>
                    <a:pt x="0" y="1102"/>
                    <a:pt x="134" y="1569"/>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3121575" y="877500"/>
              <a:ext cx="18375" cy="16950"/>
            </a:xfrm>
            <a:custGeom>
              <a:avLst/>
              <a:gdLst/>
              <a:ahLst/>
              <a:cxnLst/>
              <a:rect l="l" t="t" r="r" b="b"/>
              <a:pathLst>
                <a:path w="735" h="678" extrusionOk="0">
                  <a:moveTo>
                    <a:pt x="173" y="1"/>
                  </a:moveTo>
                  <a:cubicBezTo>
                    <a:pt x="128" y="1"/>
                    <a:pt x="54" y="43"/>
                    <a:pt x="0" y="43"/>
                  </a:cubicBezTo>
                  <a:cubicBezTo>
                    <a:pt x="167" y="377"/>
                    <a:pt x="300" y="644"/>
                    <a:pt x="734" y="677"/>
                  </a:cubicBezTo>
                  <a:cubicBezTo>
                    <a:pt x="667" y="344"/>
                    <a:pt x="434" y="177"/>
                    <a:pt x="200" y="10"/>
                  </a:cubicBezTo>
                  <a:cubicBezTo>
                    <a:pt x="194" y="3"/>
                    <a:pt x="184"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2839700" y="735325"/>
              <a:ext cx="30050" cy="5750"/>
            </a:xfrm>
            <a:custGeom>
              <a:avLst/>
              <a:gdLst/>
              <a:ahLst/>
              <a:cxnLst/>
              <a:rect l="l" t="t" r="r" b="b"/>
              <a:pathLst>
                <a:path w="1202" h="230" extrusionOk="0">
                  <a:moveTo>
                    <a:pt x="193" y="0"/>
                  </a:moveTo>
                  <a:cubicBezTo>
                    <a:pt x="97" y="0"/>
                    <a:pt x="27" y="8"/>
                    <a:pt x="0" y="26"/>
                  </a:cubicBezTo>
                  <a:cubicBezTo>
                    <a:pt x="259" y="155"/>
                    <a:pt x="504" y="229"/>
                    <a:pt x="761" y="229"/>
                  </a:cubicBezTo>
                  <a:cubicBezTo>
                    <a:pt x="902" y="229"/>
                    <a:pt x="1048" y="207"/>
                    <a:pt x="1201" y="160"/>
                  </a:cubicBezTo>
                  <a:cubicBezTo>
                    <a:pt x="908" y="62"/>
                    <a:pt x="45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3035675" y="916925"/>
              <a:ext cx="5850" cy="35900"/>
            </a:xfrm>
            <a:custGeom>
              <a:avLst/>
              <a:gdLst/>
              <a:ahLst/>
              <a:cxnLst/>
              <a:rect l="l" t="t" r="r" b="b"/>
              <a:pathLst>
                <a:path w="234" h="1436" extrusionOk="0">
                  <a:moveTo>
                    <a:pt x="0" y="1"/>
                  </a:moveTo>
                  <a:cubicBezTo>
                    <a:pt x="34" y="501"/>
                    <a:pt x="67" y="968"/>
                    <a:pt x="134" y="1435"/>
                  </a:cubicBezTo>
                  <a:lnTo>
                    <a:pt x="234" y="1435"/>
                  </a:lnTo>
                  <a:cubicBezTo>
                    <a:pt x="201" y="935"/>
                    <a:pt x="167" y="468"/>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2980625" y="426575"/>
              <a:ext cx="8375" cy="42550"/>
            </a:xfrm>
            <a:custGeom>
              <a:avLst/>
              <a:gdLst/>
              <a:ahLst/>
              <a:cxnLst/>
              <a:rect l="l" t="t" r="r" b="b"/>
              <a:pathLst>
                <a:path w="335" h="1702" extrusionOk="0">
                  <a:moveTo>
                    <a:pt x="34" y="1"/>
                  </a:moveTo>
                  <a:lnTo>
                    <a:pt x="34" y="1"/>
                  </a:lnTo>
                  <a:cubicBezTo>
                    <a:pt x="1" y="434"/>
                    <a:pt x="101" y="1035"/>
                    <a:pt x="334" y="1702"/>
                  </a:cubicBezTo>
                  <a:cubicBezTo>
                    <a:pt x="334" y="1468"/>
                    <a:pt x="301" y="1235"/>
                    <a:pt x="268" y="1001"/>
                  </a:cubicBezTo>
                  <a:cubicBezTo>
                    <a:pt x="201" y="701"/>
                    <a:pt x="134" y="3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3064025" y="906925"/>
              <a:ext cx="12525" cy="24200"/>
            </a:xfrm>
            <a:custGeom>
              <a:avLst/>
              <a:gdLst/>
              <a:ahLst/>
              <a:cxnLst/>
              <a:rect l="l" t="t" r="r" b="b"/>
              <a:pathLst>
                <a:path w="501" h="968" extrusionOk="0">
                  <a:moveTo>
                    <a:pt x="34" y="0"/>
                  </a:moveTo>
                  <a:cubicBezTo>
                    <a:pt x="1" y="434"/>
                    <a:pt x="101" y="701"/>
                    <a:pt x="501" y="968"/>
                  </a:cubicBezTo>
                  <a:cubicBezTo>
                    <a:pt x="367" y="601"/>
                    <a:pt x="234" y="301"/>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3061525" y="535825"/>
              <a:ext cx="11700" cy="38375"/>
            </a:xfrm>
            <a:custGeom>
              <a:avLst/>
              <a:gdLst/>
              <a:ahLst/>
              <a:cxnLst/>
              <a:rect l="l" t="t" r="r" b="b"/>
              <a:pathLst>
                <a:path w="468" h="1535" extrusionOk="0">
                  <a:moveTo>
                    <a:pt x="334" y="1"/>
                  </a:moveTo>
                  <a:cubicBezTo>
                    <a:pt x="234" y="501"/>
                    <a:pt x="101" y="1001"/>
                    <a:pt x="0" y="1502"/>
                  </a:cubicBezTo>
                  <a:cubicBezTo>
                    <a:pt x="34" y="1502"/>
                    <a:pt x="67" y="1502"/>
                    <a:pt x="101" y="1535"/>
                  </a:cubicBezTo>
                  <a:cubicBezTo>
                    <a:pt x="234" y="1035"/>
                    <a:pt x="334" y="534"/>
                    <a:pt x="467" y="34"/>
                  </a:cubicBezTo>
                  <a:cubicBezTo>
                    <a:pt x="434" y="1"/>
                    <a:pt x="36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2853050" y="766025"/>
              <a:ext cx="29200" cy="7500"/>
            </a:xfrm>
            <a:custGeom>
              <a:avLst/>
              <a:gdLst/>
              <a:ahLst/>
              <a:cxnLst/>
              <a:rect l="l" t="t" r="r" b="b"/>
              <a:pathLst>
                <a:path w="1168" h="300" extrusionOk="0">
                  <a:moveTo>
                    <a:pt x="706" y="0"/>
                  </a:moveTo>
                  <a:cubicBezTo>
                    <a:pt x="421" y="0"/>
                    <a:pt x="203" y="97"/>
                    <a:pt x="0" y="299"/>
                  </a:cubicBezTo>
                  <a:cubicBezTo>
                    <a:pt x="434" y="299"/>
                    <a:pt x="767" y="233"/>
                    <a:pt x="1168" y="66"/>
                  </a:cubicBezTo>
                  <a:cubicBezTo>
                    <a:pt x="994" y="23"/>
                    <a:pt x="842"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3079025" y="541675"/>
              <a:ext cx="7550" cy="30025"/>
            </a:xfrm>
            <a:custGeom>
              <a:avLst/>
              <a:gdLst/>
              <a:ahLst/>
              <a:cxnLst/>
              <a:rect l="l" t="t" r="r" b="b"/>
              <a:pathLst>
                <a:path w="302" h="1201" extrusionOk="0">
                  <a:moveTo>
                    <a:pt x="201" y="0"/>
                  </a:moveTo>
                  <a:cubicBezTo>
                    <a:pt x="134" y="400"/>
                    <a:pt x="68" y="801"/>
                    <a:pt x="1" y="1201"/>
                  </a:cubicBezTo>
                  <a:lnTo>
                    <a:pt x="101" y="1201"/>
                  </a:lnTo>
                  <a:cubicBezTo>
                    <a:pt x="268" y="834"/>
                    <a:pt x="301" y="434"/>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3227475" y="643400"/>
              <a:ext cx="32550" cy="15875"/>
            </a:xfrm>
            <a:custGeom>
              <a:avLst/>
              <a:gdLst/>
              <a:ahLst/>
              <a:cxnLst/>
              <a:rect l="l" t="t" r="r" b="b"/>
              <a:pathLst>
                <a:path w="1302" h="635" extrusionOk="0">
                  <a:moveTo>
                    <a:pt x="1268" y="1"/>
                  </a:moveTo>
                  <a:cubicBezTo>
                    <a:pt x="834" y="167"/>
                    <a:pt x="434" y="368"/>
                    <a:pt x="1" y="501"/>
                  </a:cubicBezTo>
                  <a:cubicBezTo>
                    <a:pt x="34" y="568"/>
                    <a:pt x="67" y="601"/>
                    <a:pt x="67" y="634"/>
                  </a:cubicBezTo>
                  <a:cubicBezTo>
                    <a:pt x="501" y="468"/>
                    <a:pt x="901" y="301"/>
                    <a:pt x="1301" y="134"/>
                  </a:cubicBezTo>
                  <a:cubicBezTo>
                    <a:pt x="1301" y="101"/>
                    <a:pt x="1268" y="67"/>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2968125" y="570025"/>
              <a:ext cx="10875" cy="26700"/>
            </a:xfrm>
            <a:custGeom>
              <a:avLst/>
              <a:gdLst/>
              <a:ahLst/>
              <a:cxnLst/>
              <a:rect l="l" t="t" r="r" b="b"/>
              <a:pathLst>
                <a:path w="435" h="1068" extrusionOk="0">
                  <a:moveTo>
                    <a:pt x="0" y="0"/>
                  </a:moveTo>
                  <a:cubicBezTo>
                    <a:pt x="0" y="534"/>
                    <a:pt x="101" y="801"/>
                    <a:pt x="434" y="1068"/>
                  </a:cubicBezTo>
                  <a:cubicBezTo>
                    <a:pt x="267" y="701"/>
                    <a:pt x="134" y="3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3064025" y="430600"/>
              <a:ext cx="24200" cy="6025"/>
            </a:xfrm>
            <a:custGeom>
              <a:avLst/>
              <a:gdLst/>
              <a:ahLst/>
              <a:cxnLst/>
              <a:rect l="l" t="t" r="r" b="b"/>
              <a:pathLst>
                <a:path w="968" h="241" extrusionOk="0">
                  <a:moveTo>
                    <a:pt x="611" y="1"/>
                  </a:moveTo>
                  <a:cubicBezTo>
                    <a:pt x="413" y="1"/>
                    <a:pt x="207" y="57"/>
                    <a:pt x="1" y="140"/>
                  </a:cubicBezTo>
                  <a:cubicBezTo>
                    <a:pt x="334" y="173"/>
                    <a:pt x="634" y="207"/>
                    <a:pt x="968" y="240"/>
                  </a:cubicBezTo>
                  <a:cubicBezTo>
                    <a:pt x="968" y="173"/>
                    <a:pt x="968" y="140"/>
                    <a:pt x="968" y="73"/>
                  </a:cubicBezTo>
                  <a:cubicBezTo>
                    <a:pt x="853" y="22"/>
                    <a:pt x="734"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2921425" y="904425"/>
              <a:ext cx="12525" cy="20875"/>
            </a:xfrm>
            <a:custGeom>
              <a:avLst/>
              <a:gdLst/>
              <a:ahLst/>
              <a:cxnLst/>
              <a:rect l="l" t="t" r="r" b="b"/>
              <a:pathLst>
                <a:path w="501" h="835" extrusionOk="0">
                  <a:moveTo>
                    <a:pt x="367" y="0"/>
                  </a:moveTo>
                  <a:cubicBezTo>
                    <a:pt x="201" y="234"/>
                    <a:pt x="0" y="467"/>
                    <a:pt x="101" y="834"/>
                  </a:cubicBezTo>
                  <a:cubicBezTo>
                    <a:pt x="234" y="567"/>
                    <a:pt x="367" y="301"/>
                    <a:pt x="501" y="67"/>
                  </a:cubicBezTo>
                  <a:cubicBezTo>
                    <a:pt x="434" y="34"/>
                    <a:pt x="401" y="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3154925" y="580850"/>
              <a:ext cx="10875" cy="17550"/>
            </a:xfrm>
            <a:custGeom>
              <a:avLst/>
              <a:gdLst/>
              <a:ahLst/>
              <a:cxnLst/>
              <a:rect l="l" t="t" r="r" b="b"/>
              <a:pathLst>
                <a:path w="435" h="702" extrusionOk="0">
                  <a:moveTo>
                    <a:pt x="367" y="1"/>
                  </a:moveTo>
                  <a:cubicBezTo>
                    <a:pt x="0" y="301"/>
                    <a:pt x="0" y="334"/>
                    <a:pt x="67" y="701"/>
                  </a:cubicBezTo>
                  <a:cubicBezTo>
                    <a:pt x="301" y="535"/>
                    <a:pt x="434" y="334"/>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8"/>
            <p:cNvSpPr/>
            <p:nvPr/>
          </p:nvSpPr>
          <p:spPr>
            <a:xfrm>
              <a:off x="2858050" y="776000"/>
              <a:ext cx="22525" cy="9200"/>
            </a:xfrm>
            <a:custGeom>
              <a:avLst/>
              <a:gdLst/>
              <a:ahLst/>
              <a:cxnLst/>
              <a:rect l="l" t="t" r="r" b="b"/>
              <a:pathLst>
                <a:path w="901" h="368" extrusionOk="0">
                  <a:moveTo>
                    <a:pt x="868" y="0"/>
                  </a:moveTo>
                  <a:cubicBezTo>
                    <a:pt x="567" y="100"/>
                    <a:pt x="267" y="167"/>
                    <a:pt x="0" y="234"/>
                  </a:cubicBezTo>
                  <a:cubicBezTo>
                    <a:pt x="0" y="267"/>
                    <a:pt x="0" y="301"/>
                    <a:pt x="0" y="367"/>
                  </a:cubicBezTo>
                  <a:cubicBezTo>
                    <a:pt x="334" y="367"/>
                    <a:pt x="634" y="301"/>
                    <a:pt x="901" y="100"/>
                  </a:cubicBezTo>
                  <a:lnTo>
                    <a:pt x="8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2939775" y="597525"/>
              <a:ext cx="11700" cy="23375"/>
            </a:xfrm>
            <a:custGeom>
              <a:avLst/>
              <a:gdLst/>
              <a:ahLst/>
              <a:cxnLst/>
              <a:rect l="l" t="t" r="r" b="b"/>
              <a:pathLst>
                <a:path w="468" h="935" extrusionOk="0">
                  <a:moveTo>
                    <a:pt x="0" y="1"/>
                  </a:moveTo>
                  <a:lnTo>
                    <a:pt x="0" y="1"/>
                  </a:lnTo>
                  <a:cubicBezTo>
                    <a:pt x="67" y="201"/>
                    <a:pt x="100" y="335"/>
                    <a:pt x="167" y="501"/>
                  </a:cubicBezTo>
                  <a:cubicBezTo>
                    <a:pt x="167" y="535"/>
                    <a:pt x="167" y="568"/>
                    <a:pt x="167" y="601"/>
                  </a:cubicBezTo>
                  <a:cubicBezTo>
                    <a:pt x="267" y="701"/>
                    <a:pt x="334" y="802"/>
                    <a:pt x="467" y="935"/>
                  </a:cubicBezTo>
                  <a:cubicBezTo>
                    <a:pt x="401" y="468"/>
                    <a:pt x="267"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2861375" y="852725"/>
              <a:ext cx="14200" cy="12525"/>
            </a:xfrm>
            <a:custGeom>
              <a:avLst/>
              <a:gdLst/>
              <a:ahLst/>
              <a:cxnLst/>
              <a:rect l="l" t="t" r="r" b="b"/>
              <a:pathLst>
                <a:path w="568" h="501" extrusionOk="0">
                  <a:moveTo>
                    <a:pt x="568" y="0"/>
                  </a:moveTo>
                  <a:cubicBezTo>
                    <a:pt x="268" y="0"/>
                    <a:pt x="134" y="167"/>
                    <a:pt x="1" y="501"/>
                  </a:cubicBezTo>
                  <a:cubicBezTo>
                    <a:pt x="468" y="267"/>
                    <a:pt x="468" y="267"/>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3207450" y="757650"/>
              <a:ext cx="18375" cy="7050"/>
            </a:xfrm>
            <a:custGeom>
              <a:avLst/>
              <a:gdLst/>
              <a:ahLst/>
              <a:cxnLst/>
              <a:rect l="l" t="t" r="r" b="b"/>
              <a:pathLst>
                <a:path w="735" h="282" extrusionOk="0">
                  <a:moveTo>
                    <a:pt x="34" y="1"/>
                  </a:moveTo>
                  <a:cubicBezTo>
                    <a:pt x="1" y="67"/>
                    <a:pt x="1" y="101"/>
                    <a:pt x="1" y="167"/>
                  </a:cubicBezTo>
                  <a:cubicBezTo>
                    <a:pt x="152" y="210"/>
                    <a:pt x="302" y="281"/>
                    <a:pt x="462" y="281"/>
                  </a:cubicBezTo>
                  <a:cubicBezTo>
                    <a:pt x="550" y="281"/>
                    <a:pt x="640" y="260"/>
                    <a:pt x="735" y="201"/>
                  </a:cubicBez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2933925" y="914425"/>
              <a:ext cx="7550" cy="18375"/>
            </a:xfrm>
            <a:custGeom>
              <a:avLst/>
              <a:gdLst/>
              <a:ahLst/>
              <a:cxnLst/>
              <a:rect l="l" t="t" r="r" b="b"/>
              <a:pathLst>
                <a:path w="302" h="735" extrusionOk="0">
                  <a:moveTo>
                    <a:pt x="301" y="1"/>
                  </a:moveTo>
                  <a:cubicBezTo>
                    <a:pt x="1" y="268"/>
                    <a:pt x="1" y="301"/>
                    <a:pt x="134" y="735"/>
                  </a:cubicBezTo>
                  <a:cubicBezTo>
                    <a:pt x="201" y="434"/>
                    <a:pt x="268" y="234"/>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8"/>
            <p:cNvSpPr/>
            <p:nvPr/>
          </p:nvSpPr>
          <p:spPr>
            <a:xfrm>
              <a:off x="2884725" y="651750"/>
              <a:ext cx="14200" cy="14200"/>
            </a:xfrm>
            <a:custGeom>
              <a:avLst/>
              <a:gdLst/>
              <a:ahLst/>
              <a:cxnLst/>
              <a:rect l="l" t="t" r="r" b="b"/>
              <a:pathLst>
                <a:path w="568" h="568" extrusionOk="0">
                  <a:moveTo>
                    <a:pt x="1" y="0"/>
                  </a:moveTo>
                  <a:lnTo>
                    <a:pt x="1" y="0"/>
                  </a:lnTo>
                  <a:cubicBezTo>
                    <a:pt x="34" y="300"/>
                    <a:pt x="234" y="467"/>
                    <a:pt x="468" y="567"/>
                  </a:cubicBezTo>
                  <a:cubicBezTo>
                    <a:pt x="501" y="567"/>
                    <a:pt x="534" y="534"/>
                    <a:pt x="568" y="501"/>
                  </a:cubicBezTo>
                  <a:cubicBezTo>
                    <a:pt x="368" y="334"/>
                    <a:pt x="201" y="1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2989800" y="557500"/>
              <a:ext cx="8375" cy="23375"/>
            </a:xfrm>
            <a:custGeom>
              <a:avLst/>
              <a:gdLst/>
              <a:ahLst/>
              <a:cxnLst/>
              <a:rect l="l" t="t" r="r" b="b"/>
              <a:pathLst>
                <a:path w="335" h="935" extrusionOk="0">
                  <a:moveTo>
                    <a:pt x="101" y="1"/>
                  </a:moveTo>
                  <a:lnTo>
                    <a:pt x="1" y="34"/>
                  </a:lnTo>
                  <a:cubicBezTo>
                    <a:pt x="67" y="334"/>
                    <a:pt x="168" y="635"/>
                    <a:pt x="234" y="935"/>
                  </a:cubicBezTo>
                  <a:lnTo>
                    <a:pt x="334" y="901"/>
                  </a:lnTo>
                  <a:cubicBezTo>
                    <a:pt x="268" y="601"/>
                    <a:pt x="168" y="30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2924750" y="620875"/>
              <a:ext cx="11700" cy="12550"/>
            </a:xfrm>
            <a:custGeom>
              <a:avLst/>
              <a:gdLst/>
              <a:ahLst/>
              <a:cxnLst/>
              <a:rect l="l" t="t" r="r" b="b"/>
              <a:pathLst>
                <a:path w="468" h="502" extrusionOk="0">
                  <a:moveTo>
                    <a:pt x="101" y="1"/>
                  </a:moveTo>
                  <a:cubicBezTo>
                    <a:pt x="68" y="34"/>
                    <a:pt x="34" y="34"/>
                    <a:pt x="1" y="68"/>
                  </a:cubicBezTo>
                  <a:cubicBezTo>
                    <a:pt x="68" y="268"/>
                    <a:pt x="134" y="468"/>
                    <a:pt x="468" y="501"/>
                  </a:cubicBezTo>
                  <a:cubicBezTo>
                    <a:pt x="334" y="335"/>
                    <a:pt x="234" y="1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3015650" y="560850"/>
              <a:ext cx="6700" cy="16700"/>
            </a:xfrm>
            <a:custGeom>
              <a:avLst/>
              <a:gdLst/>
              <a:ahLst/>
              <a:cxnLst/>
              <a:rect l="l" t="t" r="r" b="b"/>
              <a:pathLst>
                <a:path w="268" h="668" extrusionOk="0">
                  <a:moveTo>
                    <a:pt x="34" y="0"/>
                  </a:moveTo>
                  <a:cubicBezTo>
                    <a:pt x="68" y="234"/>
                    <a:pt x="1" y="467"/>
                    <a:pt x="268" y="667"/>
                  </a:cubicBezTo>
                  <a:cubicBezTo>
                    <a:pt x="201" y="434"/>
                    <a:pt x="168" y="2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3024000" y="557500"/>
              <a:ext cx="5850" cy="15050"/>
            </a:xfrm>
            <a:custGeom>
              <a:avLst/>
              <a:gdLst/>
              <a:ahLst/>
              <a:cxnLst/>
              <a:rect l="l" t="t" r="r" b="b"/>
              <a:pathLst>
                <a:path w="234" h="602" extrusionOk="0">
                  <a:moveTo>
                    <a:pt x="0" y="1"/>
                  </a:moveTo>
                  <a:lnTo>
                    <a:pt x="67" y="601"/>
                  </a:lnTo>
                  <a:cubicBezTo>
                    <a:pt x="234" y="268"/>
                    <a:pt x="234" y="2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3193275" y="799350"/>
              <a:ext cx="15875" cy="9625"/>
            </a:xfrm>
            <a:custGeom>
              <a:avLst/>
              <a:gdLst/>
              <a:ahLst/>
              <a:cxnLst/>
              <a:rect l="l" t="t" r="r" b="b"/>
              <a:pathLst>
                <a:path w="635" h="385" extrusionOk="0">
                  <a:moveTo>
                    <a:pt x="68" y="0"/>
                  </a:moveTo>
                  <a:cubicBezTo>
                    <a:pt x="34" y="67"/>
                    <a:pt x="1" y="100"/>
                    <a:pt x="1" y="134"/>
                  </a:cubicBezTo>
                  <a:cubicBezTo>
                    <a:pt x="83" y="271"/>
                    <a:pt x="210" y="385"/>
                    <a:pt x="455" y="385"/>
                  </a:cubicBezTo>
                  <a:cubicBezTo>
                    <a:pt x="509" y="385"/>
                    <a:pt x="569" y="379"/>
                    <a:pt x="635" y="367"/>
                  </a:cubicBezTo>
                  <a:cubicBezTo>
                    <a:pt x="401" y="234"/>
                    <a:pt x="234" y="1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3178275" y="821875"/>
              <a:ext cx="15875" cy="8800"/>
            </a:xfrm>
            <a:custGeom>
              <a:avLst/>
              <a:gdLst/>
              <a:ahLst/>
              <a:cxnLst/>
              <a:rect l="l" t="t" r="r" b="b"/>
              <a:pathLst>
                <a:path w="635" h="352" extrusionOk="0">
                  <a:moveTo>
                    <a:pt x="67" y="0"/>
                  </a:moveTo>
                  <a:cubicBezTo>
                    <a:pt x="34" y="33"/>
                    <a:pt x="34" y="67"/>
                    <a:pt x="0" y="100"/>
                  </a:cubicBezTo>
                  <a:cubicBezTo>
                    <a:pt x="110" y="237"/>
                    <a:pt x="242" y="351"/>
                    <a:pt x="469" y="351"/>
                  </a:cubicBezTo>
                  <a:cubicBezTo>
                    <a:pt x="519" y="351"/>
                    <a:pt x="574" y="346"/>
                    <a:pt x="634" y="334"/>
                  </a:cubicBezTo>
                  <a:cubicBezTo>
                    <a:pt x="401" y="200"/>
                    <a:pt x="234"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2863050" y="792650"/>
              <a:ext cx="12525" cy="6725"/>
            </a:xfrm>
            <a:custGeom>
              <a:avLst/>
              <a:gdLst/>
              <a:ahLst/>
              <a:cxnLst/>
              <a:rect l="l" t="t" r="r" b="b"/>
              <a:pathLst>
                <a:path w="501" h="269" extrusionOk="0">
                  <a:moveTo>
                    <a:pt x="359" y="0"/>
                  </a:moveTo>
                  <a:cubicBezTo>
                    <a:pt x="199" y="0"/>
                    <a:pt x="55" y="23"/>
                    <a:pt x="0" y="268"/>
                  </a:cubicBezTo>
                  <a:cubicBezTo>
                    <a:pt x="167" y="202"/>
                    <a:pt x="334" y="135"/>
                    <a:pt x="501" y="102"/>
                  </a:cubicBezTo>
                  <a:cubicBezTo>
                    <a:pt x="467" y="68"/>
                    <a:pt x="467" y="35"/>
                    <a:pt x="467" y="2"/>
                  </a:cubicBezTo>
                  <a:cubicBezTo>
                    <a:pt x="431" y="2"/>
                    <a:pt x="395"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2995650" y="438250"/>
              <a:ext cx="4200" cy="11700"/>
            </a:xfrm>
            <a:custGeom>
              <a:avLst/>
              <a:gdLst/>
              <a:ahLst/>
              <a:cxnLst/>
              <a:rect l="l" t="t" r="r" b="b"/>
              <a:pathLst>
                <a:path w="168" h="468" extrusionOk="0">
                  <a:moveTo>
                    <a:pt x="0" y="1"/>
                  </a:moveTo>
                  <a:lnTo>
                    <a:pt x="67" y="468"/>
                  </a:lnTo>
                  <a:lnTo>
                    <a:pt x="167" y="468"/>
                  </a:lnTo>
                  <a:cubicBezTo>
                    <a:pt x="167" y="301"/>
                    <a:pt x="134" y="1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3121575" y="578350"/>
              <a:ext cx="9200" cy="13375"/>
            </a:xfrm>
            <a:custGeom>
              <a:avLst/>
              <a:gdLst/>
              <a:ahLst/>
              <a:cxnLst/>
              <a:rect l="l" t="t" r="r" b="b"/>
              <a:pathLst>
                <a:path w="368" h="535" extrusionOk="0">
                  <a:moveTo>
                    <a:pt x="300" y="1"/>
                  </a:moveTo>
                  <a:cubicBezTo>
                    <a:pt x="167" y="201"/>
                    <a:pt x="100" y="334"/>
                    <a:pt x="0" y="434"/>
                  </a:cubicBezTo>
                  <a:cubicBezTo>
                    <a:pt x="34" y="468"/>
                    <a:pt x="100" y="501"/>
                    <a:pt x="134" y="534"/>
                  </a:cubicBezTo>
                  <a:cubicBezTo>
                    <a:pt x="200" y="401"/>
                    <a:pt x="367" y="30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3148250" y="862725"/>
              <a:ext cx="10875" cy="10875"/>
            </a:xfrm>
            <a:custGeom>
              <a:avLst/>
              <a:gdLst/>
              <a:ahLst/>
              <a:cxnLst/>
              <a:rect l="l" t="t" r="r" b="b"/>
              <a:pathLst>
                <a:path w="435" h="435" extrusionOk="0">
                  <a:moveTo>
                    <a:pt x="1" y="1"/>
                  </a:moveTo>
                  <a:lnTo>
                    <a:pt x="1" y="1"/>
                  </a:lnTo>
                  <a:cubicBezTo>
                    <a:pt x="167" y="367"/>
                    <a:pt x="167" y="367"/>
                    <a:pt x="434" y="434"/>
                  </a:cubicBezTo>
                  <a:cubicBezTo>
                    <a:pt x="301" y="301"/>
                    <a:pt x="167"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3056525" y="913600"/>
              <a:ext cx="4200" cy="11700"/>
            </a:xfrm>
            <a:custGeom>
              <a:avLst/>
              <a:gdLst/>
              <a:ahLst/>
              <a:cxnLst/>
              <a:rect l="l" t="t" r="r" b="b"/>
              <a:pathLst>
                <a:path w="168" h="468" extrusionOk="0">
                  <a:moveTo>
                    <a:pt x="100" y="0"/>
                  </a:moveTo>
                  <a:cubicBezTo>
                    <a:pt x="67" y="0"/>
                    <a:pt x="34" y="34"/>
                    <a:pt x="0" y="34"/>
                  </a:cubicBezTo>
                  <a:cubicBezTo>
                    <a:pt x="34" y="167"/>
                    <a:pt x="34" y="301"/>
                    <a:pt x="67" y="467"/>
                  </a:cubicBezTo>
                  <a:lnTo>
                    <a:pt x="167" y="467"/>
                  </a:lnTo>
                  <a:cubicBezTo>
                    <a:pt x="134" y="301"/>
                    <a:pt x="134" y="1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2907250" y="884400"/>
              <a:ext cx="4200" cy="10875"/>
            </a:xfrm>
            <a:custGeom>
              <a:avLst/>
              <a:gdLst/>
              <a:ahLst/>
              <a:cxnLst/>
              <a:rect l="l" t="t" r="r" b="b"/>
              <a:pathLst>
                <a:path w="168" h="435" extrusionOk="0">
                  <a:moveTo>
                    <a:pt x="0" y="1"/>
                  </a:moveTo>
                  <a:lnTo>
                    <a:pt x="0" y="1"/>
                  </a:lnTo>
                  <a:cubicBezTo>
                    <a:pt x="34" y="168"/>
                    <a:pt x="34" y="268"/>
                    <a:pt x="67" y="434"/>
                  </a:cubicBezTo>
                  <a:cubicBezTo>
                    <a:pt x="167" y="201"/>
                    <a:pt x="1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2888900" y="875225"/>
              <a:ext cx="9200" cy="10050"/>
            </a:xfrm>
            <a:custGeom>
              <a:avLst/>
              <a:gdLst/>
              <a:ahLst/>
              <a:cxnLst/>
              <a:rect l="l" t="t" r="r" b="b"/>
              <a:pathLst>
                <a:path w="368" h="402" extrusionOk="0">
                  <a:moveTo>
                    <a:pt x="267" y="1"/>
                  </a:moveTo>
                  <a:cubicBezTo>
                    <a:pt x="167" y="134"/>
                    <a:pt x="101" y="234"/>
                    <a:pt x="1" y="368"/>
                  </a:cubicBezTo>
                  <a:cubicBezTo>
                    <a:pt x="34" y="368"/>
                    <a:pt x="67" y="401"/>
                    <a:pt x="67" y="401"/>
                  </a:cubicBezTo>
                  <a:cubicBezTo>
                    <a:pt x="167" y="301"/>
                    <a:pt x="267" y="201"/>
                    <a:pt x="367" y="68"/>
                  </a:cubicBez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2948100" y="924425"/>
              <a:ext cx="3375" cy="7550"/>
            </a:xfrm>
            <a:custGeom>
              <a:avLst/>
              <a:gdLst/>
              <a:ahLst/>
              <a:cxnLst/>
              <a:rect l="l" t="t" r="r" b="b"/>
              <a:pathLst>
                <a:path w="135" h="302" extrusionOk="0">
                  <a:moveTo>
                    <a:pt x="34" y="1"/>
                  </a:moveTo>
                  <a:cubicBezTo>
                    <a:pt x="34" y="101"/>
                    <a:pt x="1" y="168"/>
                    <a:pt x="1" y="268"/>
                  </a:cubicBezTo>
                  <a:cubicBezTo>
                    <a:pt x="34" y="268"/>
                    <a:pt x="68" y="268"/>
                    <a:pt x="101" y="301"/>
                  </a:cubicBezTo>
                  <a:lnTo>
                    <a:pt x="134" y="34"/>
                  </a:lnTo>
                  <a:cubicBezTo>
                    <a:pt x="101" y="1"/>
                    <a:pt x="68"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2952275" y="604200"/>
              <a:ext cx="4200" cy="7550"/>
            </a:xfrm>
            <a:custGeom>
              <a:avLst/>
              <a:gdLst/>
              <a:ahLst/>
              <a:cxnLst/>
              <a:rect l="l" t="t" r="r" b="b"/>
              <a:pathLst>
                <a:path w="168" h="302" extrusionOk="0">
                  <a:moveTo>
                    <a:pt x="67" y="1"/>
                  </a:moveTo>
                  <a:cubicBezTo>
                    <a:pt x="67" y="1"/>
                    <a:pt x="34" y="1"/>
                    <a:pt x="1" y="34"/>
                  </a:cubicBezTo>
                  <a:cubicBezTo>
                    <a:pt x="34" y="134"/>
                    <a:pt x="67" y="201"/>
                    <a:pt x="101" y="301"/>
                  </a:cubicBezTo>
                  <a:cubicBezTo>
                    <a:pt x="134" y="301"/>
                    <a:pt x="167" y="268"/>
                    <a:pt x="167" y="268"/>
                  </a:cubicBezTo>
                  <a:cubicBezTo>
                    <a:pt x="134" y="201"/>
                    <a:pt x="101" y="10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2942275" y="455775"/>
              <a:ext cx="4200" cy="8350"/>
            </a:xfrm>
            <a:custGeom>
              <a:avLst/>
              <a:gdLst/>
              <a:ahLst/>
              <a:cxnLst/>
              <a:rect l="l" t="t" r="r" b="b"/>
              <a:pathLst>
                <a:path w="168" h="334" extrusionOk="0">
                  <a:moveTo>
                    <a:pt x="34" y="0"/>
                  </a:moveTo>
                  <a:cubicBezTo>
                    <a:pt x="34" y="34"/>
                    <a:pt x="0" y="34"/>
                    <a:pt x="0" y="34"/>
                  </a:cubicBezTo>
                  <a:cubicBezTo>
                    <a:pt x="34" y="134"/>
                    <a:pt x="67" y="234"/>
                    <a:pt x="100" y="334"/>
                  </a:cubicBezTo>
                  <a:cubicBezTo>
                    <a:pt x="134" y="300"/>
                    <a:pt x="134" y="300"/>
                    <a:pt x="167" y="267"/>
                  </a:cubicBezTo>
                  <a:cubicBezTo>
                    <a:pt x="134" y="200"/>
                    <a:pt x="67"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8"/>
            <p:cNvSpPr/>
            <p:nvPr/>
          </p:nvSpPr>
          <p:spPr>
            <a:xfrm>
              <a:off x="3275000" y="946950"/>
              <a:ext cx="5050" cy="5875"/>
            </a:xfrm>
            <a:custGeom>
              <a:avLst/>
              <a:gdLst/>
              <a:ahLst/>
              <a:cxnLst/>
              <a:rect l="l" t="t" r="r" b="b"/>
              <a:pathLst>
                <a:path w="202" h="235" extrusionOk="0">
                  <a:moveTo>
                    <a:pt x="134" y="1"/>
                  </a:moveTo>
                  <a:cubicBezTo>
                    <a:pt x="101" y="67"/>
                    <a:pt x="34" y="134"/>
                    <a:pt x="1" y="201"/>
                  </a:cubicBezTo>
                  <a:lnTo>
                    <a:pt x="34" y="234"/>
                  </a:lnTo>
                  <a:cubicBezTo>
                    <a:pt x="101" y="167"/>
                    <a:pt x="134" y="101"/>
                    <a:pt x="201" y="34"/>
                  </a:cubicBezTo>
                  <a:cubicBezTo>
                    <a:pt x="168" y="1"/>
                    <a:pt x="16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8"/>
            <p:cNvSpPr/>
            <p:nvPr/>
          </p:nvSpPr>
          <p:spPr>
            <a:xfrm>
              <a:off x="2968950" y="871900"/>
              <a:ext cx="115950" cy="22850"/>
            </a:xfrm>
            <a:custGeom>
              <a:avLst/>
              <a:gdLst/>
              <a:ahLst/>
              <a:cxnLst/>
              <a:rect l="l" t="t" r="r" b="b"/>
              <a:pathLst>
                <a:path w="4638" h="914" extrusionOk="0">
                  <a:moveTo>
                    <a:pt x="4637" y="0"/>
                  </a:moveTo>
                  <a:lnTo>
                    <a:pt x="4637" y="0"/>
                  </a:lnTo>
                  <a:cubicBezTo>
                    <a:pt x="3103" y="334"/>
                    <a:pt x="1602" y="734"/>
                    <a:pt x="1" y="768"/>
                  </a:cubicBezTo>
                  <a:cubicBezTo>
                    <a:pt x="338" y="864"/>
                    <a:pt x="779" y="913"/>
                    <a:pt x="1261" y="913"/>
                  </a:cubicBezTo>
                  <a:cubicBezTo>
                    <a:pt x="2446" y="913"/>
                    <a:pt x="3879" y="617"/>
                    <a:pt x="4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3144075" y="783500"/>
              <a:ext cx="25875" cy="40900"/>
            </a:xfrm>
            <a:custGeom>
              <a:avLst/>
              <a:gdLst/>
              <a:ahLst/>
              <a:cxnLst/>
              <a:rect l="l" t="t" r="r" b="b"/>
              <a:pathLst>
                <a:path w="1035" h="1636" extrusionOk="0">
                  <a:moveTo>
                    <a:pt x="1035" y="1"/>
                  </a:moveTo>
                  <a:lnTo>
                    <a:pt x="1035" y="1"/>
                  </a:lnTo>
                  <a:cubicBezTo>
                    <a:pt x="535" y="468"/>
                    <a:pt x="134" y="968"/>
                    <a:pt x="1" y="1635"/>
                  </a:cubicBezTo>
                  <a:cubicBezTo>
                    <a:pt x="635" y="935"/>
                    <a:pt x="1002" y="368"/>
                    <a:pt x="1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2973125" y="815200"/>
              <a:ext cx="40900" cy="38375"/>
            </a:xfrm>
            <a:custGeom>
              <a:avLst/>
              <a:gdLst/>
              <a:ahLst/>
              <a:cxnLst/>
              <a:rect l="l" t="t" r="r" b="b"/>
              <a:pathLst>
                <a:path w="1636" h="1535" extrusionOk="0">
                  <a:moveTo>
                    <a:pt x="1368" y="0"/>
                  </a:moveTo>
                  <a:cubicBezTo>
                    <a:pt x="935" y="467"/>
                    <a:pt x="468" y="934"/>
                    <a:pt x="1" y="1435"/>
                  </a:cubicBezTo>
                  <a:cubicBezTo>
                    <a:pt x="66" y="1456"/>
                    <a:pt x="121" y="1465"/>
                    <a:pt x="170" y="1465"/>
                  </a:cubicBezTo>
                  <a:cubicBezTo>
                    <a:pt x="347" y="1465"/>
                    <a:pt x="437" y="1346"/>
                    <a:pt x="568" y="1268"/>
                  </a:cubicBezTo>
                  <a:cubicBezTo>
                    <a:pt x="661" y="1193"/>
                    <a:pt x="797" y="1149"/>
                    <a:pt x="928" y="1149"/>
                  </a:cubicBezTo>
                  <a:cubicBezTo>
                    <a:pt x="1030" y="1149"/>
                    <a:pt x="1128" y="1176"/>
                    <a:pt x="1201" y="1234"/>
                  </a:cubicBezTo>
                  <a:cubicBezTo>
                    <a:pt x="1268" y="1301"/>
                    <a:pt x="1302" y="1368"/>
                    <a:pt x="1435" y="1535"/>
                  </a:cubicBezTo>
                  <a:cubicBezTo>
                    <a:pt x="1535" y="1101"/>
                    <a:pt x="1568" y="734"/>
                    <a:pt x="1635" y="367"/>
                  </a:cubicBezTo>
                  <a:cubicBezTo>
                    <a:pt x="1568" y="367"/>
                    <a:pt x="1468" y="400"/>
                    <a:pt x="1368" y="400"/>
                  </a:cubicBezTo>
                  <a:cubicBezTo>
                    <a:pt x="1402" y="267"/>
                    <a:pt x="1435" y="167"/>
                    <a:pt x="1468" y="67"/>
                  </a:cubicBezTo>
                  <a:cubicBezTo>
                    <a:pt x="1435" y="67"/>
                    <a:pt x="1402" y="34"/>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3025675" y="801850"/>
              <a:ext cx="31700" cy="30050"/>
            </a:xfrm>
            <a:custGeom>
              <a:avLst/>
              <a:gdLst/>
              <a:ahLst/>
              <a:cxnLst/>
              <a:rect l="l" t="t" r="r" b="b"/>
              <a:pathLst>
                <a:path w="1268" h="1202" extrusionOk="0">
                  <a:moveTo>
                    <a:pt x="1268" y="0"/>
                  </a:moveTo>
                  <a:lnTo>
                    <a:pt x="1268" y="0"/>
                  </a:lnTo>
                  <a:cubicBezTo>
                    <a:pt x="834" y="101"/>
                    <a:pt x="234" y="634"/>
                    <a:pt x="0" y="1201"/>
                  </a:cubicBezTo>
                  <a:cubicBezTo>
                    <a:pt x="601" y="1035"/>
                    <a:pt x="1234" y="43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3131575" y="744300"/>
              <a:ext cx="20050" cy="35900"/>
            </a:xfrm>
            <a:custGeom>
              <a:avLst/>
              <a:gdLst/>
              <a:ahLst/>
              <a:cxnLst/>
              <a:rect l="l" t="t" r="r" b="b"/>
              <a:pathLst>
                <a:path w="802" h="1436" extrusionOk="0">
                  <a:moveTo>
                    <a:pt x="701" y="1"/>
                  </a:moveTo>
                  <a:cubicBezTo>
                    <a:pt x="467" y="468"/>
                    <a:pt x="234" y="901"/>
                    <a:pt x="0" y="1368"/>
                  </a:cubicBezTo>
                  <a:cubicBezTo>
                    <a:pt x="34" y="1368"/>
                    <a:pt x="67" y="1402"/>
                    <a:pt x="101" y="1435"/>
                  </a:cubicBezTo>
                  <a:cubicBezTo>
                    <a:pt x="568" y="1102"/>
                    <a:pt x="701" y="601"/>
                    <a:pt x="801" y="68"/>
                  </a:cubicBezTo>
                  <a:cubicBezTo>
                    <a:pt x="768" y="34"/>
                    <a:pt x="734"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2927250" y="682600"/>
              <a:ext cx="26725" cy="26700"/>
            </a:xfrm>
            <a:custGeom>
              <a:avLst/>
              <a:gdLst/>
              <a:ahLst/>
              <a:cxnLst/>
              <a:rect l="l" t="t" r="r" b="b"/>
              <a:pathLst>
                <a:path w="1069" h="1068" extrusionOk="0">
                  <a:moveTo>
                    <a:pt x="1068" y="0"/>
                  </a:moveTo>
                  <a:lnTo>
                    <a:pt x="1068" y="0"/>
                  </a:lnTo>
                  <a:cubicBezTo>
                    <a:pt x="635" y="167"/>
                    <a:pt x="268" y="401"/>
                    <a:pt x="34" y="801"/>
                  </a:cubicBezTo>
                  <a:cubicBezTo>
                    <a:pt x="1" y="834"/>
                    <a:pt x="34" y="934"/>
                    <a:pt x="34" y="1068"/>
                  </a:cubicBezTo>
                  <a:cubicBezTo>
                    <a:pt x="535" y="801"/>
                    <a:pt x="735" y="334"/>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2988150" y="613375"/>
              <a:ext cx="37550" cy="24225"/>
            </a:xfrm>
            <a:custGeom>
              <a:avLst/>
              <a:gdLst/>
              <a:ahLst/>
              <a:cxnLst/>
              <a:rect l="l" t="t" r="r" b="b"/>
              <a:pathLst>
                <a:path w="1502" h="969" extrusionOk="0">
                  <a:moveTo>
                    <a:pt x="1501" y="1"/>
                  </a:moveTo>
                  <a:lnTo>
                    <a:pt x="1501" y="1"/>
                  </a:lnTo>
                  <a:cubicBezTo>
                    <a:pt x="1034" y="34"/>
                    <a:pt x="400" y="468"/>
                    <a:pt x="0" y="968"/>
                  </a:cubicBezTo>
                  <a:cubicBezTo>
                    <a:pt x="567" y="801"/>
                    <a:pt x="1001" y="40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3154100" y="685100"/>
              <a:ext cx="13350" cy="30875"/>
            </a:xfrm>
            <a:custGeom>
              <a:avLst/>
              <a:gdLst/>
              <a:ahLst/>
              <a:cxnLst/>
              <a:rect l="l" t="t" r="r" b="b"/>
              <a:pathLst>
                <a:path w="534" h="1235" extrusionOk="0">
                  <a:moveTo>
                    <a:pt x="367" y="0"/>
                  </a:moveTo>
                  <a:lnTo>
                    <a:pt x="367" y="0"/>
                  </a:lnTo>
                  <a:cubicBezTo>
                    <a:pt x="234" y="401"/>
                    <a:pt x="134" y="768"/>
                    <a:pt x="0" y="1235"/>
                  </a:cubicBezTo>
                  <a:cubicBezTo>
                    <a:pt x="400" y="901"/>
                    <a:pt x="534" y="5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2923925" y="733475"/>
              <a:ext cx="17550" cy="30875"/>
            </a:xfrm>
            <a:custGeom>
              <a:avLst/>
              <a:gdLst/>
              <a:ahLst/>
              <a:cxnLst/>
              <a:rect l="l" t="t" r="r" b="b"/>
              <a:pathLst>
                <a:path w="702" h="1235" extrusionOk="0">
                  <a:moveTo>
                    <a:pt x="701" y="0"/>
                  </a:moveTo>
                  <a:lnTo>
                    <a:pt x="701" y="0"/>
                  </a:lnTo>
                  <a:cubicBezTo>
                    <a:pt x="234" y="267"/>
                    <a:pt x="1" y="734"/>
                    <a:pt x="67" y="1234"/>
                  </a:cubicBezTo>
                  <a:cubicBezTo>
                    <a:pt x="301" y="767"/>
                    <a:pt x="501" y="40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3096550" y="661750"/>
              <a:ext cx="15025" cy="23375"/>
            </a:xfrm>
            <a:custGeom>
              <a:avLst/>
              <a:gdLst/>
              <a:ahLst/>
              <a:cxnLst/>
              <a:rect l="l" t="t" r="r" b="b"/>
              <a:pathLst>
                <a:path w="601" h="935" extrusionOk="0">
                  <a:moveTo>
                    <a:pt x="601" y="0"/>
                  </a:moveTo>
                  <a:lnTo>
                    <a:pt x="601" y="0"/>
                  </a:lnTo>
                  <a:cubicBezTo>
                    <a:pt x="201" y="267"/>
                    <a:pt x="101" y="601"/>
                    <a:pt x="0" y="934"/>
                  </a:cubicBezTo>
                  <a:cubicBezTo>
                    <a:pt x="334" y="734"/>
                    <a:pt x="534" y="467"/>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3014825" y="844375"/>
              <a:ext cx="21700" cy="12550"/>
            </a:xfrm>
            <a:custGeom>
              <a:avLst/>
              <a:gdLst/>
              <a:ahLst/>
              <a:cxnLst/>
              <a:rect l="l" t="t" r="r" b="b"/>
              <a:pathLst>
                <a:path w="868" h="502" extrusionOk="0">
                  <a:moveTo>
                    <a:pt x="868" y="1"/>
                  </a:moveTo>
                  <a:lnTo>
                    <a:pt x="868" y="1"/>
                  </a:lnTo>
                  <a:cubicBezTo>
                    <a:pt x="501" y="34"/>
                    <a:pt x="167" y="234"/>
                    <a:pt x="0" y="501"/>
                  </a:cubicBezTo>
                  <a:cubicBezTo>
                    <a:pt x="434" y="434"/>
                    <a:pt x="6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3063200" y="734300"/>
              <a:ext cx="25875" cy="25875"/>
            </a:xfrm>
            <a:custGeom>
              <a:avLst/>
              <a:gdLst/>
              <a:ahLst/>
              <a:cxnLst/>
              <a:rect l="l" t="t" r="r" b="b"/>
              <a:pathLst>
                <a:path w="1035" h="1035" extrusionOk="0">
                  <a:moveTo>
                    <a:pt x="968" y="1"/>
                  </a:moveTo>
                  <a:cubicBezTo>
                    <a:pt x="634" y="334"/>
                    <a:pt x="300" y="701"/>
                    <a:pt x="0" y="1035"/>
                  </a:cubicBezTo>
                  <a:cubicBezTo>
                    <a:pt x="434" y="801"/>
                    <a:pt x="801" y="501"/>
                    <a:pt x="1034" y="67"/>
                  </a:cubicBezTo>
                  <a:cubicBezTo>
                    <a:pt x="1034" y="34"/>
                    <a:pt x="1001"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3067350" y="830200"/>
              <a:ext cx="21725" cy="13375"/>
            </a:xfrm>
            <a:custGeom>
              <a:avLst/>
              <a:gdLst/>
              <a:ahLst/>
              <a:cxnLst/>
              <a:rect l="l" t="t" r="r" b="b"/>
              <a:pathLst>
                <a:path w="869" h="535" extrusionOk="0">
                  <a:moveTo>
                    <a:pt x="868" y="1"/>
                  </a:moveTo>
                  <a:lnTo>
                    <a:pt x="868" y="1"/>
                  </a:lnTo>
                  <a:cubicBezTo>
                    <a:pt x="535" y="201"/>
                    <a:pt x="268" y="368"/>
                    <a:pt x="1" y="534"/>
                  </a:cubicBezTo>
                  <a:cubicBezTo>
                    <a:pt x="701" y="368"/>
                    <a:pt x="7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8"/>
            <p:cNvSpPr/>
            <p:nvPr/>
          </p:nvSpPr>
          <p:spPr>
            <a:xfrm>
              <a:off x="2908925" y="715125"/>
              <a:ext cx="11700" cy="18375"/>
            </a:xfrm>
            <a:custGeom>
              <a:avLst/>
              <a:gdLst/>
              <a:ahLst/>
              <a:cxnLst/>
              <a:rect l="l" t="t" r="r" b="b"/>
              <a:pathLst>
                <a:path w="468" h="735" extrusionOk="0">
                  <a:moveTo>
                    <a:pt x="334" y="0"/>
                  </a:moveTo>
                  <a:cubicBezTo>
                    <a:pt x="234" y="234"/>
                    <a:pt x="100" y="467"/>
                    <a:pt x="0" y="667"/>
                  </a:cubicBezTo>
                  <a:cubicBezTo>
                    <a:pt x="33" y="701"/>
                    <a:pt x="67" y="734"/>
                    <a:pt x="134" y="734"/>
                  </a:cubicBezTo>
                  <a:cubicBezTo>
                    <a:pt x="234" y="534"/>
                    <a:pt x="400" y="334"/>
                    <a:pt x="467" y="67"/>
                  </a:cubicBezTo>
                  <a:cubicBezTo>
                    <a:pt x="400" y="34"/>
                    <a:pt x="367" y="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8"/>
            <p:cNvSpPr/>
            <p:nvPr/>
          </p:nvSpPr>
          <p:spPr>
            <a:xfrm>
              <a:off x="3100725" y="754325"/>
              <a:ext cx="15875" cy="18350"/>
            </a:xfrm>
            <a:custGeom>
              <a:avLst/>
              <a:gdLst/>
              <a:ahLst/>
              <a:cxnLst/>
              <a:rect l="l" t="t" r="r" b="b"/>
              <a:pathLst>
                <a:path w="635" h="734" extrusionOk="0">
                  <a:moveTo>
                    <a:pt x="534" y="0"/>
                  </a:moveTo>
                  <a:cubicBezTo>
                    <a:pt x="367" y="234"/>
                    <a:pt x="167" y="467"/>
                    <a:pt x="0" y="667"/>
                  </a:cubicBezTo>
                  <a:cubicBezTo>
                    <a:pt x="34" y="701"/>
                    <a:pt x="67" y="734"/>
                    <a:pt x="100" y="734"/>
                  </a:cubicBezTo>
                  <a:cubicBezTo>
                    <a:pt x="267" y="534"/>
                    <a:pt x="467" y="334"/>
                    <a:pt x="634" y="134"/>
                  </a:cubicBezTo>
                  <a:cubicBezTo>
                    <a:pt x="601" y="100"/>
                    <a:pt x="567"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8"/>
            <p:cNvSpPr/>
            <p:nvPr/>
          </p:nvSpPr>
          <p:spPr>
            <a:xfrm>
              <a:off x="2946450" y="812700"/>
              <a:ext cx="13350" cy="20875"/>
            </a:xfrm>
            <a:custGeom>
              <a:avLst/>
              <a:gdLst/>
              <a:ahLst/>
              <a:cxnLst/>
              <a:rect l="l" t="t" r="r" b="b"/>
              <a:pathLst>
                <a:path w="534" h="835" extrusionOk="0">
                  <a:moveTo>
                    <a:pt x="534" y="0"/>
                  </a:moveTo>
                  <a:cubicBezTo>
                    <a:pt x="300" y="300"/>
                    <a:pt x="167" y="534"/>
                    <a:pt x="0" y="767"/>
                  </a:cubicBezTo>
                  <a:cubicBezTo>
                    <a:pt x="34" y="801"/>
                    <a:pt x="67" y="801"/>
                    <a:pt x="100" y="834"/>
                  </a:cubicBezTo>
                  <a:cubicBezTo>
                    <a:pt x="501" y="467"/>
                    <a:pt x="534" y="4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3084875" y="793750"/>
              <a:ext cx="15025" cy="7650"/>
            </a:xfrm>
            <a:custGeom>
              <a:avLst/>
              <a:gdLst/>
              <a:ahLst/>
              <a:cxnLst/>
              <a:rect l="l" t="t" r="r" b="b"/>
              <a:pathLst>
                <a:path w="601" h="306" extrusionOk="0">
                  <a:moveTo>
                    <a:pt x="391" y="0"/>
                  </a:moveTo>
                  <a:cubicBezTo>
                    <a:pt x="192" y="0"/>
                    <a:pt x="77" y="87"/>
                    <a:pt x="0" y="291"/>
                  </a:cubicBezTo>
                  <a:cubicBezTo>
                    <a:pt x="76" y="299"/>
                    <a:pt x="132" y="306"/>
                    <a:pt x="179" y="306"/>
                  </a:cubicBezTo>
                  <a:cubicBezTo>
                    <a:pt x="319" y="306"/>
                    <a:pt x="376" y="249"/>
                    <a:pt x="601" y="24"/>
                  </a:cubicBezTo>
                  <a:cubicBezTo>
                    <a:pt x="522" y="9"/>
                    <a:pt x="453"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3119075" y="691775"/>
              <a:ext cx="15025" cy="20875"/>
            </a:xfrm>
            <a:custGeom>
              <a:avLst/>
              <a:gdLst/>
              <a:ahLst/>
              <a:cxnLst/>
              <a:rect l="l" t="t" r="r" b="b"/>
              <a:pathLst>
                <a:path w="601" h="835" extrusionOk="0">
                  <a:moveTo>
                    <a:pt x="500" y="0"/>
                  </a:moveTo>
                  <a:cubicBezTo>
                    <a:pt x="334" y="267"/>
                    <a:pt x="167" y="534"/>
                    <a:pt x="0" y="801"/>
                  </a:cubicBezTo>
                  <a:cubicBezTo>
                    <a:pt x="33" y="801"/>
                    <a:pt x="67" y="834"/>
                    <a:pt x="100" y="834"/>
                  </a:cubicBezTo>
                  <a:cubicBezTo>
                    <a:pt x="267" y="601"/>
                    <a:pt x="434" y="334"/>
                    <a:pt x="601" y="100"/>
                  </a:cubicBezTo>
                  <a:cubicBezTo>
                    <a:pt x="567" y="67"/>
                    <a:pt x="534" y="34"/>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2932275" y="809350"/>
              <a:ext cx="14200" cy="23375"/>
            </a:xfrm>
            <a:custGeom>
              <a:avLst/>
              <a:gdLst/>
              <a:ahLst/>
              <a:cxnLst/>
              <a:rect l="l" t="t" r="r" b="b"/>
              <a:pathLst>
                <a:path w="568" h="935" extrusionOk="0">
                  <a:moveTo>
                    <a:pt x="467" y="1"/>
                  </a:moveTo>
                  <a:cubicBezTo>
                    <a:pt x="300" y="301"/>
                    <a:pt x="134" y="601"/>
                    <a:pt x="0" y="868"/>
                  </a:cubicBezTo>
                  <a:cubicBezTo>
                    <a:pt x="33" y="901"/>
                    <a:pt x="67" y="935"/>
                    <a:pt x="100" y="935"/>
                  </a:cubicBezTo>
                  <a:cubicBezTo>
                    <a:pt x="234" y="634"/>
                    <a:pt x="400" y="334"/>
                    <a:pt x="567" y="34"/>
                  </a:cubicBezTo>
                  <a:cubicBezTo>
                    <a:pt x="534" y="34"/>
                    <a:pt x="500"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3049025" y="628400"/>
              <a:ext cx="15025" cy="14200"/>
            </a:xfrm>
            <a:custGeom>
              <a:avLst/>
              <a:gdLst/>
              <a:ahLst/>
              <a:cxnLst/>
              <a:rect l="l" t="t" r="r" b="b"/>
              <a:pathLst>
                <a:path w="601" h="568" extrusionOk="0">
                  <a:moveTo>
                    <a:pt x="534" y="0"/>
                  </a:moveTo>
                  <a:cubicBezTo>
                    <a:pt x="367" y="167"/>
                    <a:pt x="167" y="300"/>
                    <a:pt x="0" y="467"/>
                  </a:cubicBezTo>
                  <a:cubicBezTo>
                    <a:pt x="0" y="501"/>
                    <a:pt x="33" y="534"/>
                    <a:pt x="67" y="567"/>
                  </a:cubicBezTo>
                  <a:cubicBezTo>
                    <a:pt x="334" y="501"/>
                    <a:pt x="500" y="334"/>
                    <a:pt x="601" y="100"/>
                  </a:cubicBezTo>
                  <a:cubicBezTo>
                    <a:pt x="601" y="67"/>
                    <a:pt x="567" y="34"/>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2970625" y="753475"/>
              <a:ext cx="5875" cy="11700"/>
            </a:xfrm>
            <a:custGeom>
              <a:avLst/>
              <a:gdLst/>
              <a:ahLst/>
              <a:cxnLst/>
              <a:rect l="l" t="t" r="r" b="b"/>
              <a:pathLst>
                <a:path w="235" h="468" extrusionOk="0">
                  <a:moveTo>
                    <a:pt x="201" y="1"/>
                  </a:moveTo>
                  <a:lnTo>
                    <a:pt x="201" y="1"/>
                  </a:lnTo>
                  <a:cubicBezTo>
                    <a:pt x="1" y="201"/>
                    <a:pt x="1" y="201"/>
                    <a:pt x="1" y="468"/>
                  </a:cubicBezTo>
                  <a:cubicBezTo>
                    <a:pt x="234" y="234"/>
                    <a:pt x="234" y="2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3010650" y="640075"/>
              <a:ext cx="13375" cy="11700"/>
            </a:xfrm>
            <a:custGeom>
              <a:avLst/>
              <a:gdLst/>
              <a:ahLst/>
              <a:cxnLst/>
              <a:rect l="l" t="t" r="r" b="b"/>
              <a:pathLst>
                <a:path w="535" h="468" extrusionOk="0">
                  <a:moveTo>
                    <a:pt x="534" y="0"/>
                  </a:moveTo>
                  <a:lnTo>
                    <a:pt x="534" y="0"/>
                  </a:lnTo>
                  <a:cubicBezTo>
                    <a:pt x="67" y="100"/>
                    <a:pt x="34" y="167"/>
                    <a:pt x="1" y="467"/>
                  </a:cubicBezTo>
                  <a:cubicBezTo>
                    <a:pt x="167" y="334"/>
                    <a:pt x="3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059850" y="720125"/>
              <a:ext cx="10875" cy="11700"/>
            </a:xfrm>
            <a:custGeom>
              <a:avLst/>
              <a:gdLst/>
              <a:ahLst/>
              <a:cxnLst/>
              <a:rect l="l" t="t" r="r" b="b"/>
              <a:pathLst>
                <a:path w="435" h="468" extrusionOk="0">
                  <a:moveTo>
                    <a:pt x="434" y="0"/>
                  </a:moveTo>
                  <a:cubicBezTo>
                    <a:pt x="67" y="134"/>
                    <a:pt x="67" y="134"/>
                    <a:pt x="1" y="467"/>
                  </a:cubicBezTo>
                  <a:cubicBezTo>
                    <a:pt x="168" y="301"/>
                    <a:pt x="301" y="1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162425" y="740975"/>
              <a:ext cx="10025" cy="12525"/>
            </a:xfrm>
            <a:custGeom>
              <a:avLst/>
              <a:gdLst/>
              <a:ahLst/>
              <a:cxnLst/>
              <a:rect l="l" t="t" r="r" b="b"/>
              <a:pathLst>
                <a:path w="401" h="501" extrusionOk="0">
                  <a:moveTo>
                    <a:pt x="268" y="0"/>
                  </a:moveTo>
                  <a:cubicBezTo>
                    <a:pt x="101" y="67"/>
                    <a:pt x="1" y="167"/>
                    <a:pt x="101" y="501"/>
                  </a:cubicBezTo>
                  <a:cubicBezTo>
                    <a:pt x="234" y="334"/>
                    <a:pt x="334" y="234"/>
                    <a:pt x="401" y="100"/>
                  </a:cubicBezTo>
                  <a:cubicBezTo>
                    <a:pt x="368" y="67"/>
                    <a:pt x="334" y="67"/>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3126575" y="635075"/>
              <a:ext cx="8350" cy="9175"/>
            </a:xfrm>
            <a:custGeom>
              <a:avLst/>
              <a:gdLst/>
              <a:ahLst/>
              <a:cxnLst/>
              <a:rect l="l" t="t" r="r" b="b"/>
              <a:pathLst>
                <a:path w="334" h="367" extrusionOk="0">
                  <a:moveTo>
                    <a:pt x="234" y="0"/>
                  </a:moveTo>
                  <a:cubicBezTo>
                    <a:pt x="167" y="33"/>
                    <a:pt x="67" y="67"/>
                    <a:pt x="34" y="133"/>
                  </a:cubicBezTo>
                  <a:cubicBezTo>
                    <a:pt x="0" y="167"/>
                    <a:pt x="100" y="267"/>
                    <a:pt x="167" y="367"/>
                  </a:cubicBezTo>
                  <a:cubicBezTo>
                    <a:pt x="234" y="267"/>
                    <a:pt x="334" y="234"/>
                    <a:pt x="334" y="167"/>
                  </a:cubicBezTo>
                  <a:cubicBezTo>
                    <a:pt x="334" y="100"/>
                    <a:pt x="267" y="33"/>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2964800" y="831025"/>
              <a:ext cx="9175" cy="9200"/>
            </a:xfrm>
            <a:custGeom>
              <a:avLst/>
              <a:gdLst/>
              <a:ahLst/>
              <a:cxnLst/>
              <a:rect l="l" t="t" r="r" b="b"/>
              <a:pathLst>
                <a:path w="367" h="368" extrusionOk="0">
                  <a:moveTo>
                    <a:pt x="367" y="1"/>
                  </a:moveTo>
                  <a:cubicBezTo>
                    <a:pt x="167" y="1"/>
                    <a:pt x="0" y="68"/>
                    <a:pt x="33" y="368"/>
                  </a:cubicBezTo>
                  <a:cubicBezTo>
                    <a:pt x="167" y="201"/>
                    <a:pt x="267" y="10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959775" y="821875"/>
              <a:ext cx="7550" cy="7525"/>
            </a:xfrm>
            <a:custGeom>
              <a:avLst/>
              <a:gdLst/>
              <a:ahLst/>
              <a:cxnLst/>
              <a:rect l="l" t="t" r="r" b="b"/>
              <a:pathLst>
                <a:path w="302" h="301" extrusionOk="0">
                  <a:moveTo>
                    <a:pt x="234" y="0"/>
                  </a:moveTo>
                  <a:lnTo>
                    <a:pt x="234" y="0"/>
                  </a:lnTo>
                  <a:cubicBezTo>
                    <a:pt x="134" y="100"/>
                    <a:pt x="68" y="200"/>
                    <a:pt x="1" y="300"/>
                  </a:cubicBezTo>
                  <a:cubicBezTo>
                    <a:pt x="234" y="300"/>
                    <a:pt x="301" y="20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3061525" y="828525"/>
              <a:ext cx="10025" cy="7550"/>
            </a:xfrm>
            <a:custGeom>
              <a:avLst/>
              <a:gdLst/>
              <a:ahLst/>
              <a:cxnLst/>
              <a:rect l="l" t="t" r="r" b="b"/>
              <a:pathLst>
                <a:path w="401" h="302" extrusionOk="0">
                  <a:moveTo>
                    <a:pt x="334" y="1"/>
                  </a:moveTo>
                  <a:cubicBezTo>
                    <a:pt x="234" y="68"/>
                    <a:pt x="101" y="134"/>
                    <a:pt x="0" y="201"/>
                  </a:cubicBezTo>
                  <a:cubicBezTo>
                    <a:pt x="0" y="234"/>
                    <a:pt x="34" y="301"/>
                    <a:pt x="67" y="301"/>
                  </a:cubicBezTo>
                  <a:cubicBezTo>
                    <a:pt x="167" y="234"/>
                    <a:pt x="267" y="168"/>
                    <a:pt x="401" y="101"/>
                  </a:cubicBezTo>
                  <a:cubicBezTo>
                    <a:pt x="367" y="68"/>
                    <a:pt x="367" y="34"/>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3136575" y="667575"/>
              <a:ext cx="7525" cy="6700"/>
            </a:xfrm>
            <a:custGeom>
              <a:avLst/>
              <a:gdLst/>
              <a:ahLst/>
              <a:cxnLst/>
              <a:rect l="l" t="t" r="r" b="b"/>
              <a:pathLst>
                <a:path w="301" h="268" extrusionOk="0">
                  <a:moveTo>
                    <a:pt x="101" y="1"/>
                  </a:moveTo>
                  <a:cubicBezTo>
                    <a:pt x="67" y="1"/>
                    <a:pt x="1" y="101"/>
                    <a:pt x="1" y="134"/>
                  </a:cubicBezTo>
                  <a:cubicBezTo>
                    <a:pt x="1" y="168"/>
                    <a:pt x="34" y="234"/>
                    <a:pt x="101" y="268"/>
                  </a:cubicBezTo>
                  <a:cubicBezTo>
                    <a:pt x="134" y="268"/>
                    <a:pt x="167" y="201"/>
                    <a:pt x="301" y="134"/>
                  </a:cubicBezTo>
                  <a:cubicBezTo>
                    <a:pt x="201" y="68"/>
                    <a:pt x="134"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3129900" y="744300"/>
              <a:ext cx="9200" cy="8375"/>
            </a:xfrm>
            <a:custGeom>
              <a:avLst/>
              <a:gdLst/>
              <a:ahLst/>
              <a:cxnLst/>
              <a:rect l="l" t="t" r="r" b="b"/>
              <a:pathLst>
                <a:path w="368" h="335" extrusionOk="0">
                  <a:moveTo>
                    <a:pt x="268" y="1"/>
                  </a:moveTo>
                  <a:lnTo>
                    <a:pt x="268" y="1"/>
                  </a:lnTo>
                  <a:cubicBezTo>
                    <a:pt x="201" y="34"/>
                    <a:pt x="134" y="34"/>
                    <a:pt x="101" y="68"/>
                  </a:cubicBezTo>
                  <a:cubicBezTo>
                    <a:pt x="67" y="134"/>
                    <a:pt x="67" y="201"/>
                    <a:pt x="1" y="334"/>
                  </a:cubicBezTo>
                  <a:cubicBezTo>
                    <a:pt x="234" y="234"/>
                    <a:pt x="368" y="20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8"/>
            <p:cNvSpPr/>
            <p:nvPr/>
          </p:nvSpPr>
          <p:spPr>
            <a:xfrm>
              <a:off x="3110725" y="806025"/>
              <a:ext cx="5875" cy="7525"/>
            </a:xfrm>
            <a:custGeom>
              <a:avLst/>
              <a:gdLst/>
              <a:ahLst/>
              <a:cxnLst/>
              <a:rect l="l" t="t" r="r" b="b"/>
              <a:pathLst>
                <a:path w="235" h="301" extrusionOk="0">
                  <a:moveTo>
                    <a:pt x="134" y="0"/>
                  </a:moveTo>
                  <a:cubicBezTo>
                    <a:pt x="101" y="67"/>
                    <a:pt x="34" y="167"/>
                    <a:pt x="1" y="267"/>
                  </a:cubicBezTo>
                  <a:lnTo>
                    <a:pt x="67" y="300"/>
                  </a:lnTo>
                  <a:cubicBezTo>
                    <a:pt x="101" y="267"/>
                    <a:pt x="167" y="234"/>
                    <a:pt x="201" y="200"/>
                  </a:cubicBezTo>
                  <a:cubicBezTo>
                    <a:pt x="201" y="167"/>
                    <a:pt x="201" y="100"/>
                    <a:pt x="234" y="34"/>
                  </a:cubicBezTo>
                  <a:cubicBezTo>
                    <a:pt x="201" y="34"/>
                    <a:pt x="167"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2910575" y="763500"/>
              <a:ext cx="3375" cy="7525"/>
            </a:xfrm>
            <a:custGeom>
              <a:avLst/>
              <a:gdLst/>
              <a:ahLst/>
              <a:cxnLst/>
              <a:rect l="l" t="t" r="r" b="b"/>
              <a:pathLst>
                <a:path w="135" h="301" extrusionOk="0">
                  <a:moveTo>
                    <a:pt x="68" y="0"/>
                  </a:moveTo>
                  <a:cubicBezTo>
                    <a:pt x="34" y="67"/>
                    <a:pt x="1" y="167"/>
                    <a:pt x="1" y="267"/>
                  </a:cubicBezTo>
                  <a:cubicBezTo>
                    <a:pt x="1" y="267"/>
                    <a:pt x="34" y="267"/>
                    <a:pt x="68" y="300"/>
                  </a:cubicBezTo>
                  <a:cubicBezTo>
                    <a:pt x="68" y="200"/>
                    <a:pt x="101"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3119900" y="758475"/>
              <a:ext cx="6700" cy="5050"/>
            </a:xfrm>
            <a:custGeom>
              <a:avLst/>
              <a:gdLst/>
              <a:ahLst/>
              <a:cxnLst/>
              <a:rect l="l" t="t" r="r" b="b"/>
              <a:pathLst>
                <a:path w="268" h="202" extrusionOk="0">
                  <a:moveTo>
                    <a:pt x="201" y="1"/>
                  </a:moveTo>
                  <a:cubicBezTo>
                    <a:pt x="134" y="34"/>
                    <a:pt x="67" y="101"/>
                    <a:pt x="0" y="134"/>
                  </a:cubicBezTo>
                  <a:cubicBezTo>
                    <a:pt x="0" y="134"/>
                    <a:pt x="34" y="168"/>
                    <a:pt x="67" y="201"/>
                  </a:cubicBezTo>
                  <a:cubicBezTo>
                    <a:pt x="134" y="168"/>
                    <a:pt x="201" y="134"/>
                    <a:pt x="267" y="101"/>
                  </a:cubicBezTo>
                  <a:cubicBezTo>
                    <a:pt x="234" y="68"/>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133250" y="716800"/>
              <a:ext cx="4175" cy="10850"/>
            </a:xfrm>
            <a:custGeom>
              <a:avLst/>
              <a:gdLst/>
              <a:ahLst/>
              <a:cxnLst/>
              <a:rect l="l" t="t" r="r" b="b"/>
              <a:pathLst>
                <a:path w="167" h="434" extrusionOk="0">
                  <a:moveTo>
                    <a:pt x="134" y="0"/>
                  </a:moveTo>
                  <a:cubicBezTo>
                    <a:pt x="100" y="67"/>
                    <a:pt x="34" y="167"/>
                    <a:pt x="0" y="267"/>
                  </a:cubicBezTo>
                  <a:cubicBezTo>
                    <a:pt x="0" y="300"/>
                    <a:pt x="34" y="334"/>
                    <a:pt x="67" y="434"/>
                  </a:cubicBezTo>
                  <a:cubicBezTo>
                    <a:pt x="134" y="234"/>
                    <a:pt x="167" y="13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148250" y="695100"/>
              <a:ext cx="5875" cy="6700"/>
            </a:xfrm>
            <a:custGeom>
              <a:avLst/>
              <a:gdLst/>
              <a:ahLst/>
              <a:cxnLst/>
              <a:rect l="l" t="t" r="r" b="b"/>
              <a:pathLst>
                <a:path w="235" h="268" extrusionOk="0">
                  <a:moveTo>
                    <a:pt x="134" y="1"/>
                  </a:moveTo>
                  <a:cubicBezTo>
                    <a:pt x="67" y="67"/>
                    <a:pt x="34" y="134"/>
                    <a:pt x="1" y="234"/>
                  </a:cubicBezTo>
                  <a:cubicBezTo>
                    <a:pt x="1" y="234"/>
                    <a:pt x="34" y="268"/>
                    <a:pt x="67" y="268"/>
                  </a:cubicBezTo>
                  <a:cubicBezTo>
                    <a:pt x="101" y="234"/>
                    <a:pt x="167" y="168"/>
                    <a:pt x="234" y="101"/>
                  </a:cubicBezTo>
                  <a:cubicBezTo>
                    <a:pt x="201" y="67"/>
                    <a:pt x="167"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151600" y="720950"/>
              <a:ext cx="4175" cy="5875"/>
            </a:xfrm>
            <a:custGeom>
              <a:avLst/>
              <a:gdLst/>
              <a:ahLst/>
              <a:cxnLst/>
              <a:rect l="l" t="t" r="r" b="b"/>
              <a:pathLst>
                <a:path w="167" h="235" extrusionOk="0">
                  <a:moveTo>
                    <a:pt x="100" y="1"/>
                  </a:moveTo>
                  <a:cubicBezTo>
                    <a:pt x="67" y="68"/>
                    <a:pt x="33" y="134"/>
                    <a:pt x="0" y="201"/>
                  </a:cubicBezTo>
                  <a:cubicBezTo>
                    <a:pt x="33" y="201"/>
                    <a:pt x="67" y="234"/>
                    <a:pt x="100" y="234"/>
                  </a:cubicBezTo>
                  <a:lnTo>
                    <a:pt x="167" y="34"/>
                  </a:lnTo>
                  <a:cubicBezTo>
                    <a:pt x="133" y="1"/>
                    <a:pt x="100"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588198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81"/>
        <p:cNvGrpSpPr/>
        <p:nvPr/>
      </p:nvGrpSpPr>
      <p:grpSpPr>
        <a:xfrm>
          <a:off x="0" y="0"/>
          <a:ext cx="0" cy="0"/>
          <a:chOff x="0" y="0"/>
          <a:chExt cx="0" cy="0"/>
        </a:xfrm>
      </p:grpSpPr>
      <p:sp>
        <p:nvSpPr>
          <p:cNvPr id="4583" name="Google Shape;4583;p65"/>
          <p:cNvSpPr txBox="1">
            <a:spLocks noGrp="1"/>
          </p:cNvSpPr>
          <p:nvPr>
            <p:ph type="title"/>
          </p:nvPr>
        </p:nvSpPr>
        <p:spPr>
          <a:xfrm>
            <a:off x="713250" y="4839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Existing Technologies </a:t>
            </a:r>
            <a:endParaRPr dirty="0"/>
          </a:p>
        </p:txBody>
      </p:sp>
      <p:sp>
        <p:nvSpPr>
          <p:cNvPr id="4584" name="Google Shape;4584;p65"/>
          <p:cNvSpPr txBox="1">
            <a:spLocks noGrp="1"/>
          </p:cNvSpPr>
          <p:nvPr>
            <p:ph type="title" idx="2"/>
          </p:nvPr>
        </p:nvSpPr>
        <p:spPr>
          <a:xfrm rot="-8720">
            <a:off x="827496" y="1646187"/>
            <a:ext cx="2365508" cy="4080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Crop modelling </a:t>
            </a:r>
            <a:endParaRPr dirty="0"/>
          </a:p>
        </p:txBody>
      </p:sp>
      <p:sp>
        <p:nvSpPr>
          <p:cNvPr id="4586" name="Google Shape;4586;p65"/>
          <p:cNvSpPr txBox="1">
            <a:spLocks noGrp="1"/>
          </p:cNvSpPr>
          <p:nvPr>
            <p:ph type="title" idx="3"/>
          </p:nvPr>
        </p:nvSpPr>
        <p:spPr>
          <a:xfrm rot="-8720">
            <a:off x="827496" y="2881062"/>
            <a:ext cx="2365508" cy="4080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GIS</a:t>
            </a:r>
            <a:endParaRPr dirty="0"/>
          </a:p>
        </p:txBody>
      </p:sp>
      <p:sp>
        <p:nvSpPr>
          <p:cNvPr id="4588" name="Google Shape;4588;p65"/>
          <p:cNvSpPr txBox="1">
            <a:spLocks noGrp="1"/>
          </p:cNvSpPr>
          <p:nvPr>
            <p:ph type="title" idx="5"/>
          </p:nvPr>
        </p:nvSpPr>
        <p:spPr>
          <a:xfrm rot="-8720">
            <a:off x="906299" y="4088632"/>
            <a:ext cx="2365508" cy="4080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Climate &amp; Soil Data integration</a:t>
            </a:r>
            <a:endParaRPr dirty="0"/>
          </a:p>
        </p:txBody>
      </p:sp>
      <p:pic>
        <p:nvPicPr>
          <p:cNvPr id="14" name="Google Shape;3650;p47">
            <a:extLst>
              <a:ext uri="{FF2B5EF4-FFF2-40B4-BE49-F238E27FC236}">
                <a16:creationId xmlns:a16="http://schemas.microsoft.com/office/drawing/2014/main" id="{9399D3A7-7BED-F200-82DC-CFB246EFFBA3}"/>
              </a:ext>
            </a:extLst>
          </p:cNvPr>
          <p:cNvPicPr preferRelativeResize="0"/>
          <p:nvPr/>
        </p:nvPicPr>
        <p:blipFill rotWithShape="1">
          <a:blip r:embed="rId3">
            <a:alphaModFix/>
          </a:blip>
          <a:srcRect l="16204" r="15279"/>
          <a:stretch/>
        </p:blipFill>
        <p:spPr>
          <a:xfrm>
            <a:off x="4824116" y="1337599"/>
            <a:ext cx="3414099" cy="33219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56"/>
        <p:cNvGrpSpPr/>
        <p:nvPr/>
      </p:nvGrpSpPr>
      <p:grpSpPr>
        <a:xfrm>
          <a:off x="0" y="0"/>
          <a:ext cx="0" cy="0"/>
          <a:chOff x="0" y="0"/>
          <a:chExt cx="0" cy="0"/>
        </a:xfrm>
      </p:grpSpPr>
      <p:sp>
        <p:nvSpPr>
          <p:cNvPr id="3657" name="Google Shape;3657;p48"/>
          <p:cNvSpPr/>
          <p:nvPr/>
        </p:nvSpPr>
        <p:spPr>
          <a:xfrm>
            <a:off x="2170650" y="2373875"/>
            <a:ext cx="4802700" cy="1357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353400" y="1493250"/>
            <a:ext cx="8437200" cy="109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txBox="1">
            <a:spLocks noGrp="1"/>
          </p:cNvSpPr>
          <p:nvPr>
            <p:ph type="title"/>
          </p:nvPr>
        </p:nvSpPr>
        <p:spPr>
          <a:xfrm>
            <a:off x="1388100" y="1313250"/>
            <a:ext cx="6367800" cy="14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06</a:t>
            </a:r>
            <a:endParaRPr dirty="0"/>
          </a:p>
        </p:txBody>
      </p:sp>
      <p:sp>
        <p:nvSpPr>
          <p:cNvPr id="3660" name="Google Shape;3660;p48"/>
          <p:cNvSpPr/>
          <p:nvPr/>
        </p:nvSpPr>
        <p:spPr>
          <a:xfrm>
            <a:off x="2230244" y="2783075"/>
            <a:ext cx="4743106" cy="743550"/>
          </a:xfrm>
          <a:prstGeom prst="rect">
            <a:avLst/>
          </a:prstGeom>
        </p:spPr>
        <p:txBody>
          <a:bodyPr>
            <a:prstTxWarp prst="textPlain">
              <a:avLst/>
            </a:prstTxWarp>
          </a:bodyPr>
          <a:lstStyle/>
          <a:p>
            <a:pPr lvl="0" algn="ctr"/>
            <a:r>
              <a:rPr lang="en-US" b="0" i="0" dirty="0">
                <a:ln w="19050" cap="flat" cmpd="sng">
                  <a:solidFill>
                    <a:schemeClr val="lt1"/>
                  </a:solidFill>
                  <a:prstDash val="solid"/>
                  <a:round/>
                  <a:headEnd type="none" w="sm" len="sm"/>
                  <a:tailEnd type="none" w="sm" len="sm"/>
                </a:ln>
                <a:noFill/>
                <a:latin typeface="Encode Sans;900"/>
              </a:rPr>
              <a:t>Solution By Our Model .</a:t>
            </a:r>
            <a:endParaRPr b="0" i="0" dirty="0">
              <a:ln w="19050" cap="flat" cmpd="sng">
                <a:solidFill>
                  <a:schemeClr val="lt1"/>
                </a:solidFill>
                <a:prstDash val="solid"/>
                <a:round/>
                <a:headEnd type="none" w="sm" len="sm"/>
                <a:tailEnd type="none" w="sm" len="sm"/>
              </a:ln>
              <a:noFill/>
              <a:latin typeface="Encode Sans;900"/>
            </a:endParaRPr>
          </a:p>
        </p:txBody>
      </p:sp>
      <p:grpSp>
        <p:nvGrpSpPr>
          <p:cNvPr id="3661" name="Google Shape;3661;p48"/>
          <p:cNvGrpSpPr/>
          <p:nvPr/>
        </p:nvGrpSpPr>
        <p:grpSpPr>
          <a:xfrm>
            <a:off x="7420248" y="3515806"/>
            <a:ext cx="876038" cy="927438"/>
            <a:chOff x="2678750" y="349700"/>
            <a:chExt cx="741400" cy="784900"/>
          </a:xfrm>
        </p:grpSpPr>
        <p:sp>
          <p:nvSpPr>
            <p:cNvPr id="3662" name="Google Shape;3662;p48"/>
            <p:cNvSpPr/>
            <p:nvPr/>
          </p:nvSpPr>
          <p:spPr>
            <a:xfrm>
              <a:off x="2678750" y="349700"/>
              <a:ext cx="741400" cy="784900"/>
            </a:xfrm>
            <a:custGeom>
              <a:avLst/>
              <a:gdLst/>
              <a:ahLst/>
              <a:cxnLst/>
              <a:rect l="l" t="t" r="r" b="b"/>
              <a:pathLst>
                <a:path w="29656" h="31396" extrusionOk="0">
                  <a:moveTo>
                    <a:pt x="12801" y="699"/>
                  </a:moveTo>
                  <a:cubicBezTo>
                    <a:pt x="12914" y="699"/>
                    <a:pt x="13028" y="702"/>
                    <a:pt x="13143" y="707"/>
                  </a:cubicBezTo>
                  <a:cubicBezTo>
                    <a:pt x="14244" y="741"/>
                    <a:pt x="15311" y="841"/>
                    <a:pt x="16412" y="941"/>
                  </a:cubicBezTo>
                  <a:cubicBezTo>
                    <a:pt x="17079" y="1008"/>
                    <a:pt x="17680" y="1274"/>
                    <a:pt x="18214" y="1708"/>
                  </a:cubicBezTo>
                  <a:cubicBezTo>
                    <a:pt x="19381" y="2642"/>
                    <a:pt x="20315" y="3743"/>
                    <a:pt x="20915" y="5144"/>
                  </a:cubicBezTo>
                  <a:cubicBezTo>
                    <a:pt x="20982" y="5244"/>
                    <a:pt x="21016" y="5344"/>
                    <a:pt x="21049" y="5444"/>
                  </a:cubicBezTo>
                  <a:cubicBezTo>
                    <a:pt x="21082" y="5878"/>
                    <a:pt x="21349" y="6111"/>
                    <a:pt x="21749" y="6211"/>
                  </a:cubicBezTo>
                  <a:cubicBezTo>
                    <a:pt x="22016" y="6278"/>
                    <a:pt x="22283" y="6345"/>
                    <a:pt x="22550" y="6411"/>
                  </a:cubicBezTo>
                  <a:cubicBezTo>
                    <a:pt x="23317" y="6512"/>
                    <a:pt x="23951" y="6878"/>
                    <a:pt x="24485" y="7412"/>
                  </a:cubicBezTo>
                  <a:cubicBezTo>
                    <a:pt x="25752" y="8680"/>
                    <a:pt x="26920" y="10014"/>
                    <a:pt x="27754" y="11649"/>
                  </a:cubicBezTo>
                  <a:cubicBezTo>
                    <a:pt x="27854" y="11782"/>
                    <a:pt x="27920" y="11915"/>
                    <a:pt x="28021" y="12049"/>
                  </a:cubicBezTo>
                  <a:cubicBezTo>
                    <a:pt x="29055" y="13683"/>
                    <a:pt x="29255" y="15418"/>
                    <a:pt x="28754" y="17253"/>
                  </a:cubicBezTo>
                  <a:cubicBezTo>
                    <a:pt x="28121" y="19554"/>
                    <a:pt x="27120" y="21722"/>
                    <a:pt x="25619" y="23590"/>
                  </a:cubicBezTo>
                  <a:cubicBezTo>
                    <a:pt x="24618" y="24791"/>
                    <a:pt x="23617" y="26059"/>
                    <a:pt x="22417" y="27093"/>
                  </a:cubicBezTo>
                  <a:cubicBezTo>
                    <a:pt x="21382" y="27960"/>
                    <a:pt x="20282" y="28761"/>
                    <a:pt x="19081" y="29395"/>
                  </a:cubicBezTo>
                  <a:cubicBezTo>
                    <a:pt x="17501" y="30289"/>
                    <a:pt x="15841" y="30783"/>
                    <a:pt x="14054" y="30783"/>
                  </a:cubicBezTo>
                  <a:cubicBezTo>
                    <a:pt x="13841" y="30783"/>
                    <a:pt x="13627" y="30776"/>
                    <a:pt x="13410" y="30762"/>
                  </a:cubicBezTo>
                  <a:cubicBezTo>
                    <a:pt x="11942" y="30696"/>
                    <a:pt x="10441" y="30562"/>
                    <a:pt x="9074" y="29895"/>
                  </a:cubicBezTo>
                  <a:cubicBezTo>
                    <a:pt x="8340" y="29561"/>
                    <a:pt x="7639" y="29161"/>
                    <a:pt x="6972" y="28694"/>
                  </a:cubicBezTo>
                  <a:cubicBezTo>
                    <a:pt x="5371" y="27593"/>
                    <a:pt x="4037" y="26226"/>
                    <a:pt x="2969" y="24558"/>
                  </a:cubicBezTo>
                  <a:cubicBezTo>
                    <a:pt x="2202" y="23390"/>
                    <a:pt x="1668" y="22123"/>
                    <a:pt x="1335" y="20755"/>
                  </a:cubicBezTo>
                  <a:cubicBezTo>
                    <a:pt x="901" y="18887"/>
                    <a:pt x="634" y="16986"/>
                    <a:pt x="601" y="15051"/>
                  </a:cubicBezTo>
                  <a:cubicBezTo>
                    <a:pt x="568" y="12649"/>
                    <a:pt x="1335" y="10481"/>
                    <a:pt x="2602" y="8480"/>
                  </a:cubicBezTo>
                  <a:cubicBezTo>
                    <a:pt x="3737" y="6645"/>
                    <a:pt x="5071" y="5010"/>
                    <a:pt x="6672" y="3576"/>
                  </a:cubicBezTo>
                  <a:cubicBezTo>
                    <a:pt x="7506" y="2842"/>
                    <a:pt x="8373" y="2208"/>
                    <a:pt x="9341" y="1641"/>
                  </a:cubicBezTo>
                  <a:cubicBezTo>
                    <a:pt x="10410" y="1030"/>
                    <a:pt x="11564" y="699"/>
                    <a:pt x="12801" y="699"/>
                  </a:cubicBezTo>
                  <a:close/>
                  <a:moveTo>
                    <a:pt x="13220" y="1"/>
                  </a:moveTo>
                  <a:cubicBezTo>
                    <a:pt x="11516" y="1"/>
                    <a:pt x="9986" y="498"/>
                    <a:pt x="8573" y="1408"/>
                  </a:cubicBezTo>
                  <a:cubicBezTo>
                    <a:pt x="7706" y="1942"/>
                    <a:pt x="6905" y="2575"/>
                    <a:pt x="6138" y="3243"/>
                  </a:cubicBezTo>
                  <a:cubicBezTo>
                    <a:pt x="4570" y="4644"/>
                    <a:pt x="3236" y="6278"/>
                    <a:pt x="2135" y="8046"/>
                  </a:cubicBezTo>
                  <a:cubicBezTo>
                    <a:pt x="901" y="10014"/>
                    <a:pt x="134" y="12149"/>
                    <a:pt x="67" y="14484"/>
                  </a:cubicBezTo>
                  <a:cubicBezTo>
                    <a:pt x="1" y="16519"/>
                    <a:pt x="201" y="18520"/>
                    <a:pt x="634" y="20488"/>
                  </a:cubicBezTo>
                  <a:cubicBezTo>
                    <a:pt x="1201" y="22890"/>
                    <a:pt x="2235" y="25058"/>
                    <a:pt x="3970" y="26893"/>
                  </a:cubicBezTo>
                  <a:cubicBezTo>
                    <a:pt x="5071" y="28027"/>
                    <a:pt x="6305" y="28961"/>
                    <a:pt x="7639" y="29795"/>
                  </a:cubicBezTo>
                  <a:cubicBezTo>
                    <a:pt x="8807" y="30529"/>
                    <a:pt x="10074" y="30962"/>
                    <a:pt x="11442" y="31163"/>
                  </a:cubicBezTo>
                  <a:cubicBezTo>
                    <a:pt x="12543" y="31329"/>
                    <a:pt x="13610" y="31396"/>
                    <a:pt x="14711" y="31396"/>
                  </a:cubicBezTo>
                  <a:cubicBezTo>
                    <a:pt x="16045" y="31363"/>
                    <a:pt x="17313" y="31096"/>
                    <a:pt x="18514" y="30529"/>
                  </a:cubicBezTo>
                  <a:cubicBezTo>
                    <a:pt x="20649" y="29561"/>
                    <a:pt x="22517" y="28194"/>
                    <a:pt x="24084" y="26426"/>
                  </a:cubicBezTo>
                  <a:cubicBezTo>
                    <a:pt x="24451" y="25959"/>
                    <a:pt x="24818" y="25492"/>
                    <a:pt x="25185" y="25058"/>
                  </a:cubicBezTo>
                  <a:cubicBezTo>
                    <a:pt x="26820" y="23223"/>
                    <a:pt x="27987" y="21089"/>
                    <a:pt x="28854" y="18787"/>
                  </a:cubicBezTo>
                  <a:cubicBezTo>
                    <a:pt x="29488" y="17119"/>
                    <a:pt x="29655" y="15418"/>
                    <a:pt x="29188" y="13683"/>
                  </a:cubicBezTo>
                  <a:cubicBezTo>
                    <a:pt x="28921" y="12549"/>
                    <a:pt x="28421" y="11515"/>
                    <a:pt x="27887" y="10514"/>
                  </a:cubicBezTo>
                  <a:cubicBezTo>
                    <a:pt x="27487" y="9714"/>
                    <a:pt x="27087" y="8913"/>
                    <a:pt x="26486" y="8246"/>
                  </a:cubicBezTo>
                  <a:cubicBezTo>
                    <a:pt x="26119" y="7846"/>
                    <a:pt x="25752" y="7446"/>
                    <a:pt x="25352" y="7045"/>
                  </a:cubicBezTo>
                  <a:cubicBezTo>
                    <a:pt x="24551" y="6178"/>
                    <a:pt x="23584" y="5578"/>
                    <a:pt x="22383" y="5511"/>
                  </a:cubicBezTo>
                  <a:cubicBezTo>
                    <a:pt x="22316" y="5511"/>
                    <a:pt x="22216" y="5477"/>
                    <a:pt x="22150" y="5444"/>
                  </a:cubicBezTo>
                  <a:cubicBezTo>
                    <a:pt x="21616" y="5377"/>
                    <a:pt x="21282" y="5111"/>
                    <a:pt x="21149" y="4577"/>
                  </a:cubicBezTo>
                  <a:cubicBezTo>
                    <a:pt x="21116" y="4343"/>
                    <a:pt x="21016" y="4143"/>
                    <a:pt x="20915" y="3943"/>
                  </a:cubicBezTo>
                  <a:cubicBezTo>
                    <a:pt x="20282" y="2842"/>
                    <a:pt x="19481" y="1875"/>
                    <a:pt x="18447" y="1108"/>
                  </a:cubicBezTo>
                  <a:cubicBezTo>
                    <a:pt x="17980" y="741"/>
                    <a:pt x="17446" y="441"/>
                    <a:pt x="16846" y="374"/>
                  </a:cubicBezTo>
                  <a:cubicBezTo>
                    <a:pt x="15745" y="207"/>
                    <a:pt x="14644" y="107"/>
                    <a:pt x="13544" y="7"/>
                  </a:cubicBezTo>
                  <a:cubicBezTo>
                    <a:pt x="13435" y="3"/>
                    <a:pt x="13327" y="1"/>
                    <a:pt x="1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2885575" y="583225"/>
              <a:ext cx="315250" cy="321375"/>
            </a:xfrm>
            <a:custGeom>
              <a:avLst/>
              <a:gdLst/>
              <a:ahLst/>
              <a:cxnLst/>
              <a:rect l="l" t="t" r="r" b="b"/>
              <a:pathLst>
                <a:path w="12610" h="12855" extrusionOk="0">
                  <a:moveTo>
                    <a:pt x="11375" y="8012"/>
                  </a:moveTo>
                  <a:cubicBezTo>
                    <a:pt x="11342" y="8379"/>
                    <a:pt x="10975" y="8946"/>
                    <a:pt x="10341" y="9646"/>
                  </a:cubicBezTo>
                  <a:cubicBezTo>
                    <a:pt x="10474" y="8979"/>
                    <a:pt x="10875" y="8479"/>
                    <a:pt x="11375" y="8012"/>
                  </a:cubicBezTo>
                  <a:close/>
                  <a:moveTo>
                    <a:pt x="6800" y="341"/>
                  </a:moveTo>
                  <a:cubicBezTo>
                    <a:pt x="6945" y="341"/>
                    <a:pt x="7091" y="351"/>
                    <a:pt x="7239" y="373"/>
                  </a:cubicBezTo>
                  <a:cubicBezTo>
                    <a:pt x="7772" y="406"/>
                    <a:pt x="8306" y="606"/>
                    <a:pt x="8840" y="773"/>
                  </a:cubicBezTo>
                  <a:cubicBezTo>
                    <a:pt x="9140" y="873"/>
                    <a:pt x="9474" y="1007"/>
                    <a:pt x="9774" y="1107"/>
                  </a:cubicBezTo>
                  <a:cubicBezTo>
                    <a:pt x="10541" y="1407"/>
                    <a:pt x="10741" y="1674"/>
                    <a:pt x="10774" y="2508"/>
                  </a:cubicBezTo>
                  <a:cubicBezTo>
                    <a:pt x="11175" y="2541"/>
                    <a:pt x="11342" y="2875"/>
                    <a:pt x="11508" y="3175"/>
                  </a:cubicBezTo>
                  <a:cubicBezTo>
                    <a:pt x="11842" y="3809"/>
                    <a:pt x="11842" y="4476"/>
                    <a:pt x="11909" y="5143"/>
                  </a:cubicBezTo>
                  <a:cubicBezTo>
                    <a:pt x="12042" y="6210"/>
                    <a:pt x="11675" y="7111"/>
                    <a:pt x="10975" y="7912"/>
                  </a:cubicBezTo>
                  <a:cubicBezTo>
                    <a:pt x="10641" y="8278"/>
                    <a:pt x="10341" y="8712"/>
                    <a:pt x="10141" y="9179"/>
                  </a:cubicBezTo>
                  <a:cubicBezTo>
                    <a:pt x="9674" y="10146"/>
                    <a:pt x="8906" y="10680"/>
                    <a:pt x="7972" y="11080"/>
                  </a:cubicBezTo>
                  <a:cubicBezTo>
                    <a:pt x="6838" y="11547"/>
                    <a:pt x="5637" y="11648"/>
                    <a:pt x="4403" y="11714"/>
                  </a:cubicBezTo>
                  <a:cubicBezTo>
                    <a:pt x="4353" y="11719"/>
                    <a:pt x="4302" y="11721"/>
                    <a:pt x="4251" y="11721"/>
                  </a:cubicBezTo>
                  <a:cubicBezTo>
                    <a:pt x="3928" y="11721"/>
                    <a:pt x="3586" y="11638"/>
                    <a:pt x="3269" y="11581"/>
                  </a:cubicBezTo>
                  <a:cubicBezTo>
                    <a:pt x="3002" y="11547"/>
                    <a:pt x="2802" y="11381"/>
                    <a:pt x="2702" y="11114"/>
                  </a:cubicBezTo>
                  <a:cubicBezTo>
                    <a:pt x="2569" y="10647"/>
                    <a:pt x="2202" y="10513"/>
                    <a:pt x="1768" y="10513"/>
                  </a:cubicBezTo>
                  <a:cubicBezTo>
                    <a:pt x="1601" y="10513"/>
                    <a:pt x="1434" y="10447"/>
                    <a:pt x="1201" y="10413"/>
                  </a:cubicBezTo>
                  <a:cubicBezTo>
                    <a:pt x="1601" y="9613"/>
                    <a:pt x="2068" y="8912"/>
                    <a:pt x="2068" y="8045"/>
                  </a:cubicBezTo>
                  <a:cubicBezTo>
                    <a:pt x="2035" y="8012"/>
                    <a:pt x="2002" y="8012"/>
                    <a:pt x="1968" y="8012"/>
                  </a:cubicBezTo>
                  <a:cubicBezTo>
                    <a:pt x="1668" y="8679"/>
                    <a:pt x="1368" y="9379"/>
                    <a:pt x="1034" y="10080"/>
                  </a:cubicBezTo>
                  <a:cubicBezTo>
                    <a:pt x="1001" y="10013"/>
                    <a:pt x="967" y="10013"/>
                    <a:pt x="967" y="9980"/>
                  </a:cubicBezTo>
                  <a:cubicBezTo>
                    <a:pt x="767" y="8912"/>
                    <a:pt x="434" y="7845"/>
                    <a:pt x="467" y="6744"/>
                  </a:cubicBezTo>
                  <a:cubicBezTo>
                    <a:pt x="500" y="5276"/>
                    <a:pt x="1134" y="4075"/>
                    <a:pt x="2035" y="3041"/>
                  </a:cubicBezTo>
                  <a:cubicBezTo>
                    <a:pt x="2802" y="2174"/>
                    <a:pt x="3736" y="1474"/>
                    <a:pt x="4737" y="940"/>
                  </a:cubicBezTo>
                  <a:cubicBezTo>
                    <a:pt x="5378" y="605"/>
                    <a:pt x="6066" y="341"/>
                    <a:pt x="6800" y="341"/>
                  </a:cubicBezTo>
                  <a:close/>
                  <a:moveTo>
                    <a:pt x="7972" y="11547"/>
                  </a:moveTo>
                  <a:cubicBezTo>
                    <a:pt x="7214" y="12164"/>
                    <a:pt x="5781" y="12460"/>
                    <a:pt x="4596" y="12460"/>
                  </a:cubicBezTo>
                  <a:cubicBezTo>
                    <a:pt x="4114" y="12460"/>
                    <a:pt x="3673" y="12411"/>
                    <a:pt x="3336" y="12315"/>
                  </a:cubicBezTo>
                  <a:cubicBezTo>
                    <a:pt x="4937" y="12281"/>
                    <a:pt x="6438" y="11881"/>
                    <a:pt x="7972" y="11547"/>
                  </a:cubicBezTo>
                  <a:close/>
                  <a:moveTo>
                    <a:pt x="7175" y="1"/>
                  </a:moveTo>
                  <a:cubicBezTo>
                    <a:pt x="6485" y="1"/>
                    <a:pt x="5801" y="136"/>
                    <a:pt x="5170" y="406"/>
                  </a:cubicBezTo>
                  <a:cubicBezTo>
                    <a:pt x="2969" y="1340"/>
                    <a:pt x="1368" y="2875"/>
                    <a:pt x="500" y="5143"/>
                  </a:cubicBezTo>
                  <a:cubicBezTo>
                    <a:pt x="134" y="6177"/>
                    <a:pt x="0" y="7178"/>
                    <a:pt x="200" y="8245"/>
                  </a:cubicBezTo>
                  <a:cubicBezTo>
                    <a:pt x="300" y="8779"/>
                    <a:pt x="300" y="9313"/>
                    <a:pt x="234" y="9846"/>
                  </a:cubicBezTo>
                  <a:cubicBezTo>
                    <a:pt x="134" y="10480"/>
                    <a:pt x="601" y="11080"/>
                    <a:pt x="1268" y="11147"/>
                  </a:cubicBezTo>
                  <a:cubicBezTo>
                    <a:pt x="1668" y="11214"/>
                    <a:pt x="1735" y="11247"/>
                    <a:pt x="1801" y="11614"/>
                  </a:cubicBezTo>
                  <a:cubicBezTo>
                    <a:pt x="1901" y="12081"/>
                    <a:pt x="2168" y="12381"/>
                    <a:pt x="2535" y="12515"/>
                  </a:cubicBezTo>
                  <a:cubicBezTo>
                    <a:pt x="2902" y="12648"/>
                    <a:pt x="3269" y="12782"/>
                    <a:pt x="3603" y="12815"/>
                  </a:cubicBezTo>
                  <a:cubicBezTo>
                    <a:pt x="3878" y="12842"/>
                    <a:pt x="4150" y="12855"/>
                    <a:pt x="4418" y="12855"/>
                  </a:cubicBezTo>
                  <a:cubicBezTo>
                    <a:pt x="6166" y="12855"/>
                    <a:pt x="7770" y="12302"/>
                    <a:pt x="9273" y="11347"/>
                  </a:cubicBezTo>
                  <a:cubicBezTo>
                    <a:pt x="10508" y="10580"/>
                    <a:pt x="11342" y="9446"/>
                    <a:pt x="11909" y="8112"/>
                  </a:cubicBezTo>
                  <a:cubicBezTo>
                    <a:pt x="12442" y="6844"/>
                    <a:pt x="12609" y="5577"/>
                    <a:pt x="12509" y="4276"/>
                  </a:cubicBezTo>
                  <a:cubicBezTo>
                    <a:pt x="12409" y="3375"/>
                    <a:pt x="12042" y="2674"/>
                    <a:pt x="11275" y="2274"/>
                  </a:cubicBezTo>
                  <a:cubicBezTo>
                    <a:pt x="11075" y="1974"/>
                    <a:pt x="11008" y="1707"/>
                    <a:pt x="10808" y="1540"/>
                  </a:cubicBezTo>
                  <a:cubicBezTo>
                    <a:pt x="10207" y="973"/>
                    <a:pt x="9474" y="540"/>
                    <a:pt x="8673" y="273"/>
                  </a:cubicBezTo>
                  <a:cubicBezTo>
                    <a:pt x="8239" y="173"/>
                    <a:pt x="7839" y="39"/>
                    <a:pt x="7405" y="6"/>
                  </a:cubicBezTo>
                  <a:cubicBezTo>
                    <a:pt x="7329" y="3"/>
                    <a:pt x="7252" y="1"/>
                    <a:pt x="7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2827200" y="397700"/>
              <a:ext cx="222575" cy="94775"/>
            </a:xfrm>
            <a:custGeom>
              <a:avLst/>
              <a:gdLst/>
              <a:ahLst/>
              <a:cxnLst/>
              <a:rect l="l" t="t" r="r" b="b"/>
              <a:pathLst>
                <a:path w="8903" h="3791" extrusionOk="0">
                  <a:moveTo>
                    <a:pt x="8873" y="322"/>
                  </a:moveTo>
                  <a:cubicBezTo>
                    <a:pt x="8884" y="333"/>
                    <a:pt x="8892" y="337"/>
                    <a:pt x="8895" y="337"/>
                  </a:cubicBezTo>
                  <a:cubicBezTo>
                    <a:pt x="8903" y="337"/>
                    <a:pt x="8895" y="322"/>
                    <a:pt x="8873" y="322"/>
                  </a:cubicBezTo>
                  <a:close/>
                  <a:moveTo>
                    <a:pt x="7199" y="1"/>
                  </a:moveTo>
                  <a:cubicBezTo>
                    <a:pt x="6681" y="1"/>
                    <a:pt x="6167" y="84"/>
                    <a:pt x="5671" y="255"/>
                  </a:cubicBezTo>
                  <a:cubicBezTo>
                    <a:pt x="3736" y="922"/>
                    <a:pt x="1968" y="1890"/>
                    <a:pt x="467" y="3257"/>
                  </a:cubicBezTo>
                  <a:cubicBezTo>
                    <a:pt x="300" y="3424"/>
                    <a:pt x="167" y="3524"/>
                    <a:pt x="0" y="3658"/>
                  </a:cubicBezTo>
                  <a:cubicBezTo>
                    <a:pt x="33" y="3691"/>
                    <a:pt x="67" y="3724"/>
                    <a:pt x="100" y="3791"/>
                  </a:cubicBezTo>
                  <a:cubicBezTo>
                    <a:pt x="167" y="3724"/>
                    <a:pt x="267" y="3658"/>
                    <a:pt x="334" y="3591"/>
                  </a:cubicBezTo>
                  <a:cubicBezTo>
                    <a:pt x="1735" y="2390"/>
                    <a:pt x="3302" y="1523"/>
                    <a:pt x="5004" y="822"/>
                  </a:cubicBezTo>
                  <a:cubicBezTo>
                    <a:pt x="5738" y="522"/>
                    <a:pt x="6505" y="322"/>
                    <a:pt x="7305" y="322"/>
                  </a:cubicBezTo>
                  <a:lnTo>
                    <a:pt x="8873" y="322"/>
                  </a:lnTo>
                  <a:cubicBezTo>
                    <a:pt x="8806" y="288"/>
                    <a:pt x="8740" y="255"/>
                    <a:pt x="8673" y="222"/>
                  </a:cubicBezTo>
                  <a:cubicBezTo>
                    <a:pt x="8186" y="76"/>
                    <a:pt x="7691" y="1"/>
                    <a:pt x="7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2911425" y="381375"/>
              <a:ext cx="128450" cy="30225"/>
            </a:xfrm>
            <a:custGeom>
              <a:avLst/>
              <a:gdLst/>
              <a:ahLst/>
              <a:cxnLst/>
              <a:rect l="l" t="t" r="r" b="b"/>
              <a:pathLst>
                <a:path w="5138" h="1209" extrusionOk="0">
                  <a:moveTo>
                    <a:pt x="4103" y="1"/>
                  </a:moveTo>
                  <a:cubicBezTo>
                    <a:pt x="2680" y="1"/>
                    <a:pt x="675" y="534"/>
                    <a:pt x="0" y="1208"/>
                  </a:cubicBezTo>
                  <a:cubicBezTo>
                    <a:pt x="1582" y="702"/>
                    <a:pt x="3164" y="136"/>
                    <a:pt x="4860" y="136"/>
                  </a:cubicBezTo>
                  <a:cubicBezTo>
                    <a:pt x="4952" y="136"/>
                    <a:pt x="5044" y="137"/>
                    <a:pt x="5137" y="141"/>
                  </a:cubicBezTo>
                  <a:cubicBezTo>
                    <a:pt x="4870" y="44"/>
                    <a:pt x="4510" y="1"/>
                    <a:pt x="4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3089050" y="399050"/>
              <a:ext cx="79250" cy="90925"/>
            </a:xfrm>
            <a:custGeom>
              <a:avLst/>
              <a:gdLst/>
              <a:ahLst/>
              <a:cxnLst/>
              <a:rect l="l" t="t" r="r" b="b"/>
              <a:pathLst>
                <a:path w="3170" h="3637" extrusionOk="0">
                  <a:moveTo>
                    <a:pt x="0" y="1"/>
                  </a:moveTo>
                  <a:cubicBezTo>
                    <a:pt x="567" y="535"/>
                    <a:pt x="1234" y="1002"/>
                    <a:pt x="1768" y="1602"/>
                  </a:cubicBezTo>
                  <a:cubicBezTo>
                    <a:pt x="2302" y="2203"/>
                    <a:pt x="2669" y="2936"/>
                    <a:pt x="3136" y="3637"/>
                  </a:cubicBezTo>
                  <a:cubicBezTo>
                    <a:pt x="3169" y="2503"/>
                    <a:pt x="834" y="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3138250" y="957800"/>
              <a:ext cx="48400" cy="75900"/>
            </a:xfrm>
            <a:custGeom>
              <a:avLst/>
              <a:gdLst/>
              <a:ahLst/>
              <a:cxnLst/>
              <a:rect l="l" t="t" r="r" b="b"/>
              <a:pathLst>
                <a:path w="1936" h="3036" extrusionOk="0">
                  <a:moveTo>
                    <a:pt x="100" y="0"/>
                  </a:moveTo>
                  <a:cubicBezTo>
                    <a:pt x="67" y="34"/>
                    <a:pt x="34" y="34"/>
                    <a:pt x="0" y="67"/>
                  </a:cubicBezTo>
                  <a:cubicBezTo>
                    <a:pt x="534" y="968"/>
                    <a:pt x="1068" y="1902"/>
                    <a:pt x="1635" y="2836"/>
                  </a:cubicBezTo>
                  <a:cubicBezTo>
                    <a:pt x="1668" y="2902"/>
                    <a:pt x="1768" y="2969"/>
                    <a:pt x="1868" y="3036"/>
                  </a:cubicBezTo>
                  <a:cubicBezTo>
                    <a:pt x="1902" y="3002"/>
                    <a:pt x="1902" y="3002"/>
                    <a:pt x="1935" y="2969"/>
                  </a:cubicBezTo>
                  <a:cubicBezTo>
                    <a:pt x="1468" y="1902"/>
                    <a:pt x="701" y="1001"/>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3146575" y="424925"/>
              <a:ext cx="34225" cy="47550"/>
            </a:xfrm>
            <a:custGeom>
              <a:avLst/>
              <a:gdLst/>
              <a:ahLst/>
              <a:cxnLst/>
              <a:rect l="l" t="t" r="r" b="b"/>
              <a:pathLst>
                <a:path w="1369" h="1902" extrusionOk="0">
                  <a:moveTo>
                    <a:pt x="68" y="0"/>
                  </a:moveTo>
                  <a:cubicBezTo>
                    <a:pt x="34" y="33"/>
                    <a:pt x="34" y="67"/>
                    <a:pt x="1" y="67"/>
                  </a:cubicBezTo>
                  <a:cubicBezTo>
                    <a:pt x="301" y="600"/>
                    <a:pt x="601" y="1134"/>
                    <a:pt x="902" y="1668"/>
                  </a:cubicBezTo>
                  <a:cubicBezTo>
                    <a:pt x="968" y="1735"/>
                    <a:pt x="1068" y="1835"/>
                    <a:pt x="1168" y="1901"/>
                  </a:cubicBezTo>
                  <a:cubicBezTo>
                    <a:pt x="1369" y="1635"/>
                    <a:pt x="1202" y="1434"/>
                    <a:pt x="1102" y="1234"/>
                  </a:cubicBezTo>
                  <a:cubicBezTo>
                    <a:pt x="868" y="767"/>
                    <a:pt x="535" y="3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2728775" y="886900"/>
              <a:ext cx="36725" cy="82600"/>
            </a:xfrm>
            <a:custGeom>
              <a:avLst/>
              <a:gdLst/>
              <a:ahLst/>
              <a:cxnLst/>
              <a:rect l="l" t="t" r="r" b="b"/>
              <a:pathLst>
                <a:path w="1469" h="3304" extrusionOk="0">
                  <a:moveTo>
                    <a:pt x="1" y="1"/>
                  </a:moveTo>
                  <a:cubicBezTo>
                    <a:pt x="368" y="1669"/>
                    <a:pt x="935" y="2903"/>
                    <a:pt x="1469" y="3303"/>
                  </a:cubicBezTo>
                  <a:cubicBezTo>
                    <a:pt x="1002" y="2236"/>
                    <a:pt x="501" y="113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2702925" y="771000"/>
              <a:ext cx="19225" cy="78400"/>
            </a:xfrm>
            <a:custGeom>
              <a:avLst/>
              <a:gdLst/>
              <a:ahLst/>
              <a:cxnLst/>
              <a:rect l="l" t="t" r="r" b="b"/>
              <a:pathLst>
                <a:path w="769" h="3136" extrusionOk="0">
                  <a:moveTo>
                    <a:pt x="201" y="0"/>
                  </a:moveTo>
                  <a:cubicBezTo>
                    <a:pt x="1" y="801"/>
                    <a:pt x="268" y="2502"/>
                    <a:pt x="768" y="3136"/>
                  </a:cubicBezTo>
                  <a:cubicBezTo>
                    <a:pt x="568" y="2035"/>
                    <a:pt x="368" y="1001"/>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2879725" y="618375"/>
              <a:ext cx="35050" cy="43400"/>
            </a:xfrm>
            <a:custGeom>
              <a:avLst/>
              <a:gdLst/>
              <a:ahLst/>
              <a:cxnLst/>
              <a:rect l="l" t="t" r="r" b="b"/>
              <a:pathLst>
                <a:path w="1402" h="1736" extrusionOk="0">
                  <a:moveTo>
                    <a:pt x="1" y="1"/>
                  </a:moveTo>
                  <a:lnTo>
                    <a:pt x="1" y="1"/>
                  </a:lnTo>
                  <a:cubicBezTo>
                    <a:pt x="34" y="701"/>
                    <a:pt x="768" y="1535"/>
                    <a:pt x="1402" y="1735"/>
                  </a:cubicBezTo>
                  <a:cubicBezTo>
                    <a:pt x="968" y="1168"/>
                    <a:pt x="601" y="5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2922250" y="582525"/>
              <a:ext cx="24225" cy="45900"/>
            </a:xfrm>
            <a:custGeom>
              <a:avLst/>
              <a:gdLst/>
              <a:ahLst/>
              <a:cxnLst/>
              <a:rect l="l" t="t" r="r" b="b"/>
              <a:pathLst>
                <a:path w="969" h="1836" extrusionOk="0">
                  <a:moveTo>
                    <a:pt x="68" y="1"/>
                  </a:moveTo>
                  <a:cubicBezTo>
                    <a:pt x="68" y="34"/>
                    <a:pt x="34" y="34"/>
                    <a:pt x="1" y="67"/>
                  </a:cubicBezTo>
                  <a:cubicBezTo>
                    <a:pt x="34" y="401"/>
                    <a:pt x="201" y="701"/>
                    <a:pt x="334" y="1001"/>
                  </a:cubicBezTo>
                  <a:cubicBezTo>
                    <a:pt x="501" y="1268"/>
                    <a:pt x="535" y="1635"/>
                    <a:pt x="968" y="1835"/>
                  </a:cubicBezTo>
                  <a:cubicBezTo>
                    <a:pt x="935" y="1568"/>
                    <a:pt x="901" y="1402"/>
                    <a:pt x="868" y="1201"/>
                  </a:cubicBezTo>
                  <a:cubicBezTo>
                    <a:pt x="868" y="1168"/>
                    <a:pt x="868" y="1135"/>
                    <a:pt x="868" y="1101"/>
                  </a:cubicBezTo>
                  <a:cubicBezTo>
                    <a:pt x="735" y="968"/>
                    <a:pt x="601" y="868"/>
                    <a:pt x="535" y="701"/>
                  </a:cubicBezTo>
                  <a:cubicBezTo>
                    <a:pt x="368" y="501"/>
                    <a:pt x="234" y="2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3156600" y="849375"/>
              <a:ext cx="33375" cy="25050"/>
            </a:xfrm>
            <a:custGeom>
              <a:avLst/>
              <a:gdLst/>
              <a:ahLst/>
              <a:cxnLst/>
              <a:rect l="l" t="t" r="r" b="b"/>
              <a:pathLst>
                <a:path w="1335" h="1002" extrusionOk="0">
                  <a:moveTo>
                    <a:pt x="0" y="1"/>
                  </a:moveTo>
                  <a:lnTo>
                    <a:pt x="0" y="1"/>
                  </a:lnTo>
                  <a:cubicBezTo>
                    <a:pt x="100" y="501"/>
                    <a:pt x="801" y="1002"/>
                    <a:pt x="1334" y="1002"/>
                  </a:cubicBezTo>
                  <a:cubicBezTo>
                    <a:pt x="1168" y="668"/>
                    <a:pt x="734" y="3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3191625" y="608375"/>
              <a:ext cx="46725" cy="34225"/>
            </a:xfrm>
            <a:custGeom>
              <a:avLst/>
              <a:gdLst/>
              <a:ahLst/>
              <a:cxnLst/>
              <a:rect l="l" t="t" r="r" b="b"/>
              <a:pathLst>
                <a:path w="1869" h="1369" extrusionOk="0">
                  <a:moveTo>
                    <a:pt x="1801" y="1"/>
                  </a:moveTo>
                  <a:cubicBezTo>
                    <a:pt x="1101" y="301"/>
                    <a:pt x="501" y="701"/>
                    <a:pt x="0" y="1268"/>
                  </a:cubicBezTo>
                  <a:cubicBezTo>
                    <a:pt x="0" y="1302"/>
                    <a:pt x="34" y="1335"/>
                    <a:pt x="67" y="1368"/>
                  </a:cubicBezTo>
                  <a:cubicBezTo>
                    <a:pt x="667" y="935"/>
                    <a:pt x="1268" y="534"/>
                    <a:pt x="1868" y="134"/>
                  </a:cubicBezTo>
                  <a:cubicBezTo>
                    <a:pt x="1835" y="101"/>
                    <a:pt x="1801" y="34"/>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2893900" y="610875"/>
              <a:ext cx="30050" cy="38400"/>
            </a:xfrm>
            <a:custGeom>
              <a:avLst/>
              <a:gdLst/>
              <a:ahLst/>
              <a:cxnLst/>
              <a:rect l="l" t="t" r="r" b="b"/>
              <a:pathLst>
                <a:path w="1202" h="1536" extrusionOk="0">
                  <a:moveTo>
                    <a:pt x="1" y="1"/>
                  </a:moveTo>
                  <a:lnTo>
                    <a:pt x="1" y="1"/>
                  </a:lnTo>
                  <a:cubicBezTo>
                    <a:pt x="167" y="534"/>
                    <a:pt x="801" y="1302"/>
                    <a:pt x="1202" y="1535"/>
                  </a:cubicBezTo>
                  <a:cubicBezTo>
                    <a:pt x="1035" y="968"/>
                    <a:pt x="368"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3197450" y="627550"/>
              <a:ext cx="56725" cy="24250"/>
            </a:xfrm>
            <a:custGeom>
              <a:avLst/>
              <a:gdLst/>
              <a:ahLst/>
              <a:cxnLst/>
              <a:rect l="l" t="t" r="r" b="b"/>
              <a:pathLst>
                <a:path w="2269" h="970" extrusionOk="0">
                  <a:moveTo>
                    <a:pt x="2269" y="1"/>
                  </a:moveTo>
                  <a:lnTo>
                    <a:pt x="2269" y="1"/>
                  </a:lnTo>
                  <a:cubicBezTo>
                    <a:pt x="1435" y="268"/>
                    <a:pt x="735" y="568"/>
                    <a:pt x="1" y="968"/>
                  </a:cubicBezTo>
                  <a:cubicBezTo>
                    <a:pt x="14" y="969"/>
                    <a:pt x="28" y="970"/>
                    <a:pt x="42" y="970"/>
                  </a:cubicBezTo>
                  <a:cubicBezTo>
                    <a:pt x="541" y="970"/>
                    <a:pt x="1783" y="422"/>
                    <a:pt x="2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2955625" y="570850"/>
              <a:ext cx="16700" cy="38375"/>
            </a:xfrm>
            <a:custGeom>
              <a:avLst/>
              <a:gdLst/>
              <a:ahLst/>
              <a:cxnLst/>
              <a:rect l="l" t="t" r="r" b="b"/>
              <a:pathLst>
                <a:path w="668" h="1535" extrusionOk="0">
                  <a:moveTo>
                    <a:pt x="0" y="1"/>
                  </a:moveTo>
                  <a:lnTo>
                    <a:pt x="0" y="1"/>
                  </a:lnTo>
                  <a:cubicBezTo>
                    <a:pt x="33" y="734"/>
                    <a:pt x="300" y="1368"/>
                    <a:pt x="667" y="1535"/>
                  </a:cubicBezTo>
                  <a:cubicBezTo>
                    <a:pt x="567" y="935"/>
                    <a:pt x="267"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3052350" y="522475"/>
              <a:ext cx="8375" cy="47575"/>
            </a:xfrm>
            <a:custGeom>
              <a:avLst/>
              <a:gdLst/>
              <a:ahLst/>
              <a:cxnLst/>
              <a:rect l="l" t="t" r="r" b="b"/>
              <a:pathLst>
                <a:path w="335" h="1903" extrusionOk="0">
                  <a:moveTo>
                    <a:pt x="267" y="1"/>
                  </a:moveTo>
                  <a:cubicBezTo>
                    <a:pt x="134" y="635"/>
                    <a:pt x="1" y="1268"/>
                    <a:pt x="101" y="1902"/>
                  </a:cubicBezTo>
                  <a:cubicBezTo>
                    <a:pt x="301" y="1268"/>
                    <a:pt x="334" y="635"/>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2921425" y="444925"/>
              <a:ext cx="20875" cy="51725"/>
            </a:xfrm>
            <a:custGeom>
              <a:avLst/>
              <a:gdLst/>
              <a:ahLst/>
              <a:cxnLst/>
              <a:rect l="l" t="t" r="r" b="b"/>
              <a:pathLst>
                <a:path w="835" h="2069" extrusionOk="0">
                  <a:moveTo>
                    <a:pt x="0" y="1"/>
                  </a:moveTo>
                  <a:cubicBezTo>
                    <a:pt x="134" y="734"/>
                    <a:pt x="501" y="1402"/>
                    <a:pt x="834" y="2069"/>
                  </a:cubicBezTo>
                  <a:cubicBezTo>
                    <a:pt x="668" y="1368"/>
                    <a:pt x="401" y="6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3173275" y="593375"/>
              <a:ext cx="36725" cy="29200"/>
            </a:xfrm>
            <a:custGeom>
              <a:avLst/>
              <a:gdLst/>
              <a:ahLst/>
              <a:cxnLst/>
              <a:rect l="l" t="t" r="r" b="b"/>
              <a:pathLst>
                <a:path w="1469" h="1168" extrusionOk="0">
                  <a:moveTo>
                    <a:pt x="1468" y="0"/>
                  </a:moveTo>
                  <a:lnTo>
                    <a:pt x="1468" y="0"/>
                  </a:lnTo>
                  <a:cubicBezTo>
                    <a:pt x="901" y="267"/>
                    <a:pt x="401" y="667"/>
                    <a:pt x="0" y="1168"/>
                  </a:cubicBezTo>
                  <a:cubicBezTo>
                    <a:pt x="534" y="801"/>
                    <a:pt x="1068" y="501"/>
                    <a:pt x="1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2863875" y="866900"/>
              <a:ext cx="27550" cy="25050"/>
            </a:xfrm>
            <a:custGeom>
              <a:avLst/>
              <a:gdLst/>
              <a:ahLst/>
              <a:cxnLst/>
              <a:rect l="l" t="t" r="r" b="b"/>
              <a:pathLst>
                <a:path w="1102" h="1002" extrusionOk="0">
                  <a:moveTo>
                    <a:pt x="1102" y="0"/>
                  </a:moveTo>
                  <a:cubicBezTo>
                    <a:pt x="668" y="0"/>
                    <a:pt x="201" y="434"/>
                    <a:pt x="1" y="1001"/>
                  </a:cubicBezTo>
                  <a:cubicBezTo>
                    <a:pt x="434" y="634"/>
                    <a:pt x="835" y="401"/>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2839700" y="709300"/>
              <a:ext cx="35050" cy="12525"/>
            </a:xfrm>
            <a:custGeom>
              <a:avLst/>
              <a:gdLst/>
              <a:ahLst/>
              <a:cxnLst/>
              <a:rect l="l" t="t" r="r" b="b"/>
              <a:pathLst>
                <a:path w="1402" h="501" extrusionOk="0">
                  <a:moveTo>
                    <a:pt x="273" y="1"/>
                  </a:moveTo>
                  <a:cubicBezTo>
                    <a:pt x="186" y="1"/>
                    <a:pt x="96" y="11"/>
                    <a:pt x="0" y="33"/>
                  </a:cubicBezTo>
                  <a:cubicBezTo>
                    <a:pt x="434" y="267"/>
                    <a:pt x="901" y="467"/>
                    <a:pt x="1401" y="500"/>
                  </a:cubicBezTo>
                  <a:cubicBezTo>
                    <a:pt x="1041" y="250"/>
                    <a:pt x="70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3099050" y="891925"/>
              <a:ext cx="20050" cy="31700"/>
            </a:xfrm>
            <a:custGeom>
              <a:avLst/>
              <a:gdLst/>
              <a:ahLst/>
              <a:cxnLst/>
              <a:rect l="l" t="t" r="r" b="b"/>
              <a:pathLst>
                <a:path w="802" h="1268" extrusionOk="0">
                  <a:moveTo>
                    <a:pt x="1" y="0"/>
                  </a:moveTo>
                  <a:lnTo>
                    <a:pt x="1" y="0"/>
                  </a:lnTo>
                  <a:cubicBezTo>
                    <a:pt x="101" y="534"/>
                    <a:pt x="434" y="934"/>
                    <a:pt x="801" y="1268"/>
                  </a:cubicBezTo>
                  <a:cubicBezTo>
                    <a:pt x="701" y="767"/>
                    <a:pt x="334" y="3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3169100" y="832700"/>
              <a:ext cx="26700" cy="15050"/>
            </a:xfrm>
            <a:custGeom>
              <a:avLst/>
              <a:gdLst/>
              <a:ahLst/>
              <a:cxnLst/>
              <a:rect l="l" t="t" r="r" b="b"/>
              <a:pathLst>
                <a:path w="1068" h="602" extrusionOk="0">
                  <a:moveTo>
                    <a:pt x="1" y="1"/>
                  </a:moveTo>
                  <a:cubicBezTo>
                    <a:pt x="234" y="368"/>
                    <a:pt x="568" y="534"/>
                    <a:pt x="1068" y="601"/>
                  </a:cubicBezTo>
                  <a:cubicBezTo>
                    <a:pt x="801" y="201"/>
                    <a:pt x="4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3084050" y="896925"/>
              <a:ext cx="22525" cy="42550"/>
            </a:xfrm>
            <a:custGeom>
              <a:avLst/>
              <a:gdLst/>
              <a:ahLst/>
              <a:cxnLst/>
              <a:rect l="l" t="t" r="r" b="b"/>
              <a:pathLst>
                <a:path w="901" h="1702" extrusionOk="0">
                  <a:moveTo>
                    <a:pt x="100" y="0"/>
                  </a:moveTo>
                  <a:cubicBezTo>
                    <a:pt x="67" y="0"/>
                    <a:pt x="33" y="34"/>
                    <a:pt x="0" y="34"/>
                  </a:cubicBezTo>
                  <a:cubicBezTo>
                    <a:pt x="200" y="634"/>
                    <a:pt x="434" y="1201"/>
                    <a:pt x="801" y="1701"/>
                  </a:cubicBezTo>
                  <a:cubicBezTo>
                    <a:pt x="834" y="1701"/>
                    <a:pt x="867" y="1668"/>
                    <a:pt x="901" y="1668"/>
                  </a:cubicBezTo>
                  <a:cubicBezTo>
                    <a:pt x="634" y="1101"/>
                    <a:pt x="367" y="5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3196625" y="775175"/>
              <a:ext cx="30050" cy="12925"/>
            </a:xfrm>
            <a:custGeom>
              <a:avLst/>
              <a:gdLst/>
              <a:ahLst/>
              <a:cxnLst/>
              <a:rect l="l" t="t" r="r" b="b"/>
              <a:pathLst>
                <a:path w="1202" h="517" extrusionOk="0">
                  <a:moveTo>
                    <a:pt x="0" y="0"/>
                  </a:moveTo>
                  <a:cubicBezTo>
                    <a:pt x="217" y="336"/>
                    <a:pt x="502" y="517"/>
                    <a:pt x="819" y="517"/>
                  </a:cubicBezTo>
                  <a:cubicBezTo>
                    <a:pt x="942" y="517"/>
                    <a:pt x="1070" y="490"/>
                    <a:pt x="1201" y="434"/>
                  </a:cubicBezTo>
                  <a:cubicBezTo>
                    <a:pt x="801" y="234"/>
                    <a:pt x="434" y="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2848050" y="818525"/>
              <a:ext cx="29200" cy="20875"/>
            </a:xfrm>
            <a:custGeom>
              <a:avLst/>
              <a:gdLst/>
              <a:ahLst/>
              <a:cxnLst/>
              <a:rect l="l" t="t" r="r" b="b"/>
              <a:pathLst>
                <a:path w="1168" h="835" extrusionOk="0">
                  <a:moveTo>
                    <a:pt x="1101" y="1"/>
                  </a:moveTo>
                  <a:cubicBezTo>
                    <a:pt x="667" y="167"/>
                    <a:pt x="300" y="434"/>
                    <a:pt x="0" y="734"/>
                  </a:cubicBezTo>
                  <a:lnTo>
                    <a:pt x="67" y="835"/>
                  </a:lnTo>
                  <a:cubicBezTo>
                    <a:pt x="434" y="601"/>
                    <a:pt x="801" y="368"/>
                    <a:pt x="1168" y="134"/>
                  </a:cubicBezTo>
                  <a:cubicBezTo>
                    <a:pt x="1134" y="101"/>
                    <a:pt x="1134" y="34"/>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2857200" y="840125"/>
              <a:ext cx="21725" cy="17625"/>
            </a:xfrm>
            <a:custGeom>
              <a:avLst/>
              <a:gdLst/>
              <a:ahLst/>
              <a:cxnLst/>
              <a:rect l="l" t="t" r="r" b="b"/>
              <a:pathLst>
                <a:path w="869" h="705" extrusionOk="0">
                  <a:moveTo>
                    <a:pt x="643" y="1"/>
                  </a:moveTo>
                  <a:cubicBezTo>
                    <a:pt x="330" y="1"/>
                    <a:pt x="110" y="241"/>
                    <a:pt x="1" y="704"/>
                  </a:cubicBezTo>
                  <a:cubicBezTo>
                    <a:pt x="301" y="471"/>
                    <a:pt x="568" y="271"/>
                    <a:pt x="868" y="37"/>
                  </a:cubicBezTo>
                  <a:cubicBezTo>
                    <a:pt x="789" y="13"/>
                    <a:pt x="714"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3113225" y="889400"/>
              <a:ext cx="16700" cy="24225"/>
            </a:xfrm>
            <a:custGeom>
              <a:avLst/>
              <a:gdLst/>
              <a:ahLst/>
              <a:cxnLst/>
              <a:rect l="l" t="t" r="r" b="b"/>
              <a:pathLst>
                <a:path w="668" h="969" extrusionOk="0">
                  <a:moveTo>
                    <a:pt x="1" y="1"/>
                  </a:moveTo>
                  <a:lnTo>
                    <a:pt x="1" y="1"/>
                  </a:lnTo>
                  <a:cubicBezTo>
                    <a:pt x="134" y="501"/>
                    <a:pt x="267" y="802"/>
                    <a:pt x="668" y="968"/>
                  </a:cubicBezTo>
                  <a:cubicBezTo>
                    <a:pt x="568" y="601"/>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3003150" y="540000"/>
              <a:ext cx="9200" cy="40050"/>
            </a:xfrm>
            <a:custGeom>
              <a:avLst/>
              <a:gdLst/>
              <a:ahLst/>
              <a:cxnLst/>
              <a:rect l="l" t="t" r="r" b="b"/>
              <a:pathLst>
                <a:path w="368" h="1602" extrusionOk="0">
                  <a:moveTo>
                    <a:pt x="101" y="0"/>
                  </a:moveTo>
                  <a:cubicBezTo>
                    <a:pt x="67" y="0"/>
                    <a:pt x="34" y="34"/>
                    <a:pt x="0" y="34"/>
                  </a:cubicBezTo>
                  <a:cubicBezTo>
                    <a:pt x="101" y="534"/>
                    <a:pt x="67" y="1101"/>
                    <a:pt x="267" y="1601"/>
                  </a:cubicBezTo>
                  <a:cubicBezTo>
                    <a:pt x="301" y="1568"/>
                    <a:pt x="334" y="1568"/>
                    <a:pt x="367" y="1568"/>
                  </a:cubicBezTo>
                  <a:cubicBezTo>
                    <a:pt x="301" y="1068"/>
                    <a:pt x="201" y="5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3038175" y="527475"/>
              <a:ext cx="3350" cy="39225"/>
            </a:xfrm>
            <a:custGeom>
              <a:avLst/>
              <a:gdLst/>
              <a:ahLst/>
              <a:cxnLst/>
              <a:rect l="l" t="t" r="r" b="b"/>
              <a:pathLst>
                <a:path w="134" h="1569" extrusionOk="0">
                  <a:moveTo>
                    <a:pt x="134" y="1"/>
                  </a:moveTo>
                  <a:cubicBezTo>
                    <a:pt x="0" y="568"/>
                    <a:pt x="0" y="1102"/>
                    <a:pt x="134" y="1569"/>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3121575" y="877500"/>
              <a:ext cx="18375" cy="16950"/>
            </a:xfrm>
            <a:custGeom>
              <a:avLst/>
              <a:gdLst/>
              <a:ahLst/>
              <a:cxnLst/>
              <a:rect l="l" t="t" r="r" b="b"/>
              <a:pathLst>
                <a:path w="735" h="678" extrusionOk="0">
                  <a:moveTo>
                    <a:pt x="173" y="1"/>
                  </a:moveTo>
                  <a:cubicBezTo>
                    <a:pt x="128" y="1"/>
                    <a:pt x="54" y="43"/>
                    <a:pt x="0" y="43"/>
                  </a:cubicBezTo>
                  <a:cubicBezTo>
                    <a:pt x="167" y="377"/>
                    <a:pt x="300" y="644"/>
                    <a:pt x="734" y="677"/>
                  </a:cubicBezTo>
                  <a:cubicBezTo>
                    <a:pt x="667" y="344"/>
                    <a:pt x="434" y="177"/>
                    <a:pt x="200" y="10"/>
                  </a:cubicBezTo>
                  <a:cubicBezTo>
                    <a:pt x="194" y="3"/>
                    <a:pt x="184"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2839700" y="735325"/>
              <a:ext cx="30050" cy="5750"/>
            </a:xfrm>
            <a:custGeom>
              <a:avLst/>
              <a:gdLst/>
              <a:ahLst/>
              <a:cxnLst/>
              <a:rect l="l" t="t" r="r" b="b"/>
              <a:pathLst>
                <a:path w="1202" h="230" extrusionOk="0">
                  <a:moveTo>
                    <a:pt x="193" y="0"/>
                  </a:moveTo>
                  <a:cubicBezTo>
                    <a:pt x="97" y="0"/>
                    <a:pt x="27" y="8"/>
                    <a:pt x="0" y="26"/>
                  </a:cubicBezTo>
                  <a:cubicBezTo>
                    <a:pt x="259" y="155"/>
                    <a:pt x="504" y="229"/>
                    <a:pt x="761" y="229"/>
                  </a:cubicBezTo>
                  <a:cubicBezTo>
                    <a:pt x="902" y="229"/>
                    <a:pt x="1048" y="207"/>
                    <a:pt x="1201" y="160"/>
                  </a:cubicBezTo>
                  <a:cubicBezTo>
                    <a:pt x="908" y="62"/>
                    <a:pt x="45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3035675" y="916925"/>
              <a:ext cx="5850" cy="35900"/>
            </a:xfrm>
            <a:custGeom>
              <a:avLst/>
              <a:gdLst/>
              <a:ahLst/>
              <a:cxnLst/>
              <a:rect l="l" t="t" r="r" b="b"/>
              <a:pathLst>
                <a:path w="234" h="1436" extrusionOk="0">
                  <a:moveTo>
                    <a:pt x="0" y="1"/>
                  </a:moveTo>
                  <a:cubicBezTo>
                    <a:pt x="34" y="501"/>
                    <a:pt x="67" y="968"/>
                    <a:pt x="134" y="1435"/>
                  </a:cubicBezTo>
                  <a:lnTo>
                    <a:pt x="234" y="1435"/>
                  </a:lnTo>
                  <a:cubicBezTo>
                    <a:pt x="201" y="935"/>
                    <a:pt x="167" y="468"/>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2980625" y="426575"/>
              <a:ext cx="8375" cy="42550"/>
            </a:xfrm>
            <a:custGeom>
              <a:avLst/>
              <a:gdLst/>
              <a:ahLst/>
              <a:cxnLst/>
              <a:rect l="l" t="t" r="r" b="b"/>
              <a:pathLst>
                <a:path w="335" h="1702" extrusionOk="0">
                  <a:moveTo>
                    <a:pt x="34" y="1"/>
                  </a:moveTo>
                  <a:lnTo>
                    <a:pt x="34" y="1"/>
                  </a:lnTo>
                  <a:cubicBezTo>
                    <a:pt x="1" y="434"/>
                    <a:pt x="101" y="1035"/>
                    <a:pt x="334" y="1702"/>
                  </a:cubicBezTo>
                  <a:cubicBezTo>
                    <a:pt x="334" y="1468"/>
                    <a:pt x="301" y="1235"/>
                    <a:pt x="268" y="1001"/>
                  </a:cubicBezTo>
                  <a:cubicBezTo>
                    <a:pt x="201" y="701"/>
                    <a:pt x="134" y="3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3064025" y="906925"/>
              <a:ext cx="12525" cy="24200"/>
            </a:xfrm>
            <a:custGeom>
              <a:avLst/>
              <a:gdLst/>
              <a:ahLst/>
              <a:cxnLst/>
              <a:rect l="l" t="t" r="r" b="b"/>
              <a:pathLst>
                <a:path w="501" h="968" extrusionOk="0">
                  <a:moveTo>
                    <a:pt x="34" y="0"/>
                  </a:moveTo>
                  <a:cubicBezTo>
                    <a:pt x="1" y="434"/>
                    <a:pt x="101" y="701"/>
                    <a:pt x="501" y="968"/>
                  </a:cubicBezTo>
                  <a:cubicBezTo>
                    <a:pt x="367" y="601"/>
                    <a:pt x="234" y="301"/>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3061525" y="535825"/>
              <a:ext cx="11700" cy="38375"/>
            </a:xfrm>
            <a:custGeom>
              <a:avLst/>
              <a:gdLst/>
              <a:ahLst/>
              <a:cxnLst/>
              <a:rect l="l" t="t" r="r" b="b"/>
              <a:pathLst>
                <a:path w="468" h="1535" extrusionOk="0">
                  <a:moveTo>
                    <a:pt x="334" y="1"/>
                  </a:moveTo>
                  <a:cubicBezTo>
                    <a:pt x="234" y="501"/>
                    <a:pt x="101" y="1001"/>
                    <a:pt x="0" y="1502"/>
                  </a:cubicBezTo>
                  <a:cubicBezTo>
                    <a:pt x="34" y="1502"/>
                    <a:pt x="67" y="1502"/>
                    <a:pt x="101" y="1535"/>
                  </a:cubicBezTo>
                  <a:cubicBezTo>
                    <a:pt x="234" y="1035"/>
                    <a:pt x="334" y="534"/>
                    <a:pt x="467" y="34"/>
                  </a:cubicBezTo>
                  <a:cubicBezTo>
                    <a:pt x="434" y="1"/>
                    <a:pt x="36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2853050" y="766025"/>
              <a:ext cx="29200" cy="7500"/>
            </a:xfrm>
            <a:custGeom>
              <a:avLst/>
              <a:gdLst/>
              <a:ahLst/>
              <a:cxnLst/>
              <a:rect l="l" t="t" r="r" b="b"/>
              <a:pathLst>
                <a:path w="1168" h="300" extrusionOk="0">
                  <a:moveTo>
                    <a:pt x="706" y="0"/>
                  </a:moveTo>
                  <a:cubicBezTo>
                    <a:pt x="421" y="0"/>
                    <a:pt x="203" y="97"/>
                    <a:pt x="0" y="299"/>
                  </a:cubicBezTo>
                  <a:cubicBezTo>
                    <a:pt x="434" y="299"/>
                    <a:pt x="767" y="233"/>
                    <a:pt x="1168" y="66"/>
                  </a:cubicBezTo>
                  <a:cubicBezTo>
                    <a:pt x="994" y="23"/>
                    <a:pt x="842"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3079025" y="541675"/>
              <a:ext cx="7550" cy="30025"/>
            </a:xfrm>
            <a:custGeom>
              <a:avLst/>
              <a:gdLst/>
              <a:ahLst/>
              <a:cxnLst/>
              <a:rect l="l" t="t" r="r" b="b"/>
              <a:pathLst>
                <a:path w="302" h="1201" extrusionOk="0">
                  <a:moveTo>
                    <a:pt x="201" y="0"/>
                  </a:moveTo>
                  <a:cubicBezTo>
                    <a:pt x="134" y="400"/>
                    <a:pt x="68" y="801"/>
                    <a:pt x="1" y="1201"/>
                  </a:cubicBezTo>
                  <a:lnTo>
                    <a:pt x="101" y="1201"/>
                  </a:lnTo>
                  <a:cubicBezTo>
                    <a:pt x="268" y="834"/>
                    <a:pt x="301" y="434"/>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3227475" y="643400"/>
              <a:ext cx="32550" cy="15875"/>
            </a:xfrm>
            <a:custGeom>
              <a:avLst/>
              <a:gdLst/>
              <a:ahLst/>
              <a:cxnLst/>
              <a:rect l="l" t="t" r="r" b="b"/>
              <a:pathLst>
                <a:path w="1302" h="635" extrusionOk="0">
                  <a:moveTo>
                    <a:pt x="1268" y="1"/>
                  </a:moveTo>
                  <a:cubicBezTo>
                    <a:pt x="834" y="167"/>
                    <a:pt x="434" y="368"/>
                    <a:pt x="1" y="501"/>
                  </a:cubicBezTo>
                  <a:cubicBezTo>
                    <a:pt x="34" y="568"/>
                    <a:pt x="67" y="601"/>
                    <a:pt x="67" y="634"/>
                  </a:cubicBezTo>
                  <a:cubicBezTo>
                    <a:pt x="501" y="468"/>
                    <a:pt x="901" y="301"/>
                    <a:pt x="1301" y="134"/>
                  </a:cubicBezTo>
                  <a:cubicBezTo>
                    <a:pt x="1301" y="101"/>
                    <a:pt x="1268" y="67"/>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2968125" y="570025"/>
              <a:ext cx="10875" cy="26700"/>
            </a:xfrm>
            <a:custGeom>
              <a:avLst/>
              <a:gdLst/>
              <a:ahLst/>
              <a:cxnLst/>
              <a:rect l="l" t="t" r="r" b="b"/>
              <a:pathLst>
                <a:path w="435" h="1068" extrusionOk="0">
                  <a:moveTo>
                    <a:pt x="0" y="0"/>
                  </a:moveTo>
                  <a:cubicBezTo>
                    <a:pt x="0" y="534"/>
                    <a:pt x="101" y="801"/>
                    <a:pt x="434" y="1068"/>
                  </a:cubicBezTo>
                  <a:cubicBezTo>
                    <a:pt x="267" y="701"/>
                    <a:pt x="134" y="3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3064025" y="430600"/>
              <a:ext cx="24200" cy="6025"/>
            </a:xfrm>
            <a:custGeom>
              <a:avLst/>
              <a:gdLst/>
              <a:ahLst/>
              <a:cxnLst/>
              <a:rect l="l" t="t" r="r" b="b"/>
              <a:pathLst>
                <a:path w="968" h="241" extrusionOk="0">
                  <a:moveTo>
                    <a:pt x="611" y="1"/>
                  </a:moveTo>
                  <a:cubicBezTo>
                    <a:pt x="413" y="1"/>
                    <a:pt x="207" y="57"/>
                    <a:pt x="1" y="140"/>
                  </a:cubicBezTo>
                  <a:cubicBezTo>
                    <a:pt x="334" y="173"/>
                    <a:pt x="634" y="207"/>
                    <a:pt x="968" y="240"/>
                  </a:cubicBezTo>
                  <a:cubicBezTo>
                    <a:pt x="968" y="173"/>
                    <a:pt x="968" y="140"/>
                    <a:pt x="968" y="73"/>
                  </a:cubicBezTo>
                  <a:cubicBezTo>
                    <a:pt x="853" y="22"/>
                    <a:pt x="734"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2921425" y="904425"/>
              <a:ext cx="12525" cy="20875"/>
            </a:xfrm>
            <a:custGeom>
              <a:avLst/>
              <a:gdLst/>
              <a:ahLst/>
              <a:cxnLst/>
              <a:rect l="l" t="t" r="r" b="b"/>
              <a:pathLst>
                <a:path w="501" h="835" extrusionOk="0">
                  <a:moveTo>
                    <a:pt x="367" y="0"/>
                  </a:moveTo>
                  <a:cubicBezTo>
                    <a:pt x="201" y="234"/>
                    <a:pt x="0" y="467"/>
                    <a:pt x="101" y="834"/>
                  </a:cubicBezTo>
                  <a:cubicBezTo>
                    <a:pt x="234" y="567"/>
                    <a:pt x="367" y="301"/>
                    <a:pt x="501" y="67"/>
                  </a:cubicBezTo>
                  <a:cubicBezTo>
                    <a:pt x="434" y="34"/>
                    <a:pt x="401" y="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3154925" y="580850"/>
              <a:ext cx="10875" cy="17550"/>
            </a:xfrm>
            <a:custGeom>
              <a:avLst/>
              <a:gdLst/>
              <a:ahLst/>
              <a:cxnLst/>
              <a:rect l="l" t="t" r="r" b="b"/>
              <a:pathLst>
                <a:path w="435" h="702" extrusionOk="0">
                  <a:moveTo>
                    <a:pt x="367" y="1"/>
                  </a:moveTo>
                  <a:cubicBezTo>
                    <a:pt x="0" y="301"/>
                    <a:pt x="0" y="334"/>
                    <a:pt x="67" y="701"/>
                  </a:cubicBezTo>
                  <a:cubicBezTo>
                    <a:pt x="301" y="535"/>
                    <a:pt x="434" y="334"/>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8"/>
            <p:cNvSpPr/>
            <p:nvPr/>
          </p:nvSpPr>
          <p:spPr>
            <a:xfrm>
              <a:off x="2858050" y="776000"/>
              <a:ext cx="22525" cy="9200"/>
            </a:xfrm>
            <a:custGeom>
              <a:avLst/>
              <a:gdLst/>
              <a:ahLst/>
              <a:cxnLst/>
              <a:rect l="l" t="t" r="r" b="b"/>
              <a:pathLst>
                <a:path w="901" h="368" extrusionOk="0">
                  <a:moveTo>
                    <a:pt x="868" y="0"/>
                  </a:moveTo>
                  <a:cubicBezTo>
                    <a:pt x="567" y="100"/>
                    <a:pt x="267" y="167"/>
                    <a:pt x="0" y="234"/>
                  </a:cubicBezTo>
                  <a:cubicBezTo>
                    <a:pt x="0" y="267"/>
                    <a:pt x="0" y="301"/>
                    <a:pt x="0" y="367"/>
                  </a:cubicBezTo>
                  <a:cubicBezTo>
                    <a:pt x="334" y="367"/>
                    <a:pt x="634" y="301"/>
                    <a:pt x="901" y="100"/>
                  </a:cubicBezTo>
                  <a:lnTo>
                    <a:pt x="8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2939775" y="597525"/>
              <a:ext cx="11700" cy="23375"/>
            </a:xfrm>
            <a:custGeom>
              <a:avLst/>
              <a:gdLst/>
              <a:ahLst/>
              <a:cxnLst/>
              <a:rect l="l" t="t" r="r" b="b"/>
              <a:pathLst>
                <a:path w="468" h="935" extrusionOk="0">
                  <a:moveTo>
                    <a:pt x="0" y="1"/>
                  </a:moveTo>
                  <a:lnTo>
                    <a:pt x="0" y="1"/>
                  </a:lnTo>
                  <a:cubicBezTo>
                    <a:pt x="67" y="201"/>
                    <a:pt x="100" y="335"/>
                    <a:pt x="167" y="501"/>
                  </a:cubicBezTo>
                  <a:cubicBezTo>
                    <a:pt x="167" y="535"/>
                    <a:pt x="167" y="568"/>
                    <a:pt x="167" y="601"/>
                  </a:cubicBezTo>
                  <a:cubicBezTo>
                    <a:pt x="267" y="701"/>
                    <a:pt x="334" y="802"/>
                    <a:pt x="467" y="935"/>
                  </a:cubicBezTo>
                  <a:cubicBezTo>
                    <a:pt x="401" y="468"/>
                    <a:pt x="267"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2861375" y="852725"/>
              <a:ext cx="14200" cy="12525"/>
            </a:xfrm>
            <a:custGeom>
              <a:avLst/>
              <a:gdLst/>
              <a:ahLst/>
              <a:cxnLst/>
              <a:rect l="l" t="t" r="r" b="b"/>
              <a:pathLst>
                <a:path w="568" h="501" extrusionOk="0">
                  <a:moveTo>
                    <a:pt x="568" y="0"/>
                  </a:moveTo>
                  <a:cubicBezTo>
                    <a:pt x="268" y="0"/>
                    <a:pt x="134" y="167"/>
                    <a:pt x="1" y="501"/>
                  </a:cubicBezTo>
                  <a:cubicBezTo>
                    <a:pt x="468" y="267"/>
                    <a:pt x="468" y="267"/>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3207450" y="757650"/>
              <a:ext cx="18375" cy="7050"/>
            </a:xfrm>
            <a:custGeom>
              <a:avLst/>
              <a:gdLst/>
              <a:ahLst/>
              <a:cxnLst/>
              <a:rect l="l" t="t" r="r" b="b"/>
              <a:pathLst>
                <a:path w="735" h="282" extrusionOk="0">
                  <a:moveTo>
                    <a:pt x="34" y="1"/>
                  </a:moveTo>
                  <a:cubicBezTo>
                    <a:pt x="1" y="67"/>
                    <a:pt x="1" y="101"/>
                    <a:pt x="1" y="167"/>
                  </a:cubicBezTo>
                  <a:cubicBezTo>
                    <a:pt x="152" y="210"/>
                    <a:pt x="302" y="281"/>
                    <a:pt x="462" y="281"/>
                  </a:cubicBezTo>
                  <a:cubicBezTo>
                    <a:pt x="550" y="281"/>
                    <a:pt x="640" y="260"/>
                    <a:pt x="735" y="201"/>
                  </a:cubicBez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2933925" y="914425"/>
              <a:ext cx="7550" cy="18375"/>
            </a:xfrm>
            <a:custGeom>
              <a:avLst/>
              <a:gdLst/>
              <a:ahLst/>
              <a:cxnLst/>
              <a:rect l="l" t="t" r="r" b="b"/>
              <a:pathLst>
                <a:path w="302" h="735" extrusionOk="0">
                  <a:moveTo>
                    <a:pt x="301" y="1"/>
                  </a:moveTo>
                  <a:cubicBezTo>
                    <a:pt x="1" y="268"/>
                    <a:pt x="1" y="301"/>
                    <a:pt x="134" y="735"/>
                  </a:cubicBezTo>
                  <a:cubicBezTo>
                    <a:pt x="201" y="434"/>
                    <a:pt x="268" y="234"/>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8"/>
            <p:cNvSpPr/>
            <p:nvPr/>
          </p:nvSpPr>
          <p:spPr>
            <a:xfrm>
              <a:off x="2884725" y="651750"/>
              <a:ext cx="14200" cy="14200"/>
            </a:xfrm>
            <a:custGeom>
              <a:avLst/>
              <a:gdLst/>
              <a:ahLst/>
              <a:cxnLst/>
              <a:rect l="l" t="t" r="r" b="b"/>
              <a:pathLst>
                <a:path w="568" h="568" extrusionOk="0">
                  <a:moveTo>
                    <a:pt x="1" y="0"/>
                  </a:moveTo>
                  <a:lnTo>
                    <a:pt x="1" y="0"/>
                  </a:lnTo>
                  <a:cubicBezTo>
                    <a:pt x="34" y="300"/>
                    <a:pt x="234" y="467"/>
                    <a:pt x="468" y="567"/>
                  </a:cubicBezTo>
                  <a:cubicBezTo>
                    <a:pt x="501" y="567"/>
                    <a:pt x="534" y="534"/>
                    <a:pt x="568" y="501"/>
                  </a:cubicBezTo>
                  <a:cubicBezTo>
                    <a:pt x="368" y="334"/>
                    <a:pt x="201" y="1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2989800" y="557500"/>
              <a:ext cx="8375" cy="23375"/>
            </a:xfrm>
            <a:custGeom>
              <a:avLst/>
              <a:gdLst/>
              <a:ahLst/>
              <a:cxnLst/>
              <a:rect l="l" t="t" r="r" b="b"/>
              <a:pathLst>
                <a:path w="335" h="935" extrusionOk="0">
                  <a:moveTo>
                    <a:pt x="101" y="1"/>
                  </a:moveTo>
                  <a:lnTo>
                    <a:pt x="1" y="34"/>
                  </a:lnTo>
                  <a:cubicBezTo>
                    <a:pt x="67" y="334"/>
                    <a:pt x="168" y="635"/>
                    <a:pt x="234" y="935"/>
                  </a:cubicBezTo>
                  <a:lnTo>
                    <a:pt x="334" y="901"/>
                  </a:lnTo>
                  <a:cubicBezTo>
                    <a:pt x="268" y="601"/>
                    <a:pt x="168" y="30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2924750" y="620875"/>
              <a:ext cx="11700" cy="12550"/>
            </a:xfrm>
            <a:custGeom>
              <a:avLst/>
              <a:gdLst/>
              <a:ahLst/>
              <a:cxnLst/>
              <a:rect l="l" t="t" r="r" b="b"/>
              <a:pathLst>
                <a:path w="468" h="502" extrusionOk="0">
                  <a:moveTo>
                    <a:pt x="101" y="1"/>
                  </a:moveTo>
                  <a:cubicBezTo>
                    <a:pt x="68" y="34"/>
                    <a:pt x="34" y="34"/>
                    <a:pt x="1" y="68"/>
                  </a:cubicBezTo>
                  <a:cubicBezTo>
                    <a:pt x="68" y="268"/>
                    <a:pt x="134" y="468"/>
                    <a:pt x="468" y="501"/>
                  </a:cubicBezTo>
                  <a:cubicBezTo>
                    <a:pt x="334" y="335"/>
                    <a:pt x="234" y="1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3015650" y="560850"/>
              <a:ext cx="6700" cy="16700"/>
            </a:xfrm>
            <a:custGeom>
              <a:avLst/>
              <a:gdLst/>
              <a:ahLst/>
              <a:cxnLst/>
              <a:rect l="l" t="t" r="r" b="b"/>
              <a:pathLst>
                <a:path w="268" h="668" extrusionOk="0">
                  <a:moveTo>
                    <a:pt x="34" y="0"/>
                  </a:moveTo>
                  <a:cubicBezTo>
                    <a:pt x="68" y="234"/>
                    <a:pt x="1" y="467"/>
                    <a:pt x="268" y="667"/>
                  </a:cubicBezTo>
                  <a:cubicBezTo>
                    <a:pt x="201" y="434"/>
                    <a:pt x="168" y="2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3024000" y="557500"/>
              <a:ext cx="5850" cy="15050"/>
            </a:xfrm>
            <a:custGeom>
              <a:avLst/>
              <a:gdLst/>
              <a:ahLst/>
              <a:cxnLst/>
              <a:rect l="l" t="t" r="r" b="b"/>
              <a:pathLst>
                <a:path w="234" h="602" extrusionOk="0">
                  <a:moveTo>
                    <a:pt x="0" y="1"/>
                  </a:moveTo>
                  <a:lnTo>
                    <a:pt x="67" y="601"/>
                  </a:lnTo>
                  <a:cubicBezTo>
                    <a:pt x="234" y="268"/>
                    <a:pt x="234" y="2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3193275" y="799350"/>
              <a:ext cx="15875" cy="9625"/>
            </a:xfrm>
            <a:custGeom>
              <a:avLst/>
              <a:gdLst/>
              <a:ahLst/>
              <a:cxnLst/>
              <a:rect l="l" t="t" r="r" b="b"/>
              <a:pathLst>
                <a:path w="635" h="385" extrusionOk="0">
                  <a:moveTo>
                    <a:pt x="68" y="0"/>
                  </a:moveTo>
                  <a:cubicBezTo>
                    <a:pt x="34" y="67"/>
                    <a:pt x="1" y="100"/>
                    <a:pt x="1" y="134"/>
                  </a:cubicBezTo>
                  <a:cubicBezTo>
                    <a:pt x="83" y="271"/>
                    <a:pt x="210" y="385"/>
                    <a:pt x="455" y="385"/>
                  </a:cubicBezTo>
                  <a:cubicBezTo>
                    <a:pt x="509" y="385"/>
                    <a:pt x="569" y="379"/>
                    <a:pt x="635" y="367"/>
                  </a:cubicBezTo>
                  <a:cubicBezTo>
                    <a:pt x="401" y="234"/>
                    <a:pt x="234" y="1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3178275" y="821875"/>
              <a:ext cx="15875" cy="8800"/>
            </a:xfrm>
            <a:custGeom>
              <a:avLst/>
              <a:gdLst/>
              <a:ahLst/>
              <a:cxnLst/>
              <a:rect l="l" t="t" r="r" b="b"/>
              <a:pathLst>
                <a:path w="635" h="352" extrusionOk="0">
                  <a:moveTo>
                    <a:pt x="67" y="0"/>
                  </a:moveTo>
                  <a:cubicBezTo>
                    <a:pt x="34" y="33"/>
                    <a:pt x="34" y="67"/>
                    <a:pt x="0" y="100"/>
                  </a:cubicBezTo>
                  <a:cubicBezTo>
                    <a:pt x="110" y="237"/>
                    <a:pt x="242" y="351"/>
                    <a:pt x="469" y="351"/>
                  </a:cubicBezTo>
                  <a:cubicBezTo>
                    <a:pt x="519" y="351"/>
                    <a:pt x="574" y="346"/>
                    <a:pt x="634" y="334"/>
                  </a:cubicBezTo>
                  <a:cubicBezTo>
                    <a:pt x="401" y="200"/>
                    <a:pt x="234"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2863050" y="792650"/>
              <a:ext cx="12525" cy="6725"/>
            </a:xfrm>
            <a:custGeom>
              <a:avLst/>
              <a:gdLst/>
              <a:ahLst/>
              <a:cxnLst/>
              <a:rect l="l" t="t" r="r" b="b"/>
              <a:pathLst>
                <a:path w="501" h="269" extrusionOk="0">
                  <a:moveTo>
                    <a:pt x="359" y="0"/>
                  </a:moveTo>
                  <a:cubicBezTo>
                    <a:pt x="199" y="0"/>
                    <a:pt x="55" y="23"/>
                    <a:pt x="0" y="268"/>
                  </a:cubicBezTo>
                  <a:cubicBezTo>
                    <a:pt x="167" y="202"/>
                    <a:pt x="334" y="135"/>
                    <a:pt x="501" y="102"/>
                  </a:cubicBezTo>
                  <a:cubicBezTo>
                    <a:pt x="467" y="68"/>
                    <a:pt x="467" y="35"/>
                    <a:pt x="467" y="2"/>
                  </a:cubicBezTo>
                  <a:cubicBezTo>
                    <a:pt x="431" y="2"/>
                    <a:pt x="395"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2995650" y="438250"/>
              <a:ext cx="4200" cy="11700"/>
            </a:xfrm>
            <a:custGeom>
              <a:avLst/>
              <a:gdLst/>
              <a:ahLst/>
              <a:cxnLst/>
              <a:rect l="l" t="t" r="r" b="b"/>
              <a:pathLst>
                <a:path w="168" h="468" extrusionOk="0">
                  <a:moveTo>
                    <a:pt x="0" y="1"/>
                  </a:moveTo>
                  <a:lnTo>
                    <a:pt x="67" y="468"/>
                  </a:lnTo>
                  <a:lnTo>
                    <a:pt x="167" y="468"/>
                  </a:lnTo>
                  <a:cubicBezTo>
                    <a:pt x="167" y="301"/>
                    <a:pt x="134" y="1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3121575" y="578350"/>
              <a:ext cx="9200" cy="13375"/>
            </a:xfrm>
            <a:custGeom>
              <a:avLst/>
              <a:gdLst/>
              <a:ahLst/>
              <a:cxnLst/>
              <a:rect l="l" t="t" r="r" b="b"/>
              <a:pathLst>
                <a:path w="368" h="535" extrusionOk="0">
                  <a:moveTo>
                    <a:pt x="300" y="1"/>
                  </a:moveTo>
                  <a:cubicBezTo>
                    <a:pt x="167" y="201"/>
                    <a:pt x="100" y="334"/>
                    <a:pt x="0" y="434"/>
                  </a:cubicBezTo>
                  <a:cubicBezTo>
                    <a:pt x="34" y="468"/>
                    <a:pt x="100" y="501"/>
                    <a:pt x="134" y="534"/>
                  </a:cubicBezTo>
                  <a:cubicBezTo>
                    <a:pt x="200" y="401"/>
                    <a:pt x="367" y="30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3148250" y="862725"/>
              <a:ext cx="10875" cy="10875"/>
            </a:xfrm>
            <a:custGeom>
              <a:avLst/>
              <a:gdLst/>
              <a:ahLst/>
              <a:cxnLst/>
              <a:rect l="l" t="t" r="r" b="b"/>
              <a:pathLst>
                <a:path w="435" h="435" extrusionOk="0">
                  <a:moveTo>
                    <a:pt x="1" y="1"/>
                  </a:moveTo>
                  <a:lnTo>
                    <a:pt x="1" y="1"/>
                  </a:lnTo>
                  <a:cubicBezTo>
                    <a:pt x="167" y="367"/>
                    <a:pt x="167" y="367"/>
                    <a:pt x="434" y="434"/>
                  </a:cubicBezTo>
                  <a:cubicBezTo>
                    <a:pt x="301" y="301"/>
                    <a:pt x="167"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3056525" y="913600"/>
              <a:ext cx="4200" cy="11700"/>
            </a:xfrm>
            <a:custGeom>
              <a:avLst/>
              <a:gdLst/>
              <a:ahLst/>
              <a:cxnLst/>
              <a:rect l="l" t="t" r="r" b="b"/>
              <a:pathLst>
                <a:path w="168" h="468" extrusionOk="0">
                  <a:moveTo>
                    <a:pt x="100" y="0"/>
                  </a:moveTo>
                  <a:cubicBezTo>
                    <a:pt x="67" y="0"/>
                    <a:pt x="34" y="34"/>
                    <a:pt x="0" y="34"/>
                  </a:cubicBezTo>
                  <a:cubicBezTo>
                    <a:pt x="34" y="167"/>
                    <a:pt x="34" y="301"/>
                    <a:pt x="67" y="467"/>
                  </a:cubicBezTo>
                  <a:lnTo>
                    <a:pt x="167" y="467"/>
                  </a:lnTo>
                  <a:cubicBezTo>
                    <a:pt x="134" y="301"/>
                    <a:pt x="134" y="1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2907250" y="884400"/>
              <a:ext cx="4200" cy="10875"/>
            </a:xfrm>
            <a:custGeom>
              <a:avLst/>
              <a:gdLst/>
              <a:ahLst/>
              <a:cxnLst/>
              <a:rect l="l" t="t" r="r" b="b"/>
              <a:pathLst>
                <a:path w="168" h="435" extrusionOk="0">
                  <a:moveTo>
                    <a:pt x="0" y="1"/>
                  </a:moveTo>
                  <a:lnTo>
                    <a:pt x="0" y="1"/>
                  </a:lnTo>
                  <a:cubicBezTo>
                    <a:pt x="34" y="168"/>
                    <a:pt x="34" y="268"/>
                    <a:pt x="67" y="434"/>
                  </a:cubicBezTo>
                  <a:cubicBezTo>
                    <a:pt x="167" y="201"/>
                    <a:pt x="1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2888900" y="875225"/>
              <a:ext cx="9200" cy="10050"/>
            </a:xfrm>
            <a:custGeom>
              <a:avLst/>
              <a:gdLst/>
              <a:ahLst/>
              <a:cxnLst/>
              <a:rect l="l" t="t" r="r" b="b"/>
              <a:pathLst>
                <a:path w="368" h="402" extrusionOk="0">
                  <a:moveTo>
                    <a:pt x="267" y="1"/>
                  </a:moveTo>
                  <a:cubicBezTo>
                    <a:pt x="167" y="134"/>
                    <a:pt x="101" y="234"/>
                    <a:pt x="1" y="368"/>
                  </a:cubicBezTo>
                  <a:cubicBezTo>
                    <a:pt x="34" y="368"/>
                    <a:pt x="67" y="401"/>
                    <a:pt x="67" y="401"/>
                  </a:cubicBezTo>
                  <a:cubicBezTo>
                    <a:pt x="167" y="301"/>
                    <a:pt x="267" y="201"/>
                    <a:pt x="367" y="68"/>
                  </a:cubicBez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2948100" y="924425"/>
              <a:ext cx="3375" cy="7550"/>
            </a:xfrm>
            <a:custGeom>
              <a:avLst/>
              <a:gdLst/>
              <a:ahLst/>
              <a:cxnLst/>
              <a:rect l="l" t="t" r="r" b="b"/>
              <a:pathLst>
                <a:path w="135" h="302" extrusionOk="0">
                  <a:moveTo>
                    <a:pt x="34" y="1"/>
                  </a:moveTo>
                  <a:cubicBezTo>
                    <a:pt x="34" y="101"/>
                    <a:pt x="1" y="168"/>
                    <a:pt x="1" y="268"/>
                  </a:cubicBezTo>
                  <a:cubicBezTo>
                    <a:pt x="34" y="268"/>
                    <a:pt x="68" y="268"/>
                    <a:pt x="101" y="301"/>
                  </a:cubicBezTo>
                  <a:lnTo>
                    <a:pt x="134" y="34"/>
                  </a:lnTo>
                  <a:cubicBezTo>
                    <a:pt x="101" y="1"/>
                    <a:pt x="68"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2952275" y="604200"/>
              <a:ext cx="4200" cy="7550"/>
            </a:xfrm>
            <a:custGeom>
              <a:avLst/>
              <a:gdLst/>
              <a:ahLst/>
              <a:cxnLst/>
              <a:rect l="l" t="t" r="r" b="b"/>
              <a:pathLst>
                <a:path w="168" h="302" extrusionOk="0">
                  <a:moveTo>
                    <a:pt x="67" y="1"/>
                  </a:moveTo>
                  <a:cubicBezTo>
                    <a:pt x="67" y="1"/>
                    <a:pt x="34" y="1"/>
                    <a:pt x="1" y="34"/>
                  </a:cubicBezTo>
                  <a:cubicBezTo>
                    <a:pt x="34" y="134"/>
                    <a:pt x="67" y="201"/>
                    <a:pt x="101" y="301"/>
                  </a:cubicBezTo>
                  <a:cubicBezTo>
                    <a:pt x="134" y="301"/>
                    <a:pt x="167" y="268"/>
                    <a:pt x="167" y="268"/>
                  </a:cubicBezTo>
                  <a:cubicBezTo>
                    <a:pt x="134" y="201"/>
                    <a:pt x="101" y="10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2942275" y="455775"/>
              <a:ext cx="4200" cy="8350"/>
            </a:xfrm>
            <a:custGeom>
              <a:avLst/>
              <a:gdLst/>
              <a:ahLst/>
              <a:cxnLst/>
              <a:rect l="l" t="t" r="r" b="b"/>
              <a:pathLst>
                <a:path w="168" h="334" extrusionOk="0">
                  <a:moveTo>
                    <a:pt x="34" y="0"/>
                  </a:moveTo>
                  <a:cubicBezTo>
                    <a:pt x="34" y="34"/>
                    <a:pt x="0" y="34"/>
                    <a:pt x="0" y="34"/>
                  </a:cubicBezTo>
                  <a:cubicBezTo>
                    <a:pt x="34" y="134"/>
                    <a:pt x="67" y="234"/>
                    <a:pt x="100" y="334"/>
                  </a:cubicBezTo>
                  <a:cubicBezTo>
                    <a:pt x="134" y="300"/>
                    <a:pt x="134" y="300"/>
                    <a:pt x="167" y="267"/>
                  </a:cubicBezTo>
                  <a:cubicBezTo>
                    <a:pt x="134" y="200"/>
                    <a:pt x="67"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8"/>
            <p:cNvSpPr/>
            <p:nvPr/>
          </p:nvSpPr>
          <p:spPr>
            <a:xfrm>
              <a:off x="3275000" y="946950"/>
              <a:ext cx="5050" cy="5875"/>
            </a:xfrm>
            <a:custGeom>
              <a:avLst/>
              <a:gdLst/>
              <a:ahLst/>
              <a:cxnLst/>
              <a:rect l="l" t="t" r="r" b="b"/>
              <a:pathLst>
                <a:path w="202" h="235" extrusionOk="0">
                  <a:moveTo>
                    <a:pt x="134" y="1"/>
                  </a:moveTo>
                  <a:cubicBezTo>
                    <a:pt x="101" y="67"/>
                    <a:pt x="34" y="134"/>
                    <a:pt x="1" y="201"/>
                  </a:cubicBezTo>
                  <a:lnTo>
                    <a:pt x="34" y="234"/>
                  </a:lnTo>
                  <a:cubicBezTo>
                    <a:pt x="101" y="167"/>
                    <a:pt x="134" y="101"/>
                    <a:pt x="201" y="34"/>
                  </a:cubicBezTo>
                  <a:cubicBezTo>
                    <a:pt x="168" y="1"/>
                    <a:pt x="16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8"/>
            <p:cNvSpPr/>
            <p:nvPr/>
          </p:nvSpPr>
          <p:spPr>
            <a:xfrm>
              <a:off x="2968950" y="871900"/>
              <a:ext cx="115950" cy="22850"/>
            </a:xfrm>
            <a:custGeom>
              <a:avLst/>
              <a:gdLst/>
              <a:ahLst/>
              <a:cxnLst/>
              <a:rect l="l" t="t" r="r" b="b"/>
              <a:pathLst>
                <a:path w="4638" h="914" extrusionOk="0">
                  <a:moveTo>
                    <a:pt x="4637" y="0"/>
                  </a:moveTo>
                  <a:lnTo>
                    <a:pt x="4637" y="0"/>
                  </a:lnTo>
                  <a:cubicBezTo>
                    <a:pt x="3103" y="334"/>
                    <a:pt x="1602" y="734"/>
                    <a:pt x="1" y="768"/>
                  </a:cubicBezTo>
                  <a:cubicBezTo>
                    <a:pt x="338" y="864"/>
                    <a:pt x="779" y="913"/>
                    <a:pt x="1261" y="913"/>
                  </a:cubicBezTo>
                  <a:cubicBezTo>
                    <a:pt x="2446" y="913"/>
                    <a:pt x="3879" y="617"/>
                    <a:pt x="4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3144075" y="783500"/>
              <a:ext cx="25875" cy="40900"/>
            </a:xfrm>
            <a:custGeom>
              <a:avLst/>
              <a:gdLst/>
              <a:ahLst/>
              <a:cxnLst/>
              <a:rect l="l" t="t" r="r" b="b"/>
              <a:pathLst>
                <a:path w="1035" h="1636" extrusionOk="0">
                  <a:moveTo>
                    <a:pt x="1035" y="1"/>
                  </a:moveTo>
                  <a:lnTo>
                    <a:pt x="1035" y="1"/>
                  </a:lnTo>
                  <a:cubicBezTo>
                    <a:pt x="535" y="468"/>
                    <a:pt x="134" y="968"/>
                    <a:pt x="1" y="1635"/>
                  </a:cubicBezTo>
                  <a:cubicBezTo>
                    <a:pt x="635" y="935"/>
                    <a:pt x="1002" y="368"/>
                    <a:pt x="1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2973125" y="815200"/>
              <a:ext cx="40900" cy="38375"/>
            </a:xfrm>
            <a:custGeom>
              <a:avLst/>
              <a:gdLst/>
              <a:ahLst/>
              <a:cxnLst/>
              <a:rect l="l" t="t" r="r" b="b"/>
              <a:pathLst>
                <a:path w="1636" h="1535" extrusionOk="0">
                  <a:moveTo>
                    <a:pt x="1368" y="0"/>
                  </a:moveTo>
                  <a:cubicBezTo>
                    <a:pt x="935" y="467"/>
                    <a:pt x="468" y="934"/>
                    <a:pt x="1" y="1435"/>
                  </a:cubicBezTo>
                  <a:cubicBezTo>
                    <a:pt x="66" y="1456"/>
                    <a:pt x="121" y="1465"/>
                    <a:pt x="170" y="1465"/>
                  </a:cubicBezTo>
                  <a:cubicBezTo>
                    <a:pt x="347" y="1465"/>
                    <a:pt x="437" y="1346"/>
                    <a:pt x="568" y="1268"/>
                  </a:cubicBezTo>
                  <a:cubicBezTo>
                    <a:pt x="661" y="1193"/>
                    <a:pt x="797" y="1149"/>
                    <a:pt x="928" y="1149"/>
                  </a:cubicBezTo>
                  <a:cubicBezTo>
                    <a:pt x="1030" y="1149"/>
                    <a:pt x="1128" y="1176"/>
                    <a:pt x="1201" y="1234"/>
                  </a:cubicBezTo>
                  <a:cubicBezTo>
                    <a:pt x="1268" y="1301"/>
                    <a:pt x="1302" y="1368"/>
                    <a:pt x="1435" y="1535"/>
                  </a:cubicBezTo>
                  <a:cubicBezTo>
                    <a:pt x="1535" y="1101"/>
                    <a:pt x="1568" y="734"/>
                    <a:pt x="1635" y="367"/>
                  </a:cubicBezTo>
                  <a:cubicBezTo>
                    <a:pt x="1568" y="367"/>
                    <a:pt x="1468" y="400"/>
                    <a:pt x="1368" y="400"/>
                  </a:cubicBezTo>
                  <a:cubicBezTo>
                    <a:pt x="1402" y="267"/>
                    <a:pt x="1435" y="167"/>
                    <a:pt x="1468" y="67"/>
                  </a:cubicBezTo>
                  <a:cubicBezTo>
                    <a:pt x="1435" y="67"/>
                    <a:pt x="1402" y="34"/>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3025675" y="801850"/>
              <a:ext cx="31700" cy="30050"/>
            </a:xfrm>
            <a:custGeom>
              <a:avLst/>
              <a:gdLst/>
              <a:ahLst/>
              <a:cxnLst/>
              <a:rect l="l" t="t" r="r" b="b"/>
              <a:pathLst>
                <a:path w="1268" h="1202" extrusionOk="0">
                  <a:moveTo>
                    <a:pt x="1268" y="0"/>
                  </a:moveTo>
                  <a:lnTo>
                    <a:pt x="1268" y="0"/>
                  </a:lnTo>
                  <a:cubicBezTo>
                    <a:pt x="834" y="101"/>
                    <a:pt x="234" y="634"/>
                    <a:pt x="0" y="1201"/>
                  </a:cubicBezTo>
                  <a:cubicBezTo>
                    <a:pt x="601" y="1035"/>
                    <a:pt x="1234" y="43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3131575" y="744300"/>
              <a:ext cx="20050" cy="35900"/>
            </a:xfrm>
            <a:custGeom>
              <a:avLst/>
              <a:gdLst/>
              <a:ahLst/>
              <a:cxnLst/>
              <a:rect l="l" t="t" r="r" b="b"/>
              <a:pathLst>
                <a:path w="802" h="1436" extrusionOk="0">
                  <a:moveTo>
                    <a:pt x="701" y="1"/>
                  </a:moveTo>
                  <a:cubicBezTo>
                    <a:pt x="467" y="468"/>
                    <a:pt x="234" y="901"/>
                    <a:pt x="0" y="1368"/>
                  </a:cubicBezTo>
                  <a:cubicBezTo>
                    <a:pt x="34" y="1368"/>
                    <a:pt x="67" y="1402"/>
                    <a:pt x="101" y="1435"/>
                  </a:cubicBezTo>
                  <a:cubicBezTo>
                    <a:pt x="568" y="1102"/>
                    <a:pt x="701" y="601"/>
                    <a:pt x="801" y="68"/>
                  </a:cubicBezTo>
                  <a:cubicBezTo>
                    <a:pt x="768" y="34"/>
                    <a:pt x="734"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2927250" y="682600"/>
              <a:ext cx="26725" cy="26700"/>
            </a:xfrm>
            <a:custGeom>
              <a:avLst/>
              <a:gdLst/>
              <a:ahLst/>
              <a:cxnLst/>
              <a:rect l="l" t="t" r="r" b="b"/>
              <a:pathLst>
                <a:path w="1069" h="1068" extrusionOk="0">
                  <a:moveTo>
                    <a:pt x="1068" y="0"/>
                  </a:moveTo>
                  <a:lnTo>
                    <a:pt x="1068" y="0"/>
                  </a:lnTo>
                  <a:cubicBezTo>
                    <a:pt x="635" y="167"/>
                    <a:pt x="268" y="401"/>
                    <a:pt x="34" y="801"/>
                  </a:cubicBezTo>
                  <a:cubicBezTo>
                    <a:pt x="1" y="834"/>
                    <a:pt x="34" y="934"/>
                    <a:pt x="34" y="1068"/>
                  </a:cubicBezTo>
                  <a:cubicBezTo>
                    <a:pt x="535" y="801"/>
                    <a:pt x="735" y="334"/>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2988150" y="613375"/>
              <a:ext cx="37550" cy="24225"/>
            </a:xfrm>
            <a:custGeom>
              <a:avLst/>
              <a:gdLst/>
              <a:ahLst/>
              <a:cxnLst/>
              <a:rect l="l" t="t" r="r" b="b"/>
              <a:pathLst>
                <a:path w="1502" h="969" extrusionOk="0">
                  <a:moveTo>
                    <a:pt x="1501" y="1"/>
                  </a:moveTo>
                  <a:lnTo>
                    <a:pt x="1501" y="1"/>
                  </a:lnTo>
                  <a:cubicBezTo>
                    <a:pt x="1034" y="34"/>
                    <a:pt x="400" y="468"/>
                    <a:pt x="0" y="968"/>
                  </a:cubicBezTo>
                  <a:cubicBezTo>
                    <a:pt x="567" y="801"/>
                    <a:pt x="1001" y="40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3154100" y="685100"/>
              <a:ext cx="13350" cy="30875"/>
            </a:xfrm>
            <a:custGeom>
              <a:avLst/>
              <a:gdLst/>
              <a:ahLst/>
              <a:cxnLst/>
              <a:rect l="l" t="t" r="r" b="b"/>
              <a:pathLst>
                <a:path w="534" h="1235" extrusionOk="0">
                  <a:moveTo>
                    <a:pt x="367" y="0"/>
                  </a:moveTo>
                  <a:lnTo>
                    <a:pt x="367" y="0"/>
                  </a:lnTo>
                  <a:cubicBezTo>
                    <a:pt x="234" y="401"/>
                    <a:pt x="134" y="768"/>
                    <a:pt x="0" y="1235"/>
                  </a:cubicBezTo>
                  <a:cubicBezTo>
                    <a:pt x="400" y="901"/>
                    <a:pt x="534" y="5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2923925" y="733475"/>
              <a:ext cx="17550" cy="30875"/>
            </a:xfrm>
            <a:custGeom>
              <a:avLst/>
              <a:gdLst/>
              <a:ahLst/>
              <a:cxnLst/>
              <a:rect l="l" t="t" r="r" b="b"/>
              <a:pathLst>
                <a:path w="702" h="1235" extrusionOk="0">
                  <a:moveTo>
                    <a:pt x="701" y="0"/>
                  </a:moveTo>
                  <a:lnTo>
                    <a:pt x="701" y="0"/>
                  </a:lnTo>
                  <a:cubicBezTo>
                    <a:pt x="234" y="267"/>
                    <a:pt x="1" y="734"/>
                    <a:pt x="67" y="1234"/>
                  </a:cubicBezTo>
                  <a:cubicBezTo>
                    <a:pt x="301" y="767"/>
                    <a:pt x="501" y="40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3096550" y="661750"/>
              <a:ext cx="15025" cy="23375"/>
            </a:xfrm>
            <a:custGeom>
              <a:avLst/>
              <a:gdLst/>
              <a:ahLst/>
              <a:cxnLst/>
              <a:rect l="l" t="t" r="r" b="b"/>
              <a:pathLst>
                <a:path w="601" h="935" extrusionOk="0">
                  <a:moveTo>
                    <a:pt x="601" y="0"/>
                  </a:moveTo>
                  <a:lnTo>
                    <a:pt x="601" y="0"/>
                  </a:lnTo>
                  <a:cubicBezTo>
                    <a:pt x="201" y="267"/>
                    <a:pt x="101" y="601"/>
                    <a:pt x="0" y="934"/>
                  </a:cubicBezTo>
                  <a:cubicBezTo>
                    <a:pt x="334" y="734"/>
                    <a:pt x="534" y="467"/>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3014825" y="844375"/>
              <a:ext cx="21700" cy="12550"/>
            </a:xfrm>
            <a:custGeom>
              <a:avLst/>
              <a:gdLst/>
              <a:ahLst/>
              <a:cxnLst/>
              <a:rect l="l" t="t" r="r" b="b"/>
              <a:pathLst>
                <a:path w="868" h="502" extrusionOk="0">
                  <a:moveTo>
                    <a:pt x="868" y="1"/>
                  </a:moveTo>
                  <a:lnTo>
                    <a:pt x="868" y="1"/>
                  </a:lnTo>
                  <a:cubicBezTo>
                    <a:pt x="501" y="34"/>
                    <a:pt x="167" y="234"/>
                    <a:pt x="0" y="501"/>
                  </a:cubicBezTo>
                  <a:cubicBezTo>
                    <a:pt x="434" y="434"/>
                    <a:pt x="6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3063200" y="734300"/>
              <a:ext cx="25875" cy="25875"/>
            </a:xfrm>
            <a:custGeom>
              <a:avLst/>
              <a:gdLst/>
              <a:ahLst/>
              <a:cxnLst/>
              <a:rect l="l" t="t" r="r" b="b"/>
              <a:pathLst>
                <a:path w="1035" h="1035" extrusionOk="0">
                  <a:moveTo>
                    <a:pt x="968" y="1"/>
                  </a:moveTo>
                  <a:cubicBezTo>
                    <a:pt x="634" y="334"/>
                    <a:pt x="300" y="701"/>
                    <a:pt x="0" y="1035"/>
                  </a:cubicBezTo>
                  <a:cubicBezTo>
                    <a:pt x="434" y="801"/>
                    <a:pt x="801" y="501"/>
                    <a:pt x="1034" y="67"/>
                  </a:cubicBezTo>
                  <a:cubicBezTo>
                    <a:pt x="1034" y="34"/>
                    <a:pt x="1001"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3067350" y="830200"/>
              <a:ext cx="21725" cy="13375"/>
            </a:xfrm>
            <a:custGeom>
              <a:avLst/>
              <a:gdLst/>
              <a:ahLst/>
              <a:cxnLst/>
              <a:rect l="l" t="t" r="r" b="b"/>
              <a:pathLst>
                <a:path w="869" h="535" extrusionOk="0">
                  <a:moveTo>
                    <a:pt x="868" y="1"/>
                  </a:moveTo>
                  <a:lnTo>
                    <a:pt x="868" y="1"/>
                  </a:lnTo>
                  <a:cubicBezTo>
                    <a:pt x="535" y="201"/>
                    <a:pt x="268" y="368"/>
                    <a:pt x="1" y="534"/>
                  </a:cubicBezTo>
                  <a:cubicBezTo>
                    <a:pt x="701" y="368"/>
                    <a:pt x="7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8"/>
            <p:cNvSpPr/>
            <p:nvPr/>
          </p:nvSpPr>
          <p:spPr>
            <a:xfrm>
              <a:off x="2908925" y="715125"/>
              <a:ext cx="11700" cy="18375"/>
            </a:xfrm>
            <a:custGeom>
              <a:avLst/>
              <a:gdLst/>
              <a:ahLst/>
              <a:cxnLst/>
              <a:rect l="l" t="t" r="r" b="b"/>
              <a:pathLst>
                <a:path w="468" h="735" extrusionOk="0">
                  <a:moveTo>
                    <a:pt x="334" y="0"/>
                  </a:moveTo>
                  <a:cubicBezTo>
                    <a:pt x="234" y="234"/>
                    <a:pt x="100" y="467"/>
                    <a:pt x="0" y="667"/>
                  </a:cubicBezTo>
                  <a:cubicBezTo>
                    <a:pt x="33" y="701"/>
                    <a:pt x="67" y="734"/>
                    <a:pt x="134" y="734"/>
                  </a:cubicBezTo>
                  <a:cubicBezTo>
                    <a:pt x="234" y="534"/>
                    <a:pt x="400" y="334"/>
                    <a:pt x="467" y="67"/>
                  </a:cubicBezTo>
                  <a:cubicBezTo>
                    <a:pt x="400" y="34"/>
                    <a:pt x="367" y="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8"/>
            <p:cNvSpPr/>
            <p:nvPr/>
          </p:nvSpPr>
          <p:spPr>
            <a:xfrm>
              <a:off x="3100725" y="754325"/>
              <a:ext cx="15875" cy="18350"/>
            </a:xfrm>
            <a:custGeom>
              <a:avLst/>
              <a:gdLst/>
              <a:ahLst/>
              <a:cxnLst/>
              <a:rect l="l" t="t" r="r" b="b"/>
              <a:pathLst>
                <a:path w="635" h="734" extrusionOk="0">
                  <a:moveTo>
                    <a:pt x="534" y="0"/>
                  </a:moveTo>
                  <a:cubicBezTo>
                    <a:pt x="367" y="234"/>
                    <a:pt x="167" y="467"/>
                    <a:pt x="0" y="667"/>
                  </a:cubicBezTo>
                  <a:cubicBezTo>
                    <a:pt x="34" y="701"/>
                    <a:pt x="67" y="734"/>
                    <a:pt x="100" y="734"/>
                  </a:cubicBezTo>
                  <a:cubicBezTo>
                    <a:pt x="267" y="534"/>
                    <a:pt x="467" y="334"/>
                    <a:pt x="634" y="134"/>
                  </a:cubicBezTo>
                  <a:cubicBezTo>
                    <a:pt x="601" y="100"/>
                    <a:pt x="567"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8"/>
            <p:cNvSpPr/>
            <p:nvPr/>
          </p:nvSpPr>
          <p:spPr>
            <a:xfrm>
              <a:off x="2946450" y="812700"/>
              <a:ext cx="13350" cy="20875"/>
            </a:xfrm>
            <a:custGeom>
              <a:avLst/>
              <a:gdLst/>
              <a:ahLst/>
              <a:cxnLst/>
              <a:rect l="l" t="t" r="r" b="b"/>
              <a:pathLst>
                <a:path w="534" h="835" extrusionOk="0">
                  <a:moveTo>
                    <a:pt x="534" y="0"/>
                  </a:moveTo>
                  <a:cubicBezTo>
                    <a:pt x="300" y="300"/>
                    <a:pt x="167" y="534"/>
                    <a:pt x="0" y="767"/>
                  </a:cubicBezTo>
                  <a:cubicBezTo>
                    <a:pt x="34" y="801"/>
                    <a:pt x="67" y="801"/>
                    <a:pt x="100" y="834"/>
                  </a:cubicBezTo>
                  <a:cubicBezTo>
                    <a:pt x="501" y="467"/>
                    <a:pt x="534" y="4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3084875" y="793750"/>
              <a:ext cx="15025" cy="7650"/>
            </a:xfrm>
            <a:custGeom>
              <a:avLst/>
              <a:gdLst/>
              <a:ahLst/>
              <a:cxnLst/>
              <a:rect l="l" t="t" r="r" b="b"/>
              <a:pathLst>
                <a:path w="601" h="306" extrusionOk="0">
                  <a:moveTo>
                    <a:pt x="391" y="0"/>
                  </a:moveTo>
                  <a:cubicBezTo>
                    <a:pt x="192" y="0"/>
                    <a:pt x="77" y="87"/>
                    <a:pt x="0" y="291"/>
                  </a:cubicBezTo>
                  <a:cubicBezTo>
                    <a:pt x="76" y="299"/>
                    <a:pt x="132" y="306"/>
                    <a:pt x="179" y="306"/>
                  </a:cubicBezTo>
                  <a:cubicBezTo>
                    <a:pt x="319" y="306"/>
                    <a:pt x="376" y="249"/>
                    <a:pt x="601" y="24"/>
                  </a:cubicBezTo>
                  <a:cubicBezTo>
                    <a:pt x="522" y="9"/>
                    <a:pt x="453"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3119075" y="691775"/>
              <a:ext cx="15025" cy="20875"/>
            </a:xfrm>
            <a:custGeom>
              <a:avLst/>
              <a:gdLst/>
              <a:ahLst/>
              <a:cxnLst/>
              <a:rect l="l" t="t" r="r" b="b"/>
              <a:pathLst>
                <a:path w="601" h="835" extrusionOk="0">
                  <a:moveTo>
                    <a:pt x="500" y="0"/>
                  </a:moveTo>
                  <a:cubicBezTo>
                    <a:pt x="334" y="267"/>
                    <a:pt x="167" y="534"/>
                    <a:pt x="0" y="801"/>
                  </a:cubicBezTo>
                  <a:cubicBezTo>
                    <a:pt x="33" y="801"/>
                    <a:pt x="67" y="834"/>
                    <a:pt x="100" y="834"/>
                  </a:cubicBezTo>
                  <a:cubicBezTo>
                    <a:pt x="267" y="601"/>
                    <a:pt x="434" y="334"/>
                    <a:pt x="601" y="100"/>
                  </a:cubicBezTo>
                  <a:cubicBezTo>
                    <a:pt x="567" y="67"/>
                    <a:pt x="534" y="34"/>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2932275" y="809350"/>
              <a:ext cx="14200" cy="23375"/>
            </a:xfrm>
            <a:custGeom>
              <a:avLst/>
              <a:gdLst/>
              <a:ahLst/>
              <a:cxnLst/>
              <a:rect l="l" t="t" r="r" b="b"/>
              <a:pathLst>
                <a:path w="568" h="935" extrusionOk="0">
                  <a:moveTo>
                    <a:pt x="467" y="1"/>
                  </a:moveTo>
                  <a:cubicBezTo>
                    <a:pt x="300" y="301"/>
                    <a:pt x="134" y="601"/>
                    <a:pt x="0" y="868"/>
                  </a:cubicBezTo>
                  <a:cubicBezTo>
                    <a:pt x="33" y="901"/>
                    <a:pt x="67" y="935"/>
                    <a:pt x="100" y="935"/>
                  </a:cubicBezTo>
                  <a:cubicBezTo>
                    <a:pt x="234" y="634"/>
                    <a:pt x="400" y="334"/>
                    <a:pt x="567" y="34"/>
                  </a:cubicBezTo>
                  <a:cubicBezTo>
                    <a:pt x="534" y="34"/>
                    <a:pt x="500"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3049025" y="628400"/>
              <a:ext cx="15025" cy="14200"/>
            </a:xfrm>
            <a:custGeom>
              <a:avLst/>
              <a:gdLst/>
              <a:ahLst/>
              <a:cxnLst/>
              <a:rect l="l" t="t" r="r" b="b"/>
              <a:pathLst>
                <a:path w="601" h="568" extrusionOk="0">
                  <a:moveTo>
                    <a:pt x="534" y="0"/>
                  </a:moveTo>
                  <a:cubicBezTo>
                    <a:pt x="367" y="167"/>
                    <a:pt x="167" y="300"/>
                    <a:pt x="0" y="467"/>
                  </a:cubicBezTo>
                  <a:cubicBezTo>
                    <a:pt x="0" y="501"/>
                    <a:pt x="33" y="534"/>
                    <a:pt x="67" y="567"/>
                  </a:cubicBezTo>
                  <a:cubicBezTo>
                    <a:pt x="334" y="501"/>
                    <a:pt x="500" y="334"/>
                    <a:pt x="601" y="100"/>
                  </a:cubicBezTo>
                  <a:cubicBezTo>
                    <a:pt x="601" y="67"/>
                    <a:pt x="567" y="34"/>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2970625" y="753475"/>
              <a:ext cx="5875" cy="11700"/>
            </a:xfrm>
            <a:custGeom>
              <a:avLst/>
              <a:gdLst/>
              <a:ahLst/>
              <a:cxnLst/>
              <a:rect l="l" t="t" r="r" b="b"/>
              <a:pathLst>
                <a:path w="235" h="468" extrusionOk="0">
                  <a:moveTo>
                    <a:pt x="201" y="1"/>
                  </a:moveTo>
                  <a:lnTo>
                    <a:pt x="201" y="1"/>
                  </a:lnTo>
                  <a:cubicBezTo>
                    <a:pt x="1" y="201"/>
                    <a:pt x="1" y="201"/>
                    <a:pt x="1" y="468"/>
                  </a:cubicBezTo>
                  <a:cubicBezTo>
                    <a:pt x="234" y="234"/>
                    <a:pt x="234" y="2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3010650" y="640075"/>
              <a:ext cx="13375" cy="11700"/>
            </a:xfrm>
            <a:custGeom>
              <a:avLst/>
              <a:gdLst/>
              <a:ahLst/>
              <a:cxnLst/>
              <a:rect l="l" t="t" r="r" b="b"/>
              <a:pathLst>
                <a:path w="535" h="468" extrusionOk="0">
                  <a:moveTo>
                    <a:pt x="534" y="0"/>
                  </a:moveTo>
                  <a:lnTo>
                    <a:pt x="534" y="0"/>
                  </a:lnTo>
                  <a:cubicBezTo>
                    <a:pt x="67" y="100"/>
                    <a:pt x="34" y="167"/>
                    <a:pt x="1" y="467"/>
                  </a:cubicBezTo>
                  <a:cubicBezTo>
                    <a:pt x="167" y="334"/>
                    <a:pt x="3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059850" y="720125"/>
              <a:ext cx="10875" cy="11700"/>
            </a:xfrm>
            <a:custGeom>
              <a:avLst/>
              <a:gdLst/>
              <a:ahLst/>
              <a:cxnLst/>
              <a:rect l="l" t="t" r="r" b="b"/>
              <a:pathLst>
                <a:path w="435" h="468" extrusionOk="0">
                  <a:moveTo>
                    <a:pt x="434" y="0"/>
                  </a:moveTo>
                  <a:cubicBezTo>
                    <a:pt x="67" y="134"/>
                    <a:pt x="67" y="134"/>
                    <a:pt x="1" y="467"/>
                  </a:cubicBezTo>
                  <a:cubicBezTo>
                    <a:pt x="168" y="301"/>
                    <a:pt x="301" y="1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162425" y="740975"/>
              <a:ext cx="10025" cy="12525"/>
            </a:xfrm>
            <a:custGeom>
              <a:avLst/>
              <a:gdLst/>
              <a:ahLst/>
              <a:cxnLst/>
              <a:rect l="l" t="t" r="r" b="b"/>
              <a:pathLst>
                <a:path w="401" h="501" extrusionOk="0">
                  <a:moveTo>
                    <a:pt x="268" y="0"/>
                  </a:moveTo>
                  <a:cubicBezTo>
                    <a:pt x="101" y="67"/>
                    <a:pt x="1" y="167"/>
                    <a:pt x="101" y="501"/>
                  </a:cubicBezTo>
                  <a:cubicBezTo>
                    <a:pt x="234" y="334"/>
                    <a:pt x="334" y="234"/>
                    <a:pt x="401" y="100"/>
                  </a:cubicBezTo>
                  <a:cubicBezTo>
                    <a:pt x="368" y="67"/>
                    <a:pt x="334" y="67"/>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3126575" y="635075"/>
              <a:ext cx="8350" cy="9175"/>
            </a:xfrm>
            <a:custGeom>
              <a:avLst/>
              <a:gdLst/>
              <a:ahLst/>
              <a:cxnLst/>
              <a:rect l="l" t="t" r="r" b="b"/>
              <a:pathLst>
                <a:path w="334" h="367" extrusionOk="0">
                  <a:moveTo>
                    <a:pt x="234" y="0"/>
                  </a:moveTo>
                  <a:cubicBezTo>
                    <a:pt x="167" y="33"/>
                    <a:pt x="67" y="67"/>
                    <a:pt x="34" y="133"/>
                  </a:cubicBezTo>
                  <a:cubicBezTo>
                    <a:pt x="0" y="167"/>
                    <a:pt x="100" y="267"/>
                    <a:pt x="167" y="367"/>
                  </a:cubicBezTo>
                  <a:cubicBezTo>
                    <a:pt x="234" y="267"/>
                    <a:pt x="334" y="234"/>
                    <a:pt x="334" y="167"/>
                  </a:cubicBezTo>
                  <a:cubicBezTo>
                    <a:pt x="334" y="100"/>
                    <a:pt x="267" y="33"/>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2964800" y="831025"/>
              <a:ext cx="9175" cy="9200"/>
            </a:xfrm>
            <a:custGeom>
              <a:avLst/>
              <a:gdLst/>
              <a:ahLst/>
              <a:cxnLst/>
              <a:rect l="l" t="t" r="r" b="b"/>
              <a:pathLst>
                <a:path w="367" h="368" extrusionOk="0">
                  <a:moveTo>
                    <a:pt x="367" y="1"/>
                  </a:moveTo>
                  <a:cubicBezTo>
                    <a:pt x="167" y="1"/>
                    <a:pt x="0" y="68"/>
                    <a:pt x="33" y="368"/>
                  </a:cubicBezTo>
                  <a:cubicBezTo>
                    <a:pt x="167" y="201"/>
                    <a:pt x="267" y="10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959775" y="821875"/>
              <a:ext cx="7550" cy="7525"/>
            </a:xfrm>
            <a:custGeom>
              <a:avLst/>
              <a:gdLst/>
              <a:ahLst/>
              <a:cxnLst/>
              <a:rect l="l" t="t" r="r" b="b"/>
              <a:pathLst>
                <a:path w="302" h="301" extrusionOk="0">
                  <a:moveTo>
                    <a:pt x="234" y="0"/>
                  </a:moveTo>
                  <a:lnTo>
                    <a:pt x="234" y="0"/>
                  </a:lnTo>
                  <a:cubicBezTo>
                    <a:pt x="134" y="100"/>
                    <a:pt x="68" y="200"/>
                    <a:pt x="1" y="300"/>
                  </a:cubicBezTo>
                  <a:cubicBezTo>
                    <a:pt x="234" y="300"/>
                    <a:pt x="301" y="20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3061525" y="828525"/>
              <a:ext cx="10025" cy="7550"/>
            </a:xfrm>
            <a:custGeom>
              <a:avLst/>
              <a:gdLst/>
              <a:ahLst/>
              <a:cxnLst/>
              <a:rect l="l" t="t" r="r" b="b"/>
              <a:pathLst>
                <a:path w="401" h="302" extrusionOk="0">
                  <a:moveTo>
                    <a:pt x="334" y="1"/>
                  </a:moveTo>
                  <a:cubicBezTo>
                    <a:pt x="234" y="68"/>
                    <a:pt x="101" y="134"/>
                    <a:pt x="0" y="201"/>
                  </a:cubicBezTo>
                  <a:cubicBezTo>
                    <a:pt x="0" y="234"/>
                    <a:pt x="34" y="301"/>
                    <a:pt x="67" y="301"/>
                  </a:cubicBezTo>
                  <a:cubicBezTo>
                    <a:pt x="167" y="234"/>
                    <a:pt x="267" y="168"/>
                    <a:pt x="401" y="101"/>
                  </a:cubicBezTo>
                  <a:cubicBezTo>
                    <a:pt x="367" y="68"/>
                    <a:pt x="367" y="34"/>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3136575" y="667575"/>
              <a:ext cx="7525" cy="6700"/>
            </a:xfrm>
            <a:custGeom>
              <a:avLst/>
              <a:gdLst/>
              <a:ahLst/>
              <a:cxnLst/>
              <a:rect l="l" t="t" r="r" b="b"/>
              <a:pathLst>
                <a:path w="301" h="268" extrusionOk="0">
                  <a:moveTo>
                    <a:pt x="101" y="1"/>
                  </a:moveTo>
                  <a:cubicBezTo>
                    <a:pt x="67" y="1"/>
                    <a:pt x="1" y="101"/>
                    <a:pt x="1" y="134"/>
                  </a:cubicBezTo>
                  <a:cubicBezTo>
                    <a:pt x="1" y="168"/>
                    <a:pt x="34" y="234"/>
                    <a:pt x="101" y="268"/>
                  </a:cubicBezTo>
                  <a:cubicBezTo>
                    <a:pt x="134" y="268"/>
                    <a:pt x="167" y="201"/>
                    <a:pt x="301" y="134"/>
                  </a:cubicBezTo>
                  <a:cubicBezTo>
                    <a:pt x="201" y="68"/>
                    <a:pt x="134"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3129900" y="744300"/>
              <a:ext cx="9200" cy="8375"/>
            </a:xfrm>
            <a:custGeom>
              <a:avLst/>
              <a:gdLst/>
              <a:ahLst/>
              <a:cxnLst/>
              <a:rect l="l" t="t" r="r" b="b"/>
              <a:pathLst>
                <a:path w="368" h="335" extrusionOk="0">
                  <a:moveTo>
                    <a:pt x="268" y="1"/>
                  </a:moveTo>
                  <a:lnTo>
                    <a:pt x="268" y="1"/>
                  </a:lnTo>
                  <a:cubicBezTo>
                    <a:pt x="201" y="34"/>
                    <a:pt x="134" y="34"/>
                    <a:pt x="101" y="68"/>
                  </a:cubicBezTo>
                  <a:cubicBezTo>
                    <a:pt x="67" y="134"/>
                    <a:pt x="67" y="201"/>
                    <a:pt x="1" y="334"/>
                  </a:cubicBezTo>
                  <a:cubicBezTo>
                    <a:pt x="234" y="234"/>
                    <a:pt x="368" y="20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8"/>
            <p:cNvSpPr/>
            <p:nvPr/>
          </p:nvSpPr>
          <p:spPr>
            <a:xfrm>
              <a:off x="3110725" y="806025"/>
              <a:ext cx="5875" cy="7525"/>
            </a:xfrm>
            <a:custGeom>
              <a:avLst/>
              <a:gdLst/>
              <a:ahLst/>
              <a:cxnLst/>
              <a:rect l="l" t="t" r="r" b="b"/>
              <a:pathLst>
                <a:path w="235" h="301" extrusionOk="0">
                  <a:moveTo>
                    <a:pt x="134" y="0"/>
                  </a:moveTo>
                  <a:cubicBezTo>
                    <a:pt x="101" y="67"/>
                    <a:pt x="34" y="167"/>
                    <a:pt x="1" y="267"/>
                  </a:cubicBezTo>
                  <a:lnTo>
                    <a:pt x="67" y="300"/>
                  </a:lnTo>
                  <a:cubicBezTo>
                    <a:pt x="101" y="267"/>
                    <a:pt x="167" y="234"/>
                    <a:pt x="201" y="200"/>
                  </a:cubicBezTo>
                  <a:cubicBezTo>
                    <a:pt x="201" y="167"/>
                    <a:pt x="201" y="100"/>
                    <a:pt x="234" y="34"/>
                  </a:cubicBezTo>
                  <a:cubicBezTo>
                    <a:pt x="201" y="34"/>
                    <a:pt x="167"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2910575" y="763500"/>
              <a:ext cx="3375" cy="7525"/>
            </a:xfrm>
            <a:custGeom>
              <a:avLst/>
              <a:gdLst/>
              <a:ahLst/>
              <a:cxnLst/>
              <a:rect l="l" t="t" r="r" b="b"/>
              <a:pathLst>
                <a:path w="135" h="301" extrusionOk="0">
                  <a:moveTo>
                    <a:pt x="68" y="0"/>
                  </a:moveTo>
                  <a:cubicBezTo>
                    <a:pt x="34" y="67"/>
                    <a:pt x="1" y="167"/>
                    <a:pt x="1" y="267"/>
                  </a:cubicBezTo>
                  <a:cubicBezTo>
                    <a:pt x="1" y="267"/>
                    <a:pt x="34" y="267"/>
                    <a:pt x="68" y="300"/>
                  </a:cubicBezTo>
                  <a:cubicBezTo>
                    <a:pt x="68" y="200"/>
                    <a:pt x="101"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3119900" y="758475"/>
              <a:ext cx="6700" cy="5050"/>
            </a:xfrm>
            <a:custGeom>
              <a:avLst/>
              <a:gdLst/>
              <a:ahLst/>
              <a:cxnLst/>
              <a:rect l="l" t="t" r="r" b="b"/>
              <a:pathLst>
                <a:path w="268" h="202" extrusionOk="0">
                  <a:moveTo>
                    <a:pt x="201" y="1"/>
                  </a:moveTo>
                  <a:cubicBezTo>
                    <a:pt x="134" y="34"/>
                    <a:pt x="67" y="101"/>
                    <a:pt x="0" y="134"/>
                  </a:cubicBezTo>
                  <a:cubicBezTo>
                    <a:pt x="0" y="134"/>
                    <a:pt x="34" y="168"/>
                    <a:pt x="67" y="201"/>
                  </a:cubicBezTo>
                  <a:cubicBezTo>
                    <a:pt x="134" y="168"/>
                    <a:pt x="201" y="134"/>
                    <a:pt x="267" y="101"/>
                  </a:cubicBezTo>
                  <a:cubicBezTo>
                    <a:pt x="234" y="68"/>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133250" y="716800"/>
              <a:ext cx="4175" cy="10850"/>
            </a:xfrm>
            <a:custGeom>
              <a:avLst/>
              <a:gdLst/>
              <a:ahLst/>
              <a:cxnLst/>
              <a:rect l="l" t="t" r="r" b="b"/>
              <a:pathLst>
                <a:path w="167" h="434" extrusionOk="0">
                  <a:moveTo>
                    <a:pt x="134" y="0"/>
                  </a:moveTo>
                  <a:cubicBezTo>
                    <a:pt x="100" y="67"/>
                    <a:pt x="34" y="167"/>
                    <a:pt x="0" y="267"/>
                  </a:cubicBezTo>
                  <a:cubicBezTo>
                    <a:pt x="0" y="300"/>
                    <a:pt x="34" y="334"/>
                    <a:pt x="67" y="434"/>
                  </a:cubicBezTo>
                  <a:cubicBezTo>
                    <a:pt x="134" y="234"/>
                    <a:pt x="167" y="13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148250" y="695100"/>
              <a:ext cx="5875" cy="6700"/>
            </a:xfrm>
            <a:custGeom>
              <a:avLst/>
              <a:gdLst/>
              <a:ahLst/>
              <a:cxnLst/>
              <a:rect l="l" t="t" r="r" b="b"/>
              <a:pathLst>
                <a:path w="235" h="268" extrusionOk="0">
                  <a:moveTo>
                    <a:pt x="134" y="1"/>
                  </a:moveTo>
                  <a:cubicBezTo>
                    <a:pt x="67" y="67"/>
                    <a:pt x="34" y="134"/>
                    <a:pt x="1" y="234"/>
                  </a:cubicBezTo>
                  <a:cubicBezTo>
                    <a:pt x="1" y="234"/>
                    <a:pt x="34" y="268"/>
                    <a:pt x="67" y="268"/>
                  </a:cubicBezTo>
                  <a:cubicBezTo>
                    <a:pt x="101" y="234"/>
                    <a:pt x="167" y="168"/>
                    <a:pt x="234" y="101"/>
                  </a:cubicBezTo>
                  <a:cubicBezTo>
                    <a:pt x="201" y="67"/>
                    <a:pt x="167"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151600" y="720950"/>
              <a:ext cx="4175" cy="5875"/>
            </a:xfrm>
            <a:custGeom>
              <a:avLst/>
              <a:gdLst/>
              <a:ahLst/>
              <a:cxnLst/>
              <a:rect l="l" t="t" r="r" b="b"/>
              <a:pathLst>
                <a:path w="167" h="235" extrusionOk="0">
                  <a:moveTo>
                    <a:pt x="100" y="1"/>
                  </a:moveTo>
                  <a:cubicBezTo>
                    <a:pt x="67" y="68"/>
                    <a:pt x="33" y="134"/>
                    <a:pt x="0" y="201"/>
                  </a:cubicBezTo>
                  <a:cubicBezTo>
                    <a:pt x="33" y="201"/>
                    <a:pt x="67" y="234"/>
                    <a:pt x="100" y="234"/>
                  </a:cubicBezTo>
                  <a:lnTo>
                    <a:pt x="167" y="34"/>
                  </a:lnTo>
                  <a:cubicBezTo>
                    <a:pt x="133" y="1"/>
                    <a:pt x="100"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263457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F79742B-9225-E6E4-5EAB-35A3296AAB4F}"/>
              </a:ext>
            </a:extLst>
          </p:cNvPr>
          <p:cNvSpPr>
            <a:spLocks noGrp="1"/>
          </p:cNvSpPr>
          <p:nvPr>
            <p:ph type="body" idx="1"/>
          </p:nvPr>
        </p:nvSpPr>
        <p:spPr>
          <a:xfrm>
            <a:off x="70338" y="1247574"/>
            <a:ext cx="9073662" cy="3895926"/>
          </a:xfrm>
        </p:spPr>
        <p:txBody>
          <a:bodyPr/>
          <a:lstStyle/>
          <a:p>
            <a:pPr marL="152400" indent="0">
              <a:buNone/>
            </a:pPr>
            <a:r>
              <a:rPr lang="en-US" sz="2400" dirty="0"/>
              <a:t>Our Model will solve all the all the challenges which peoples are facing &amp; we will try to give them easiest cum understandable model &amp; we will also try to give them the best advices according to their soil contents. For Example: our Model will tell that  which crops should be grown &amp; how much amount of water will </a:t>
            </a:r>
            <a:r>
              <a:rPr lang="en-US" sz="2400"/>
              <a:t>be suitable &amp; </a:t>
            </a:r>
            <a:r>
              <a:rPr lang="en-US" sz="2400" dirty="0"/>
              <a:t>what kind pests can attract &amp; we will give the suitable solution for the pest control to </a:t>
            </a:r>
            <a:r>
              <a:rPr lang="en-US" sz="2400"/>
              <a:t>the users.</a:t>
            </a:r>
            <a:endParaRPr lang="en-IN" sz="2400" dirty="0"/>
          </a:p>
        </p:txBody>
      </p:sp>
      <p:sp>
        <p:nvSpPr>
          <p:cNvPr id="3" name="Title 2">
            <a:extLst>
              <a:ext uri="{FF2B5EF4-FFF2-40B4-BE49-F238E27FC236}">
                <a16:creationId xmlns:a16="http://schemas.microsoft.com/office/drawing/2014/main" id="{3A8C1565-ED5E-5E99-0CCF-92563529EF0E}"/>
              </a:ext>
            </a:extLst>
          </p:cNvPr>
          <p:cNvSpPr>
            <a:spLocks noGrp="1"/>
          </p:cNvSpPr>
          <p:nvPr>
            <p:ph type="title"/>
          </p:nvPr>
        </p:nvSpPr>
        <p:spPr/>
        <p:txBody>
          <a:bodyPr/>
          <a:lstStyle/>
          <a:p>
            <a:pPr algn="just"/>
            <a:r>
              <a:rPr lang="en-US" dirty="0"/>
              <a:t>	Solution By Our Model</a:t>
            </a:r>
            <a:endParaRPr lang="en-IN" dirty="0"/>
          </a:p>
        </p:txBody>
      </p:sp>
    </p:spTree>
    <p:extLst>
      <p:ext uri="{BB962C8B-B14F-4D97-AF65-F5344CB8AC3E}">
        <p14:creationId xmlns:p14="http://schemas.microsoft.com/office/powerpoint/2010/main" val="3054679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31"/>
        <p:cNvGrpSpPr/>
        <p:nvPr/>
      </p:nvGrpSpPr>
      <p:grpSpPr>
        <a:xfrm>
          <a:off x="0" y="0"/>
          <a:ext cx="0" cy="0"/>
          <a:chOff x="0" y="0"/>
          <a:chExt cx="0" cy="0"/>
        </a:xfrm>
      </p:grpSpPr>
      <p:sp>
        <p:nvSpPr>
          <p:cNvPr id="3532" name="Google Shape;3532;p44"/>
          <p:cNvSpPr txBox="1">
            <a:spLocks noGrp="1"/>
          </p:cNvSpPr>
          <p:nvPr>
            <p:ph type="title"/>
          </p:nvPr>
        </p:nvSpPr>
        <p:spPr>
          <a:xfrm>
            <a:off x="713250" y="48757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 </a:t>
            </a:r>
            <a:endParaRPr dirty="0"/>
          </a:p>
        </p:txBody>
      </p:sp>
      <p:sp>
        <p:nvSpPr>
          <p:cNvPr id="3533" name="Google Shape;3533;p44"/>
          <p:cNvSpPr txBox="1">
            <a:spLocks noGrp="1"/>
          </p:cNvSpPr>
          <p:nvPr>
            <p:ph type="subTitle" idx="1"/>
          </p:nvPr>
        </p:nvSpPr>
        <p:spPr>
          <a:xfrm>
            <a:off x="1346775" y="1286214"/>
            <a:ext cx="5899314" cy="22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dirty="0"/>
              <a:t>Crop yield prediction is one of the challenging tasks in agriculture. It plays an essential role in decision making at global, regional, and field levels. The prediction of crop yield is based on soil, meteorological, environmental, and crop parameters. Decision support models are broadly used to extract significant crop features for prediction. Precision agriculture focuses on monitoring (sensing technologies), management information systems, variable rate technologies, and responses to inter- and </a:t>
            </a:r>
            <a:r>
              <a:rPr lang="en-US" sz="1600" dirty="0" err="1"/>
              <a:t>intravariability</a:t>
            </a:r>
            <a:r>
              <a:rPr lang="en-US" sz="1600" dirty="0"/>
              <a:t> in cropping systems. The benefits of precision agriculture involve increasing crop yield and crop quality, while reducing the environmental impact.</a:t>
            </a:r>
            <a:endParaRPr sz="1600" dirty="0"/>
          </a:p>
        </p:txBody>
      </p:sp>
      <p:sp>
        <p:nvSpPr>
          <p:cNvPr id="3534" name="Google Shape;3534;p44"/>
          <p:cNvSpPr/>
          <p:nvPr/>
        </p:nvSpPr>
        <p:spPr>
          <a:xfrm>
            <a:off x="5709942" y="4702427"/>
            <a:ext cx="3271983" cy="345899"/>
          </a:xfrm>
          <a:prstGeom prst="rect">
            <a:avLst/>
          </a:prstGeom>
        </p:spPr>
        <p:txBody>
          <a:bodyPr>
            <a:prstTxWarp prst="textPlain">
              <a:avLst/>
            </a:prstTxWarp>
          </a:bodyPr>
          <a:lstStyle/>
          <a:p>
            <a:pPr lvl="0" algn="ctr"/>
            <a:r>
              <a:rPr b="0" i="0">
                <a:ln w="19050" cap="flat" cmpd="sng">
                  <a:solidFill>
                    <a:schemeClr val="lt1"/>
                  </a:solidFill>
                  <a:prstDash val="solid"/>
                  <a:round/>
                  <a:headEnd type="none" w="sm" len="sm"/>
                  <a:tailEnd type="none" w="sm" len="sm"/>
                </a:ln>
                <a:noFill/>
                <a:latin typeface="Encode Sans;900"/>
              </a:rPr>
              <a:t>AGRICULTURE</a:t>
            </a:r>
          </a:p>
        </p:txBody>
      </p:sp>
      <p:sp>
        <p:nvSpPr>
          <p:cNvPr id="3535" name="Google Shape;3535;p44"/>
          <p:cNvSpPr/>
          <p:nvPr/>
        </p:nvSpPr>
        <p:spPr>
          <a:xfrm>
            <a:off x="5242752" y="4375870"/>
            <a:ext cx="3819900" cy="735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6" name="Google Shape;3536;p44"/>
          <p:cNvGrpSpPr/>
          <p:nvPr/>
        </p:nvGrpSpPr>
        <p:grpSpPr>
          <a:xfrm rot="664727">
            <a:off x="7430240" y="2360901"/>
            <a:ext cx="465298" cy="1470680"/>
            <a:chOff x="4895550" y="2860525"/>
            <a:chExt cx="725150" cy="2292000"/>
          </a:xfrm>
        </p:grpSpPr>
        <p:sp>
          <p:nvSpPr>
            <p:cNvPr id="3537" name="Google Shape;3537;p44"/>
            <p:cNvSpPr/>
            <p:nvPr/>
          </p:nvSpPr>
          <p:spPr>
            <a:xfrm>
              <a:off x="5267225" y="2860525"/>
              <a:ext cx="185250" cy="840525"/>
            </a:xfrm>
            <a:custGeom>
              <a:avLst/>
              <a:gdLst/>
              <a:ahLst/>
              <a:cxnLst/>
              <a:rect l="l" t="t" r="r" b="b"/>
              <a:pathLst>
                <a:path w="7410" h="33621" extrusionOk="0">
                  <a:moveTo>
                    <a:pt x="2940" y="0"/>
                  </a:moveTo>
                  <a:cubicBezTo>
                    <a:pt x="2187" y="6827"/>
                    <a:pt x="1434" y="13677"/>
                    <a:pt x="680" y="20503"/>
                  </a:cubicBezTo>
                  <a:cubicBezTo>
                    <a:pt x="462" y="22349"/>
                    <a:pt x="268" y="24196"/>
                    <a:pt x="268" y="26042"/>
                  </a:cubicBezTo>
                  <a:cubicBezTo>
                    <a:pt x="268" y="28617"/>
                    <a:pt x="0" y="31556"/>
                    <a:pt x="1409" y="33621"/>
                  </a:cubicBezTo>
                  <a:cubicBezTo>
                    <a:pt x="4494" y="29977"/>
                    <a:pt x="4324" y="25143"/>
                    <a:pt x="5272" y="20455"/>
                  </a:cubicBezTo>
                  <a:cubicBezTo>
                    <a:pt x="5976" y="17078"/>
                    <a:pt x="7409" y="13774"/>
                    <a:pt x="7264" y="10325"/>
                  </a:cubicBezTo>
                  <a:cubicBezTo>
                    <a:pt x="7094" y="6584"/>
                    <a:pt x="4883" y="3207"/>
                    <a:pt x="294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4"/>
            <p:cNvSpPr/>
            <p:nvPr/>
          </p:nvSpPr>
          <p:spPr>
            <a:xfrm>
              <a:off x="5083200" y="2914575"/>
              <a:ext cx="201650" cy="748825"/>
            </a:xfrm>
            <a:custGeom>
              <a:avLst/>
              <a:gdLst/>
              <a:ahLst/>
              <a:cxnLst/>
              <a:rect l="l" t="t" r="r" b="b"/>
              <a:pathLst>
                <a:path w="8066" h="29953" extrusionOk="0">
                  <a:moveTo>
                    <a:pt x="1" y="0"/>
                  </a:moveTo>
                  <a:lnTo>
                    <a:pt x="1" y="0"/>
                  </a:lnTo>
                  <a:cubicBezTo>
                    <a:pt x="317" y="2333"/>
                    <a:pt x="632" y="4665"/>
                    <a:pt x="948" y="6997"/>
                  </a:cubicBezTo>
                  <a:cubicBezTo>
                    <a:pt x="1361" y="10130"/>
                    <a:pt x="1798" y="13264"/>
                    <a:pt x="2381" y="16373"/>
                  </a:cubicBezTo>
                  <a:cubicBezTo>
                    <a:pt x="2746" y="18341"/>
                    <a:pt x="3159" y="20285"/>
                    <a:pt x="3645" y="22204"/>
                  </a:cubicBezTo>
                  <a:cubicBezTo>
                    <a:pt x="4398" y="25264"/>
                    <a:pt x="5564" y="28009"/>
                    <a:pt x="8066" y="29953"/>
                  </a:cubicBezTo>
                  <a:cubicBezTo>
                    <a:pt x="6997" y="25872"/>
                    <a:pt x="7094" y="22349"/>
                    <a:pt x="6803" y="18147"/>
                  </a:cubicBezTo>
                  <a:cubicBezTo>
                    <a:pt x="6705" y="16446"/>
                    <a:pt x="6705" y="14722"/>
                    <a:pt x="6463" y="13045"/>
                  </a:cubicBezTo>
                  <a:cubicBezTo>
                    <a:pt x="5734" y="8066"/>
                    <a:pt x="2819" y="4130"/>
                    <a:pt x="1"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4"/>
            <p:cNvSpPr/>
            <p:nvPr/>
          </p:nvSpPr>
          <p:spPr>
            <a:xfrm>
              <a:off x="5125100" y="3617475"/>
              <a:ext cx="171125" cy="370850"/>
            </a:xfrm>
            <a:custGeom>
              <a:avLst/>
              <a:gdLst/>
              <a:ahLst/>
              <a:cxnLst/>
              <a:rect l="l" t="t" r="r" b="b"/>
              <a:pathLst>
                <a:path w="6845" h="14834" extrusionOk="0">
                  <a:moveTo>
                    <a:pt x="1724" y="0"/>
                  </a:moveTo>
                  <a:cubicBezTo>
                    <a:pt x="1653" y="0"/>
                    <a:pt x="1578" y="6"/>
                    <a:pt x="1507" y="15"/>
                  </a:cubicBezTo>
                  <a:cubicBezTo>
                    <a:pt x="973" y="88"/>
                    <a:pt x="560" y="476"/>
                    <a:pt x="414" y="987"/>
                  </a:cubicBezTo>
                  <a:cubicBezTo>
                    <a:pt x="50" y="2055"/>
                    <a:pt x="1" y="3246"/>
                    <a:pt x="171" y="4388"/>
                  </a:cubicBezTo>
                  <a:cubicBezTo>
                    <a:pt x="341" y="5796"/>
                    <a:pt x="803" y="7133"/>
                    <a:pt x="1313" y="8469"/>
                  </a:cubicBezTo>
                  <a:cubicBezTo>
                    <a:pt x="1847" y="9878"/>
                    <a:pt x="3256" y="10631"/>
                    <a:pt x="4301" y="11724"/>
                  </a:cubicBezTo>
                  <a:cubicBezTo>
                    <a:pt x="5199" y="12623"/>
                    <a:pt x="6171" y="13789"/>
                    <a:pt x="6754" y="14833"/>
                  </a:cubicBezTo>
                  <a:cubicBezTo>
                    <a:pt x="6730" y="12598"/>
                    <a:pt x="6608" y="9926"/>
                    <a:pt x="6827" y="7521"/>
                  </a:cubicBezTo>
                  <a:cubicBezTo>
                    <a:pt x="6844" y="7453"/>
                    <a:pt x="6825" y="7384"/>
                    <a:pt x="6786" y="7384"/>
                  </a:cubicBezTo>
                  <a:cubicBezTo>
                    <a:pt x="6770" y="7384"/>
                    <a:pt x="6751" y="7396"/>
                    <a:pt x="6730" y="7424"/>
                  </a:cubicBezTo>
                  <a:cubicBezTo>
                    <a:pt x="5831" y="4849"/>
                    <a:pt x="4374" y="2468"/>
                    <a:pt x="2527" y="476"/>
                  </a:cubicBezTo>
                  <a:cubicBezTo>
                    <a:pt x="2382" y="306"/>
                    <a:pt x="2236" y="161"/>
                    <a:pt x="2041" y="64"/>
                  </a:cubicBezTo>
                  <a:cubicBezTo>
                    <a:pt x="1964" y="17"/>
                    <a:pt x="1848" y="0"/>
                    <a:pt x="172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4"/>
            <p:cNvSpPr/>
            <p:nvPr/>
          </p:nvSpPr>
          <p:spPr>
            <a:xfrm>
              <a:off x="5130575" y="3661550"/>
              <a:ext cx="78975" cy="29175"/>
            </a:xfrm>
            <a:custGeom>
              <a:avLst/>
              <a:gdLst/>
              <a:ahLst/>
              <a:cxnLst/>
              <a:rect l="l" t="t" r="r" b="b"/>
              <a:pathLst>
                <a:path w="3159" h="1167" fill="none" extrusionOk="0">
                  <a:moveTo>
                    <a:pt x="1" y="1167"/>
                  </a:moveTo>
                  <a:cubicBezTo>
                    <a:pt x="1094" y="948"/>
                    <a:pt x="3159" y="1"/>
                    <a:pt x="3159"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4"/>
            <p:cNvSpPr/>
            <p:nvPr/>
          </p:nvSpPr>
          <p:spPr>
            <a:xfrm>
              <a:off x="5134225" y="3698600"/>
              <a:ext cx="102650" cy="43150"/>
            </a:xfrm>
            <a:custGeom>
              <a:avLst/>
              <a:gdLst/>
              <a:ahLst/>
              <a:cxnLst/>
              <a:rect l="l" t="t" r="r" b="b"/>
              <a:pathLst>
                <a:path w="4106" h="1726" fill="none" extrusionOk="0">
                  <a:moveTo>
                    <a:pt x="0" y="1726"/>
                  </a:moveTo>
                  <a:cubicBezTo>
                    <a:pt x="0" y="1726"/>
                    <a:pt x="559" y="1531"/>
                    <a:pt x="899" y="1385"/>
                  </a:cubicBezTo>
                  <a:cubicBezTo>
                    <a:pt x="1968" y="924"/>
                    <a:pt x="3037" y="462"/>
                    <a:pt x="4106"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4"/>
            <p:cNvSpPr/>
            <p:nvPr/>
          </p:nvSpPr>
          <p:spPr>
            <a:xfrm>
              <a:off x="5146975" y="3738700"/>
              <a:ext cx="115400" cy="52850"/>
            </a:xfrm>
            <a:custGeom>
              <a:avLst/>
              <a:gdLst/>
              <a:ahLst/>
              <a:cxnLst/>
              <a:rect l="l" t="t" r="r" b="b"/>
              <a:pathLst>
                <a:path w="4616" h="2114" fill="none" extrusionOk="0">
                  <a:moveTo>
                    <a:pt x="0" y="2114"/>
                  </a:moveTo>
                  <a:lnTo>
                    <a:pt x="4616" y="0"/>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4"/>
            <p:cNvSpPr/>
            <p:nvPr/>
          </p:nvSpPr>
          <p:spPr>
            <a:xfrm>
              <a:off x="5162150" y="3786050"/>
              <a:ext cx="122100" cy="49225"/>
            </a:xfrm>
            <a:custGeom>
              <a:avLst/>
              <a:gdLst/>
              <a:ahLst/>
              <a:cxnLst/>
              <a:rect l="l" t="t" r="r" b="b"/>
              <a:pathLst>
                <a:path w="4884" h="1969" fill="none" extrusionOk="0">
                  <a:moveTo>
                    <a:pt x="1" y="1969"/>
                  </a:moveTo>
                  <a:cubicBezTo>
                    <a:pt x="1555" y="1458"/>
                    <a:pt x="3426" y="730"/>
                    <a:pt x="4883"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4"/>
            <p:cNvSpPr/>
            <p:nvPr/>
          </p:nvSpPr>
          <p:spPr>
            <a:xfrm>
              <a:off x="5195550" y="3837675"/>
              <a:ext cx="86275" cy="34050"/>
            </a:xfrm>
            <a:custGeom>
              <a:avLst/>
              <a:gdLst/>
              <a:ahLst/>
              <a:cxnLst/>
              <a:rect l="l" t="t" r="r" b="b"/>
              <a:pathLst>
                <a:path w="3451" h="1362" fill="none" extrusionOk="0">
                  <a:moveTo>
                    <a:pt x="1" y="1361"/>
                  </a:moveTo>
                  <a:cubicBezTo>
                    <a:pt x="1070" y="875"/>
                    <a:pt x="3450" y="1"/>
                    <a:pt x="3450" y="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4"/>
            <p:cNvSpPr/>
            <p:nvPr/>
          </p:nvSpPr>
          <p:spPr>
            <a:xfrm>
              <a:off x="5235650" y="3881400"/>
              <a:ext cx="51625" cy="21275"/>
            </a:xfrm>
            <a:custGeom>
              <a:avLst/>
              <a:gdLst/>
              <a:ahLst/>
              <a:cxnLst/>
              <a:rect l="l" t="t" r="r" b="b"/>
              <a:pathLst>
                <a:path w="2065" h="851" fill="none" extrusionOk="0">
                  <a:moveTo>
                    <a:pt x="0" y="851"/>
                  </a:moveTo>
                  <a:lnTo>
                    <a:pt x="2065" y="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4"/>
            <p:cNvSpPr/>
            <p:nvPr/>
          </p:nvSpPr>
          <p:spPr>
            <a:xfrm>
              <a:off x="5170050" y="3631800"/>
              <a:ext cx="114200" cy="283025"/>
            </a:xfrm>
            <a:custGeom>
              <a:avLst/>
              <a:gdLst/>
              <a:ahLst/>
              <a:cxnLst/>
              <a:rect l="l" t="t" r="r" b="b"/>
              <a:pathLst>
                <a:path w="4568" h="11321" fill="none" extrusionOk="0">
                  <a:moveTo>
                    <a:pt x="1" y="1"/>
                  </a:moveTo>
                  <a:lnTo>
                    <a:pt x="4567" y="11321"/>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4"/>
            <p:cNvSpPr/>
            <p:nvPr/>
          </p:nvSpPr>
          <p:spPr>
            <a:xfrm>
              <a:off x="5136650" y="3656700"/>
              <a:ext cx="104475" cy="258125"/>
            </a:xfrm>
            <a:custGeom>
              <a:avLst/>
              <a:gdLst/>
              <a:ahLst/>
              <a:cxnLst/>
              <a:rect l="l" t="t" r="r" b="b"/>
              <a:pathLst>
                <a:path w="4179" h="10325" fill="none" extrusionOk="0">
                  <a:moveTo>
                    <a:pt x="0" y="1"/>
                  </a:moveTo>
                  <a:lnTo>
                    <a:pt x="4179" y="1032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4"/>
            <p:cNvSpPr/>
            <p:nvPr/>
          </p:nvSpPr>
          <p:spPr>
            <a:xfrm>
              <a:off x="5306700" y="3786825"/>
              <a:ext cx="181600" cy="271800"/>
            </a:xfrm>
            <a:custGeom>
              <a:avLst/>
              <a:gdLst/>
              <a:ahLst/>
              <a:cxnLst/>
              <a:rect l="l" t="t" r="r" b="b"/>
              <a:pathLst>
                <a:path w="7264" h="10872" extrusionOk="0">
                  <a:moveTo>
                    <a:pt x="5579" y="1"/>
                  </a:moveTo>
                  <a:cubicBezTo>
                    <a:pt x="5327" y="1"/>
                    <a:pt x="5076" y="115"/>
                    <a:pt x="4907" y="334"/>
                  </a:cubicBezTo>
                  <a:cubicBezTo>
                    <a:pt x="3693" y="1792"/>
                    <a:pt x="316" y="6310"/>
                    <a:pt x="0" y="10537"/>
                  </a:cubicBezTo>
                  <a:cubicBezTo>
                    <a:pt x="122" y="10731"/>
                    <a:pt x="219" y="10853"/>
                    <a:pt x="438" y="10853"/>
                  </a:cubicBezTo>
                  <a:cubicBezTo>
                    <a:pt x="462" y="10865"/>
                    <a:pt x="486" y="10871"/>
                    <a:pt x="510" y="10871"/>
                  </a:cubicBezTo>
                  <a:cubicBezTo>
                    <a:pt x="535" y="10871"/>
                    <a:pt x="559" y="10865"/>
                    <a:pt x="583" y="10853"/>
                  </a:cubicBezTo>
                  <a:cubicBezTo>
                    <a:pt x="632" y="10804"/>
                    <a:pt x="656" y="10731"/>
                    <a:pt x="680" y="10683"/>
                  </a:cubicBezTo>
                  <a:cubicBezTo>
                    <a:pt x="802" y="10318"/>
                    <a:pt x="899" y="9978"/>
                    <a:pt x="1021" y="9638"/>
                  </a:cubicBezTo>
                  <a:cubicBezTo>
                    <a:pt x="1093" y="9420"/>
                    <a:pt x="1191" y="9177"/>
                    <a:pt x="1312" y="8982"/>
                  </a:cubicBezTo>
                  <a:cubicBezTo>
                    <a:pt x="1579" y="8594"/>
                    <a:pt x="1992" y="8351"/>
                    <a:pt x="2430" y="8181"/>
                  </a:cubicBezTo>
                  <a:cubicBezTo>
                    <a:pt x="3377" y="7768"/>
                    <a:pt x="4349" y="7500"/>
                    <a:pt x="5393" y="7452"/>
                  </a:cubicBezTo>
                  <a:cubicBezTo>
                    <a:pt x="5903" y="6237"/>
                    <a:pt x="6778" y="2885"/>
                    <a:pt x="7142" y="1379"/>
                  </a:cubicBezTo>
                  <a:cubicBezTo>
                    <a:pt x="7264" y="942"/>
                    <a:pt x="7021" y="504"/>
                    <a:pt x="6608" y="334"/>
                  </a:cubicBezTo>
                  <a:lnTo>
                    <a:pt x="5903" y="67"/>
                  </a:lnTo>
                  <a:cubicBezTo>
                    <a:pt x="5800" y="23"/>
                    <a:pt x="5689" y="1"/>
                    <a:pt x="557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4"/>
            <p:cNvSpPr/>
            <p:nvPr/>
          </p:nvSpPr>
          <p:spPr>
            <a:xfrm>
              <a:off x="5346175" y="3794550"/>
              <a:ext cx="100225" cy="178575"/>
            </a:xfrm>
            <a:custGeom>
              <a:avLst/>
              <a:gdLst/>
              <a:ahLst/>
              <a:cxnLst/>
              <a:rect l="l" t="t" r="r" b="b"/>
              <a:pathLst>
                <a:path w="4009" h="7143" fill="none" extrusionOk="0">
                  <a:moveTo>
                    <a:pt x="4009" y="1"/>
                  </a:moveTo>
                  <a:lnTo>
                    <a:pt x="0" y="7143"/>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4"/>
            <p:cNvSpPr/>
            <p:nvPr/>
          </p:nvSpPr>
          <p:spPr>
            <a:xfrm>
              <a:off x="5400225" y="3803675"/>
              <a:ext cx="73500" cy="154875"/>
            </a:xfrm>
            <a:custGeom>
              <a:avLst/>
              <a:gdLst/>
              <a:ahLst/>
              <a:cxnLst/>
              <a:rect l="l" t="t" r="r" b="b"/>
              <a:pathLst>
                <a:path w="2940" h="6195" fill="none" extrusionOk="0">
                  <a:moveTo>
                    <a:pt x="2940" y="0"/>
                  </a:moveTo>
                  <a:lnTo>
                    <a:pt x="0" y="6195"/>
                  </a:ln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4"/>
            <p:cNvSpPr/>
            <p:nvPr/>
          </p:nvSpPr>
          <p:spPr>
            <a:xfrm>
              <a:off x="5422075" y="3812175"/>
              <a:ext cx="56525" cy="22500"/>
            </a:xfrm>
            <a:custGeom>
              <a:avLst/>
              <a:gdLst/>
              <a:ahLst/>
              <a:cxnLst/>
              <a:rect l="l" t="t" r="r" b="b"/>
              <a:pathLst>
                <a:path w="2261" h="900" fill="none" extrusionOk="0">
                  <a:moveTo>
                    <a:pt x="1" y="0"/>
                  </a:moveTo>
                  <a:cubicBezTo>
                    <a:pt x="875" y="365"/>
                    <a:pt x="1361" y="535"/>
                    <a:pt x="2260" y="899"/>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4"/>
            <p:cNvSpPr/>
            <p:nvPr/>
          </p:nvSpPr>
          <p:spPr>
            <a:xfrm>
              <a:off x="5400225" y="3840100"/>
              <a:ext cx="66225" cy="26150"/>
            </a:xfrm>
            <a:custGeom>
              <a:avLst/>
              <a:gdLst/>
              <a:ahLst/>
              <a:cxnLst/>
              <a:rect l="l" t="t" r="r" b="b"/>
              <a:pathLst>
                <a:path w="2649" h="1046" fill="none" extrusionOk="0">
                  <a:moveTo>
                    <a:pt x="0" y="1"/>
                  </a:moveTo>
                  <a:cubicBezTo>
                    <a:pt x="899" y="365"/>
                    <a:pt x="1774" y="705"/>
                    <a:pt x="2648" y="1045"/>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4"/>
            <p:cNvSpPr/>
            <p:nvPr/>
          </p:nvSpPr>
          <p:spPr>
            <a:xfrm>
              <a:off x="5378975" y="3870475"/>
              <a:ext cx="80775" cy="32200"/>
            </a:xfrm>
            <a:custGeom>
              <a:avLst/>
              <a:gdLst/>
              <a:ahLst/>
              <a:cxnLst/>
              <a:rect l="l" t="t" r="r" b="b"/>
              <a:pathLst>
                <a:path w="3231" h="1288" fill="none" extrusionOk="0">
                  <a:moveTo>
                    <a:pt x="0" y="1"/>
                  </a:moveTo>
                  <a:cubicBezTo>
                    <a:pt x="1045" y="413"/>
                    <a:pt x="3231" y="1288"/>
                    <a:pt x="3231" y="128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4"/>
            <p:cNvSpPr/>
            <p:nvPr/>
          </p:nvSpPr>
          <p:spPr>
            <a:xfrm>
              <a:off x="5362575" y="3897200"/>
              <a:ext cx="87475" cy="36450"/>
            </a:xfrm>
            <a:custGeom>
              <a:avLst/>
              <a:gdLst/>
              <a:ahLst/>
              <a:cxnLst/>
              <a:rect l="l" t="t" r="r" b="b"/>
              <a:pathLst>
                <a:path w="3499" h="1458" fill="none" extrusionOk="0">
                  <a:moveTo>
                    <a:pt x="0" y="0"/>
                  </a:moveTo>
                  <a:cubicBezTo>
                    <a:pt x="1045" y="438"/>
                    <a:pt x="3498" y="1458"/>
                    <a:pt x="3498" y="1458"/>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4"/>
            <p:cNvSpPr/>
            <p:nvPr/>
          </p:nvSpPr>
          <p:spPr>
            <a:xfrm>
              <a:off x="5349825" y="3928775"/>
              <a:ext cx="90500" cy="34025"/>
            </a:xfrm>
            <a:custGeom>
              <a:avLst/>
              <a:gdLst/>
              <a:ahLst/>
              <a:cxnLst/>
              <a:rect l="l" t="t" r="r" b="b"/>
              <a:pathLst>
                <a:path w="3620" h="1361" fill="none" extrusionOk="0">
                  <a:moveTo>
                    <a:pt x="0" y="1"/>
                  </a:moveTo>
                  <a:cubicBezTo>
                    <a:pt x="1045" y="438"/>
                    <a:pt x="3620" y="1361"/>
                    <a:pt x="3620" y="1361"/>
                  </a:cubicBezTo>
                </a:path>
              </a:pathLst>
            </a:custGeom>
            <a:noFill/>
            <a:ln w="9525" cap="rnd"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4"/>
            <p:cNvSpPr/>
            <p:nvPr/>
          </p:nvSpPr>
          <p:spPr>
            <a:xfrm>
              <a:off x="5313975" y="3985875"/>
              <a:ext cx="94175" cy="359550"/>
            </a:xfrm>
            <a:custGeom>
              <a:avLst/>
              <a:gdLst/>
              <a:ahLst/>
              <a:cxnLst/>
              <a:rect l="l" t="t" r="r" b="b"/>
              <a:pathLst>
                <a:path w="3767" h="14382" extrusionOk="0">
                  <a:moveTo>
                    <a:pt x="948" y="0"/>
                  </a:moveTo>
                  <a:cubicBezTo>
                    <a:pt x="438" y="1360"/>
                    <a:pt x="195" y="2696"/>
                    <a:pt x="1" y="4154"/>
                  </a:cubicBezTo>
                  <a:lnTo>
                    <a:pt x="341" y="14381"/>
                  </a:lnTo>
                  <a:cubicBezTo>
                    <a:pt x="1118" y="11150"/>
                    <a:pt x="2333" y="7749"/>
                    <a:pt x="3766" y="4737"/>
                  </a:cubicBezTo>
                  <a:lnTo>
                    <a:pt x="94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4"/>
            <p:cNvSpPr/>
            <p:nvPr/>
          </p:nvSpPr>
          <p:spPr>
            <a:xfrm>
              <a:off x="5337675" y="3966875"/>
              <a:ext cx="223500" cy="367600"/>
            </a:xfrm>
            <a:custGeom>
              <a:avLst/>
              <a:gdLst/>
              <a:ahLst/>
              <a:cxnLst/>
              <a:rect l="l" t="t" r="r" b="b"/>
              <a:pathLst>
                <a:path w="8940" h="14704" extrusionOk="0">
                  <a:moveTo>
                    <a:pt x="3550" y="1"/>
                  </a:moveTo>
                  <a:cubicBezTo>
                    <a:pt x="2510" y="1"/>
                    <a:pt x="1397" y="531"/>
                    <a:pt x="413" y="760"/>
                  </a:cubicBezTo>
                  <a:lnTo>
                    <a:pt x="0" y="784"/>
                  </a:lnTo>
                  <a:cubicBezTo>
                    <a:pt x="292" y="1197"/>
                    <a:pt x="705" y="1902"/>
                    <a:pt x="948" y="2363"/>
                  </a:cubicBezTo>
                  <a:cubicBezTo>
                    <a:pt x="2162" y="4598"/>
                    <a:pt x="3498" y="6785"/>
                    <a:pt x="4932" y="8874"/>
                  </a:cubicBezTo>
                  <a:cubicBezTo>
                    <a:pt x="6073" y="10574"/>
                    <a:pt x="7531" y="12688"/>
                    <a:pt x="7385" y="14704"/>
                  </a:cubicBezTo>
                  <a:cubicBezTo>
                    <a:pt x="8138" y="13562"/>
                    <a:pt x="8940" y="12299"/>
                    <a:pt x="8915" y="10890"/>
                  </a:cubicBezTo>
                  <a:cubicBezTo>
                    <a:pt x="8891" y="9821"/>
                    <a:pt x="8381" y="8801"/>
                    <a:pt x="8114" y="7756"/>
                  </a:cubicBezTo>
                  <a:cubicBezTo>
                    <a:pt x="7604" y="5546"/>
                    <a:pt x="8138" y="2946"/>
                    <a:pt x="6632" y="1270"/>
                  </a:cubicBezTo>
                  <a:cubicBezTo>
                    <a:pt x="5903" y="493"/>
                    <a:pt x="4810" y="80"/>
                    <a:pt x="3741" y="7"/>
                  </a:cubicBezTo>
                  <a:cubicBezTo>
                    <a:pt x="3678" y="3"/>
                    <a:pt x="3614" y="1"/>
                    <a:pt x="355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4"/>
            <p:cNvSpPr/>
            <p:nvPr/>
          </p:nvSpPr>
          <p:spPr>
            <a:xfrm>
              <a:off x="5406900" y="3975550"/>
              <a:ext cx="122100" cy="359550"/>
            </a:xfrm>
            <a:custGeom>
              <a:avLst/>
              <a:gdLst/>
              <a:ahLst/>
              <a:cxnLst/>
              <a:rect l="l" t="t" r="r" b="b"/>
              <a:pathLst>
                <a:path w="4884" h="14382" fill="none" extrusionOk="0">
                  <a:moveTo>
                    <a:pt x="1" y="0"/>
                  </a:moveTo>
                  <a:cubicBezTo>
                    <a:pt x="899" y="1020"/>
                    <a:pt x="1652" y="2186"/>
                    <a:pt x="2211" y="3425"/>
                  </a:cubicBezTo>
                  <a:cubicBezTo>
                    <a:pt x="2648" y="4397"/>
                    <a:pt x="2988" y="5442"/>
                    <a:pt x="3304" y="6462"/>
                  </a:cubicBezTo>
                  <a:cubicBezTo>
                    <a:pt x="3669" y="7701"/>
                    <a:pt x="4057" y="8915"/>
                    <a:pt x="4446" y="10130"/>
                  </a:cubicBezTo>
                  <a:cubicBezTo>
                    <a:pt x="4835" y="11393"/>
                    <a:pt x="4883" y="13069"/>
                    <a:pt x="4592" y="14381"/>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4"/>
            <p:cNvSpPr/>
            <p:nvPr/>
          </p:nvSpPr>
          <p:spPr>
            <a:xfrm>
              <a:off x="5049800" y="3802450"/>
              <a:ext cx="249025" cy="194375"/>
            </a:xfrm>
            <a:custGeom>
              <a:avLst/>
              <a:gdLst/>
              <a:ahLst/>
              <a:cxnLst/>
              <a:rect l="l" t="t" r="r" b="b"/>
              <a:pathLst>
                <a:path w="9961" h="7775" extrusionOk="0">
                  <a:moveTo>
                    <a:pt x="2066" y="1"/>
                  </a:moveTo>
                  <a:lnTo>
                    <a:pt x="1" y="1896"/>
                  </a:lnTo>
                  <a:cubicBezTo>
                    <a:pt x="754" y="2138"/>
                    <a:pt x="1483" y="2527"/>
                    <a:pt x="2066" y="3062"/>
                  </a:cubicBezTo>
                  <a:cubicBezTo>
                    <a:pt x="2843" y="3742"/>
                    <a:pt x="3426" y="4592"/>
                    <a:pt x="4130" y="5321"/>
                  </a:cubicBezTo>
                  <a:cubicBezTo>
                    <a:pt x="5078" y="6292"/>
                    <a:pt x="6244" y="7021"/>
                    <a:pt x="7531" y="7458"/>
                  </a:cubicBezTo>
                  <a:cubicBezTo>
                    <a:pt x="8211" y="7677"/>
                    <a:pt x="9353" y="7386"/>
                    <a:pt x="9961" y="7774"/>
                  </a:cubicBezTo>
                  <a:cubicBezTo>
                    <a:pt x="8357" y="4641"/>
                    <a:pt x="5053" y="1823"/>
                    <a:pt x="20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4"/>
            <p:cNvSpPr/>
            <p:nvPr/>
          </p:nvSpPr>
          <p:spPr>
            <a:xfrm>
              <a:off x="4895550" y="3786050"/>
              <a:ext cx="205900" cy="280000"/>
            </a:xfrm>
            <a:custGeom>
              <a:avLst/>
              <a:gdLst/>
              <a:ahLst/>
              <a:cxnLst/>
              <a:rect l="l" t="t" r="r" b="b"/>
              <a:pathLst>
                <a:path w="8236" h="11200" extrusionOk="0">
                  <a:moveTo>
                    <a:pt x="4640" y="1"/>
                  </a:moveTo>
                  <a:cubicBezTo>
                    <a:pt x="2697" y="1823"/>
                    <a:pt x="170" y="3402"/>
                    <a:pt x="73" y="6074"/>
                  </a:cubicBezTo>
                  <a:cubicBezTo>
                    <a:pt x="0" y="7750"/>
                    <a:pt x="438" y="9523"/>
                    <a:pt x="681" y="11200"/>
                  </a:cubicBezTo>
                  <a:cubicBezTo>
                    <a:pt x="1191" y="9402"/>
                    <a:pt x="2162" y="7799"/>
                    <a:pt x="3134" y="6220"/>
                  </a:cubicBezTo>
                  <a:cubicBezTo>
                    <a:pt x="3693" y="5297"/>
                    <a:pt x="4252" y="4373"/>
                    <a:pt x="5005" y="3620"/>
                  </a:cubicBezTo>
                  <a:cubicBezTo>
                    <a:pt x="5369" y="3256"/>
                    <a:pt x="5806" y="2916"/>
                    <a:pt x="6195" y="2552"/>
                  </a:cubicBezTo>
                  <a:cubicBezTo>
                    <a:pt x="6899" y="1969"/>
                    <a:pt x="7580" y="1337"/>
                    <a:pt x="8236" y="657"/>
                  </a:cubicBezTo>
                  <a:cubicBezTo>
                    <a:pt x="7021" y="438"/>
                    <a:pt x="5855" y="1"/>
                    <a:pt x="46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4"/>
            <p:cNvSpPr/>
            <p:nvPr/>
          </p:nvSpPr>
          <p:spPr>
            <a:xfrm>
              <a:off x="5008500" y="4127975"/>
              <a:ext cx="194375" cy="200425"/>
            </a:xfrm>
            <a:custGeom>
              <a:avLst/>
              <a:gdLst/>
              <a:ahLst/>
              <a:cxnLst/>
              <a:rect l="l" t="t" r="r" b="b"/>
              <a:pathLst>
                <a:path w="7775" h="8017" extrusionOk="0">
                  <a:moveTo>
                    <a:pt x="2843" y="0"/>
                  </a:moveTo>
                  <a:cubicBezTo>
                    <a:pt x="1968" y="705"/>
                    <a:pt x="1240" y="1555"/>
                    <a:pt x="681" y="2527"/>
                  </a:cubicBezTo>
                  <a:cubicBezTo>
                    <a:pt x="438" y="2988"/>
                    <a:pt x="244" y="3474"/>
                    <a:pt x="147" y="3960"/>
                  </a:cubicBezTo>
                  <a:cubicBezTo>
                    <a:pt x="1" y="4616"/>
                    <a:pt x="74" y="5272"/>
                    <a:pt x="195" y="5928"/>
                  </a:cubicBezTo>
                  <a:cubicBezTo>
                    <a:pt x="365" y="6681"/>
                    <a:pt x="1021" y="7725"/>
                    <a:pt x="1337" y="8017"/>
                  </a:cubicBezTo>
                  <a:cubicBezTo>
                    <a:pt x="1847" y="6535"/>
                    <a:pt x="2770" y="5175"/>
                    <a:pt x="3960" y="4154"/>
                  </a:cubicBezTo>
                  <a:cubicBezTo>
                    <a:pt x="4422" y="3741"/>
                    <a:pt x="4932" y="3401"/>
                    <a:pt x="5394" y="2988"/>
                  </a:cubicBezTo>
                  <a:cubicBezTo>
                    <a:pt x="6171" y="2308"/>
                    <a:pt x="6827" y="535"/>
                    <a:pt x="7774" y="316"/>
                  </a:cubicBezTo>
                  <a:cubicBezTo>
                    <a:pt x="6147" y="268"/>
                    <a:pt x="4471" y="49"/>
                    <a:pt x="284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4"/>
            <p:cNvSpPr/>
            <p:nvPr/>
          </p:nvSpPr>
          <p:spPr>
            <a:xfrm>
              <a:off x="5106275" y="4135875"/>
              <a:ext cx="210150" cy="238075"/>
            </a:xfrm>
            <a:custGeom>
              <a:avLst/>
              <a:gdLst/>
              <a:ahLst/>
              <a:cxnLst/>
              <a:rect l="l" t="t" r="r" b="b"/>
              <a:pathLst>
                <a:path w="8406" h="9523" extrusionOk="0">
                  <a:moveTo>
                    <a:pt x="3863" y="0"/>
                  </a:moveTo>
                  <a:cubicBezTo>
                    <a:pt x="3450" y="122"/>
                    <a:pt x="3110" y="292"/>
                    <a:pt x="2746" y="875"/>
                  </a:cubicBezTo>
                  <a:cubicBezTo>
                    <a:pt x="1969" y="2065"/>
                    <a:pt x="973" y="3231"/>
                    <a:pt x="1" y="3838"/>
                  </a:cubicBezTo>
                  <a:cubicBezTo>
                    <a:pt x="194" y="3798"/>
                    <a:pt x="406" y="3769"/>
                    <a:pt x="642" y="3769"/>
                  </a:cubicBezTo>
                  <a:cubicBezTo>
                    <a:pt x="1267" y="3769"/>
                    <a:pt x="2066" y="3972"/>
                    <a:pt x="3159" y="4713"/>
                  </a:cubicBezTo>
                  <a:cubicBezTo>
                    <a:pt x="3936" y="5247"/>
                    <a:pt x="4471" y="6098"/>
                    <a:pt x="5102" y="6826"/>
                  </a:cubicBezTo>
                  <a:cubicBezTo>
                    <a:pt x="6098" y="7992"/>
                    <a:pt x="7118" y="8697"/>
                    <a:pt x="8406" y="9523"/>
                  </a:cubicBezTo>
                  <a:cubicBezTo>
                    <a:pt x="6876" y="7871"/>
                    <a:pt x="6414" y="5515"/>
                    <a:pt x="5734" y="3377"/>
                  </a:cubicBezTo>
                  <a:cubicBezTo>
                    <a:pt x="5564" y="2818"/>
                    <a:pt x="5369" y="2284"/>
                    <a:pt x="5102" y="1774"/>
                  </a:cubicBezTo>
                  <a:cubicBezTo>
                    <a:pt x="4786" y="1166"/>
                    <a:pt x="4398" y="437"/>
                    <a:pt x="38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4"/>
            <p:cNvSpPr/>
            <p:nvPr/>
          </p:nvSpPr>
          <p:spPr>
            <a:xfrm>
              <a:off x="5032800" y="4129800"/>
              <a:ext cx="99625" cy="198000"/>
            </a:xfrm>
            <a:custGeom>
              <a:avLst/>
              <a:gdLst/>
              <a:ahLst/>
              <a:cxnLst/>
              <a:rect l="l" t="t" r="r" b="b"/>
              <a:pathLst>
                <a:path w="3985" h="7920" fill="none" extrusionOk="0">
                  <a:moveTo>
                    <a:pt x="365" y="7920"/>
                  </a:moveTo>
                  <a:cubicBezTo>
                    <a:pt x="0" y="6243"/>
                    <a:pt x="413" y="4397"/>
                    <a:pt x="1482" y="3037"/>
                  </a:cubicBezTo>
                  <a:cubicBezTo>
                    <a:pt x="1822" y="2624"/>
                    <a:pt x="2211" y="2235"/>
                    <a:pt x="2575" y="1822"/>
                  </a:cubicBezTo>
                  <a:cubicBezTo>
                    <a:pt x="3110" y="1263"/>
                    <a:pt x="3571" y="656"/>
                    <a:pt x="3984" y="0"/>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4"/>
            <p:cNvSpPr/>
            <p:nvPr/>
          </p:nvSpPr>
          <p:spPr>
            <a:xfrm>
              <a:off x="5304875" y="4432850"/>
              <a:ext cx="220475" cy="284225"/>
            </a:xfrm>
            <a:custGeom>
              <a:avLst/>
              <a:gdLst/>
              <a:ahLst/>
              <a:cxnLst/>
              <a:rect l="l" t="t" r="r" b="b"/>
              <a:pathLst>
                <a:path w="8819" h="11369" extrusionOk="0">
                  <a:moveTo>
                    <a:pt x="4737" y="0"/>
                  </a:moveTo>
                  <a:cubicBezTo>
                    <a:pt x="3377" y="948"/>
                    <a:pt x="2551" y="2332"/>
                    <a:pt x="1822" y="3814"/>
                  </a:cubicBezTo>
                  <a:cubicBezTo>
                    <a:pt x="1118" y="5320"/>
                    <a:pt x="656" y="6923"/>
                    <a:pt x="243" y="8551"/>
                  </a:cubicBezTo>
                  <a:cubicBezTo>
                    <a:pt x="0" y="9401"/>
                    <a:pt x="608" y="10470"/>
                    <a:pt x="583" y="11369"/>
                  </a:cubicBezTo>
                  <a:cubicBezTo>
                    <a:pt x="1288" y="9936"/>
                    <a:pt x="2114" y="8381"/>
                    <a:pt x="2891" y="6996"/>
                  </a:cubicBezTo>
                  <a:cubicBezTo>
                    <a:pt x="3911" y="5199"/>
                    <a:pt x="7288" y="1579"/>
                    <a:pt x="8819" y="194"/>
                  </a:cubicBezTo>
                  <a:lnTo>
                    <a:pt x="8819" y="194"/>
                  </a:lnTo>
                  <a:lnTo>
                    <a:pt x="6584" y="365"/>
                  </a:lnTo>
                  <a:lnTo>
                    <a:pt x="4737"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4"/>
            <p:cNvSpPr/>
            <p:nvPr/>
          </p:nvSpPr>
          <p:spPr>
            <a:xfrm>
              <a:off x="5423300" y="4426775"/>
              <a:ext cx="197400" cy="219250"/>
            </a:xfrm>
            <a:custGeom>
              <a:avLst/>
              <a:gdLst/>
              <a:ahLst/>
              <a:cxnLst/>
              <a:rect l="l" t="t" r="r" b="b"/>
              <a:pathLst>
                <a:path w="7896" h="8770" extrusionOk="0">
                  <a:moveTo>
                    <a:pt x="4130" y="0"/>
                  </a:moveTo>
                  <a:cubicBezTo>
                    <a:pt x="3060" y="143"/>
                    <a:pt x="2120" y="325"/>
                    <a:pt x="1119" y="325"/>
                  </a:cubicBezTo>
                  <a:cubicBezTo>
                    <a:pt x="757" y="325"/>
                    <a:pt x="387" y="301"/>
                    <a:pt x="0" y="243"/>
                  </a:cubicBezTo>
                  <a:lnTo>
                    <a:pt x="0" y="243"/>
                  </a:lnTo>
                  <a:cubicBezTo>
                    <a:pt x="1191" y="1531"/>
                    <a:pt x="2017" y="3085"/>
                    <a:pt x="3061" y="4494"/>
                  </a:cubicBezTo>
                  <a:cubicBezTo>
                    <a:pt x="4082" y="5903"/>
                    <a:pt x="6559" y="8187"/>
                    <a:pt x="7823" y="8770"/>
                  </a:cubicBezTo>
                  <a:cubicBezTo>
                    <a:pt x="7895" y="6146"/>
                    <a:pt x="6073" y="1774"/>
                    <a:pt x="413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4"/>
            <p:cNvSpPr/>
            <p:nvPr/>
          </p:nvSpPr>
          <p:spPr>
            <a:xfrm>
              <a:off x="5480375" y="4432850"/>
              <a:ext cx="138500" cy="213175"/>
            </a:xfrm>
            <a:custGeom>
              <a:avLst/>
              <a:gdLst/>
              <a:ahLst/>
              <a:cxnLst/>
              <a:rect l="l" t="t" r="r" b="b"/>
              <a:pathLst>
                <a:path w="5540" h="8527" fill="none" extrusionOk="0">
                  <a:moveTo>
                    <a:pt x="1" y="0"/>
                  </a:moveTo>
                  <a:cubicBezTo>
                    <a:pt x="2187" y="2818"/>
                    <a:pt x="4592" y="5102"/>
                    <a:pt x="5540" y="8527"/>
                  </a:cubicBez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4"/>
            <p:cNvSpPr/>
            <p:nvPr/>
          </p:nvSpPr>
          <p:spPr>
            <a:xfrm>
              <a:off x="5293950" y="3656700"/>
              <a:ext cx="26750" cy="1495825"/>
            </a:xfrm>
            <a:custGeom>
              <a:avLst/>
              <a:gdLst/>
              <a:ahLst/>
              <a:cxnLst/>
              <a:rect l="l" t="t" r="r" b="b"/>
              <a:pathLst>
                <a:path w="1070" h="59833" fill="none" extrusionOk="0">
                  <a:moveTo>
                    <a:pt x="0" y="1"/>
                  </a:moveTo>
                  <a:cubicBezTo>
                    <a:pt x="753" y="17928"/>
                    <a:pt x="1069" y="41880"/>
                    <a:pt x="778" y="59832"/>
                  </a:cubicBezTo>
                </a:path>
              </a:pathLst>
            </a:custGeom>
            <a:noFill/>
            <a:ln w="9525" cap="flat" cmpd="sng">
              <a:solidFill>
                <a:schemeClr val="lt1"/>
              </a:solidFill>
              <a:prstDash val="solid"/>
              <a:miter lim="242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25"/>
        <p:cNvGrpSpPr/>
        <p:nvPr/>
      </p:nvGrpSpPr>
      <p:grpSpPr>
        <a:xfrm>
          <a:off x="0" y="0"/>
          <a:ext cx="0" cy="0"/>
          <a:chOff x="0" y="0"/>
          <a:chExt cx="0" cy="0"/>
        </a:xfrm>
      </p:grpSpPr>
      <p:sp>
        <p:nvSpPr>
          <p:cNvPr id="3526" name="Google Shape;3526;p43"/>
          <p:cNvSpPr txBox="1">
            <a:spLocks noGrp="1"/>
          </p:cNvSpPr>
          <p:nvPr>
            <p:ph type="body" idx="1"/>
          </p:nvPr>
        </p:nvSpPr>
        <p:spPr>
          <a:xfrm>
            <a:off x="713225" y="1247575"/>
            <a:ext cx="7717500" cy="3662050"/>
          </a:xfrm>
          <a:prstGeom prst="rect">
            <a:avLst/>
          </a:prstGeom>
          <a:ln>
            <a:solidFill>
              <a:schemeClr val="bg2">
                <a:lumMod val="50000"/>
                <a:lumOff val="50000"/>
              </a:schemeClr>
            </a:solidFill>
          </a:ln>
        </p:spPr>
        <p:txBody>
          <a:bodyPr spcFirstLastPara="1" wrap="square" lIns="91425" tIns="91425" rIns="91425" bIns="91425" anchor="t" anchorCtr="0">
            <a:noAutofit/>
          </a:bodyPr>
          <a:lstStyle/>
          <a:p>
            <a:pPr marL="0" lvl="0" indent="0" algn="l" rtl="0">
              <a:spcBef>
                <a:spcPts val="0"/>
              </a:spcBef>
              <a:spcAft>
                <a:spcPts val="0"/>
              </a:spcAft>
              <a:buClr>
                <a:srgbClr val="222B0D"/>
              </a:buClr>
              <a:buSzPts val="1100"/>
              <a:buNone/>
            </a:pPr>
            <a:endParaRPr lang="en-US" sz="1800" dirty="0">
              <a:sym typeface="Wingdings" panose="05000000000000000000" pitchFamily="2" charset="2"/>
            </a:endParaRPr>
          </a:p>
          <a:p>
            <a:pPr marL="171450" lvl="0" indent="-171450" algn="l" rtl="0">
              <a:spcBef>
                <a:spcPts val="0"/>
              </a:spcBef>
              <a:spcAft>
                <a:spcPts val="0"/>
              </a:spcAft>
              <a:buClr>
                <a:srgbClr val="222B0D"/>
              </a:buClr>
              <a:buSzPts val="1100"/>
              <a:buFont typeface="Wingdings" panose="05000000000000000000" pitchFamily="2" charset="2"/>
              <a:buChar char="à"/>
            </a:pPr>
            <a:r>
              <a:rPr lang="en-US" sz="1800" dirty="0">
                <a:sym typeface="Wingdings" panose="05000000000000000000" pitchFamily="2" charset="2"/>
              </a:rPr>
              <a:t>Impacts</a:t>
            </a:r>
          </a:p>
          <a:p>
            <a:pPr marL="0" lvl="0" indent="0" algn="l" rtl="0">
              <a:spcBef>
                <a:spcPts val="0"/>
              </a:spcBef>
              <a:spcAft>
                <a:spcPts val="0"/>
              </a:spcAft>
              <a:buClr>
                <a:srgbClr val="222B0D"/>
              </a:buClr>
              <a:buSzPts val="1100"/>
              <a:buNone/>
            </a:pPr>
            <a:endParaRPr lang="en-US" sz="1800" dirty="0">
              <a:sym typeface="Wingdings" panose="05000000000000000000" pitchFamily="2" charset="2"/>
            </a:endParaRPr>
          </a:p>
          <a:p>
            <a:pPr marL="171450" lvl="0" indent="-171450" algn="l" rtl="0">
              <a:spcBef>
                <a:spcPts val="0"/>
              </a:spcBef>
              <a:spcAft>
                <a:spcPts val="0"/>
              </a:spcAft>
              <a:buClr>
                <a:srgbClr val="222B0D"/>
              </a:buClr>
              <a:buSzPts val="1100"/>
              <a:buFont typeface="Wingdings" panose="05000000000000000000" pitchFamily="2" charset="2"/>
              <a:buChar char="à"/>
            </a:pPr>
            <a:r>
              <a:rPr lang="en-US" sz="1800" dirty="0">
                <a:sym typeface="Wingdings" panose="05000000000000000000" pitchFamily="2" charset="2"/>
              </a:rPr>
              <a:t>Road Map</a:t>
            </a:r>
          </a:p>
          <a:p>
            <a:pPr marL="171450" lvl="0" indent="-171450" algn="l" rtl="0">
              <a:spcBef>
                <a:spcPts val="0"/>
              </a:spcBef>
              <a:spcAft>
                <a:spcPts val="0"/>
              </a:spcAft>
              <a:buClr>
                <a:srgbClr val="222B0D"/>
              </a:buClr>
              <a:buSzPts val="1100"/>
              <a:buFont typeface="Wingdings" panose="05000000000000000000" pitchFamily="2" charset="2"/>
              <a:buChar char="à"/>
            </a:pPr>
            <a:endParaRPr lang="en-US" sz="1800" dirty="0">
              <a:sym typeface="Wingdings" panose="05000000000000000000" pitchFamily="2" charset="2"/>
            </a:endParaRPr>
          </a:p>
          <a:p>
            <a:pPr marL="171450" lvl="0" indent="-171450" algn="l" rtl="0">
              <a:spcBef>
                <a:spcPts val="0"/>
              </a:spcBef>
              <a:spcAft>
                <a:spcPts val="0"/>
              </a:spcAft>
              <a:buClr>
                <a:srgbClr val="222B0D"/>
              </a:buClr>
              <a:buSzPts val="1100"/>
              <a:buFont typeface="Wingdings" panose="05000000000000000000" pitchFamily="2" charset="2"/>
              <a:buChar char="à"/>
            </a:pPr>
            <a:r>
              <a:rPr lang="en-US" sz="1800" dirty="0">
                <a:sym typeface="Wingdings" panose="05000000000000000000" pitchFamily="2" charset="2"/>
              </a:rPr>
              <a:t>Technologies Used</a:t>
            </a:r>
          </a:p>
          <a:p>
            <a:pPr marL="171450" lvl="0" indent="-171450" algn="l" rtl="0">
              <a:spcBef>
                <a:spcPts val="0"/>
              </a:spcBef>
              <a:spcAft>
                <a:spcPts val="0"/>
              </a:spcAft>
              <a:buClr>
                <a:srgbClr val="222B0D"/>
              </a:buClr>
              <a:buSzPts val="1100"/>
              <a:buFont typeface="Wingdings" panose="05000000000000000000" pitchFamily="2" charset="2"/>
              <a:buChar char="à"/>
            </a:pPr>
            <a:endParaRPr lang="en-US" sz="1800" dirty="0">
              <a:sym typeface="Wingdings" panose="05000000000000000000" pitchFamily="2" charset="2"/>
            </a:endParaRPr>
          </a:p>
          <a:p>
            <a:pPr marL="171450" lvl="0" indent="-171450" algn="l" rtl="0">
              <a:spcBef>
                <a:spcPts val="0"/>
              </a:spcBef>
              <a:spcAft>
                <a:spcPts val="0"/>
              </a:spcAft>
              <a:buClr>
                <a:srgbClr val="222B0D"/>
              </a:buClr>
              <a:buSzPts val="1100"/>
              <a:buFont typeface="Wingdings" panose="05000000000000000000" pitchFamily="2" charset="2"/>
              <a:buChar char="à"/>
            </a:pPr>
            <a:r>
              <a:rPr lang="en-US" sz="1800" dirty="0">
                <a:sym typeface="Wingdings" panose="05000000000000000000" pitchFamily="2" charset="2"/>
              </a:rPr>
              <a:t>Challenges &amp; Risks</a:t>
            </a:r>
          </a:p>
          <a:p>
            <a:pPr marL="171450" lvl="0" indent="-171450" algn="l" rtl="0">
              <a:spcBef>
                <a:spcPts val="0"/>
              </a:spcBef>
              <a:spcAft>
                <a:spcPts val="0"/>
              </a:spcAft>
              <a:buClr>
                <a:srgbClr val="222B0D"/>
              </a:buClr>
              <a:buSzPts val="1100"/>
              <a:buFont typeface="Wingdings" panose="05000000000000000000" pitchFamily="2" charset="2"/>
              <a:buChar char="à"/>
            </a:pPr>
            <a:endParaRPr lang="en-US" sz="1800" dirty="0">
              <a:sym typeface="Wingdings" panose="05000000000000000000" pitchFamily="2" charset="2"/>
            </a:endParaRPr>
          </a:p>
          <a:p>
            <a:pPr marL="171450" lvl="0" indent="-171450" algn="l" rtl="0">
              <a:spcBef>
                <a:spcPts val="0"/>
              </a:spcBef>
              <a:spcAft>
                <a:spcPts val="0"/>
              </a:spcAft>
              <a:buClr>
                <a:srgbClr val="222B0D"/>
              </a:buClr>
              <a:buSzPts val="1100"/>
              <a:buFont typeface="Wingdings" panose="05000000000000000000" pitchFamily="2" charset="2"/>
              <a:buChar char="à"/>
            </a:pPr>
            <a:r>
              <a:rPr lang="en-US" sz="1800" dirty="0">
                <a:sym typeface="Wingdings" panose="05000000000000000000" pitchFamily="2" charset="2"/>
              </a:rPr>
              <a:t>Existing Technologies</a:t>
            </a:r>
          </a:p>
          <a:p>
            <a:pPr marL="171450" lvl="0" indent="-171450" algn="l" rtl="0">
              <a:spcBef>
                <a:spcPts val="0"/>
              </a:spcBef>
              <a:spcAft>
                <a:spcPts val="0"/>
              </a:spcAft>
              <a:buClr>
                <a:srgbClr val="222B0D"/>
              </a:buClr>
              <a:buSzPts val="1100"/>
              <a:buFont typeface="Wingdings" panose="05000000000000000000" pitchFamily="2" charset="2"/>
              <a:buChar char="à"/>
            </a:pPr>
            <a:endParaRPr lang="en-US" sz="1800" dirty="0">
              <a:sym typeface="Wingdings" panose="05000000000000000000" pitchFamily="2" charset="2"/>
            </a:endParaRPr>
          </a:p>
          <a:p>
            <a:pPr marL="171450" lvl="0" indent="-171450" algn="l" rtl="0">
              <a:spcBef>
                <a:spcPts val="0"/>
              </a:spcBef>
              <a:spcAft>
                <a:spcPts val="0"/>
              </a:spcAft>
              <a:buClr>
                <a:srgbClr val="222B0D"/>
              </a:buClr>
              <a:buSzPts val="1100"/>
              <a:buFont typeface="Wingdings" panose="05000000000000000000" pitchFamily="2" charset="2"/>
              <a:buChar char="à"/>
            </a:pPr>
            <a:r>
              <a:rPr lang="en-US" sz="1800" dirty="0">
                <a:sym typeface="Wingdings" panose="05000000000000000000" pitchFamily="2" charset="2"/>
              </a:rPr>
              <a:t>Solution By Our Model</a:t>
            </a:r>
            <a:endParaRPr lang="en-US" sz="1800" dirty="0"/>
          </a:p>
          <a:p>
            <a:pPr marL="171450" lvl="0" indent="-171450" algn="l" rtl="0">
              <a:spcBef>
                <a:spcPts val="0"/>
              </a:spcBef>
              <a:spcAft>
                <a:spcPts val="0"/>
              </a:spcAft>
              <a:buClr>
                <a:srgbClr val="222B0D"/>
              </a:buClr>
              <a:buSzPts val="1100"/>
              <a:buFont typeface="Wingdings" panose="05000000000000000000" pitchFamily="2" charset="2"/>
              <a:buChar char="à"/>
            </a:pPr>
            <a:endParaRPr lang="en-US" sz="1800" dirty="0"/>
          </a:p>
          <a:p>
            <a:pPr marL="171450" lvl="0" indent="-171450" algn="l" rtl="0">
              <a:spcBef>
                <a:spcPts val="0"/>
              </a:spcBef>
              <a:spcAft>
                <a:spcPts val="0"/>
              </a:spcAft>
              <a:buClr>
                <a:srgbClr val="222B0D"/>
              </a:buClr>
              <a:buSzPts val="1100"/>
              <a:buFont typeface="Wingdings" panose="05000000000000000000" pitchFamily="2" charset="2"/>
              <a:buChar char="à"/>
            </a:pPr>
            <a:endParaRPr lang="en-US" sz="1800" dirty="0"/>
          </a:p>
          <a:p>
            <a:pPr marL="171450" lvl="0" indent="-171450" algn="l" rtl="0">
              <a:spcBef>
                <a:spcPts val="0"/>
              </a:spcBef>
              <a:spcAft>
                <a:spcPts val="0"/>
              </a:spcAft>
              <a:buClr>
                <a:srgbClr val="222B0D"/>
              </a:buClr>
              <a:buSzPts val="1100"/>
              <a:buFont typeface="Wingdings" panose="05000000000000000000" pitchFamily="2" charset="2"/>
              <a:buChar char="à"/>
            </a:pPr>
            <a:endParaRPr lang="en-US" sz="1800" dirty="0"/>
          </a:p>
          <a:p>
            <a:pPr marL="171450" lvl="0" indent="-171450" algn="l" rtl="0">
              <a:spcBef>
                <a:spcPts val="0"/>
              </a:spcBef>
              <a:spcAft>
                <a:spcPts val="0"/>
              </a:spcAft>
              <a:buClr>
                <a:srgbClr val="222B0D"/>
              </a:buClr>
              <a:buSzPts val="1100"/>
              <a:buFont typeface="Wingdings" panose="05000000000000000000" pitchFamily="2" charset="2"/>
              <a:buChar char="à"/>
            </a:pPr>
            <a:endParaRPr lang="en-US" sz="1800" dirty="0"/>
          </a:p>
          <a:p>
            <a:pPr marL="171450" lvl="0" indent="-171450" algn="l" rtl="0">
              <a:spcBef>
                <a:spcPts val="0"/>
              </a:spcBef>
              <a:spcAft>
                <a:spcPts val="0"/>
              </a:spcAft>
              <a:buClr>
                <a:srgbClr val="222B0D"/>
              </a:buClr>
              <a:buSzPts val="1100"/>
              <a:buFont typeface="Wingdings" panose="05000000000000000000" pitchFamily="2" charset="2"/>
              <a:buChar char="à"/>
            </a:pPr>
            <a:endParaRPr lang="en-US" sz="1800" dirty="0"/>
          </a:p>
          <a:p>
            <a:pPr marL="171450" lvl="0" indent="-171450" algn="l" rtl="0">
              <a:spcBef>
                <a:spcPts val="0"/>
              </a:spcBef>
              <a:spcAft>
                <a:spcPts val="0"/>
              </a:spcAft>
              <a:buClr>
                <a:srgbClr val="222B0D"/>
              </a:buClr>
              <a:buSzPts val="1100"/>
              <a:buFont typeface="Wingdings" panose="05000000000000000000" pitchFamily="2" charset="2"/>
              <a:buChar char="à"/>
            </a:pPr>
            <a:endParaRPr lang="en-US" sz="1800" dirty="0"/>
          </a:p>
          <a:p>
            <a:pPr marL="171450" lvl="0" indent="-171450" algn="l" rtl="0">
              <a:spcBef>
                <a:spcPts val="0"/>
              </a:spcBef>
              <a:spcAft>
                <a:spcPts val="0"/>
              </a:spcAft>
              <a:buClr>
                <a:srgbClr val="222B0D"/>
              </a:buClr>
              <a:buSzPts val="1100"/>
              <a:buFont typeface="Wingdings" panose="05000000000000000000" pitchFamily="2" charset="2"/>
              <a:buChar char="à"/>
            </a:pPr>
            <a:endParaRPr lang="en-US" dirty="0"/>
          </a:p>
          <a:p>
            <a:pPr marL="0" lvl="0" indent="0" algn="l" rtl="0">
              <a:spcBef>
                <a:spcPts val="0"/>
              </a:spcBef>
              <a:spcAft>
                <a:spcPts val="0"/>
              </a:spcAft>
              <a:buClr>
                <a:srgbClr val="222B0D"/>
              </a:buClr>
              <a:buSzPts val="1100"/>
              <a:buNone/>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171450" lvl="0" indent="-171450" algn="l" rtl="0">
              <a:spcBef>
                <a:spcPts val="0"/>
              </a:spcBef>
              <a:spcAft>
                <a:spcPts val="0"/>
              </a:spcAft>
              <a:buClr>
                <a:srgbClr val="222B0D"/>
              </a:buClr>
              <a:buSzPts val="1100"/>
              <a:buFont typeface="Wingdings" panose="05000000000000000000" pitchFamily="2" charset="2"/>
              <a:buChar char="q"/>
            </a:pPr>
            <a:endParaRPr lang="en-US" dirty="0"/>
          </a:p>
          <a:p>
            <a:pPr marL="0" lvl="0" indent="0" algn="l" rtl="0">
              <a:spcBef>
                <a:spcPts val="0"/>
              </a:spcBef>
              <a:spcAft>
                <a:spcPts val="0"/>
              </a:spcAft>
              <a:buClr>
                <a:srgbClr val="222B0D"/>
              </a:buClr>
              <a:buSzPts val="1100"/>
              <a:buNone/>
            </a:pPr>
            <a:r>
              <a:rPr lang="en-US" dirty="0"/>
              <a:t>	</a:t>
            </a:r>
            <a:endParaRPr dirty="0"/>
          </a:p>
        </p:txBody>
      </p:sp>
      <p:sp>
        <p:nvSpPr>
          <p:cNvPr id="3527" name="Google Shape;3527;p43"/>
          <p:cNvSpPr txBox="1">
            <a:spLocks noGrp="1"/>
          </p:cNvSpPr>
          <p:nvPr>
            <p:ph type="title"/>
          </p:nvPr>
        </p:nvSpPr>
        <p:spPr>
          <a:xfrm>
            <a:off x="713250" y="574625"/>
            <a:ext cx="7717500" cy="466155"/>
          </a:xfrm>
          <a:prstGeom prst="rect">
            <a:avLst/>
          </a:prstGeom>
        </p:spPr>
        <p:txBody>
          <a:bodyPr spcFirstLastPara="1" wrap="square" lIns="91425" tIns="91425" rIns="91425" bIns="91425" anchor="t" anchorCtr="0">
            <a:noAutofit/>
          </a:bodyPr>
          <a:lstStyle/>
          <a:p>
            <a:pPr lvl="0" algn="l" rtl="0">
              <a:spcBef>
                <a:spcPts val="0"/>
              </a:spcBef>
              <a:spcAft>
                <a:spcPts val="0"/>
              </a:spcAft>
            </a:pPr>
            <a:r>
              <a:rPr lang="en-US" sz="2800" dirty="0">
                <a:solidFill>
                  <a:srgbClr val="FFFF00"/>
                </a:solidFill>
              </a:rPr>
              <a:t>			</a:t>
            </a:r>
            <a:r>
              <a:rPr lang="en-US" sz="2800" dirty="0">
                <a:solidFill>
                  <a:schemeClr val="tx1"/>
                </a:solidFill>
              </a:rPr>
              <a:t>Contents</a:t>
            </a:r>
            <a:endParaRPr sz="2800" dirty="0">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56"/>
        <p:cNvGrpSpPr/>
        <p:nvPr/>
      </p:nvGrpSpPr>
      <p:grpSpPr>
        <a:xfrm>
          <a:off x="0" y="0"/>
          <a:ext cx="0" cy="0"/>
          <a:chOff x="0" y="0"/>
          <a:chExt cx="0" cy="0"/>
        </a:xfrm>
      </p:grpSpPr>
      <p:sp>
        <p:nvSpPr>
          <p:cNvPr id="3657" name="Google Shape;3657;p48"/>
          <p:cNvSpPr/>
          <p:nvPr/>
        </p:nvSpPr>
        <p:spPr>
          <a:xfrm>
            <a:off x="2170650" y="2373875"/>
            <a:ext cx="4802700" cy="1357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353400" y="1493250"/>
            <a:ext cx="8437200" cy="109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txBox="1">
            <a:spLocks noGrp="1"/>
          </p:cNvSpPr>
          <p:nvPr>
            <p:ph type="title"/>
          </p:nvPr>
        </p:nvSpPr>
        <p:spPr>
          <a:xfrm>
            <a:off x="1388100" y="1313250"/>
            <a:ext cx="6367800" cy="14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 </a:t>
            </a:r>
            <a:endParaRPr dirty="0"/>
          </a:p>
        </p:txBody>
      </p:sp>
      <p:sp>
        <p:nvSpPr>
          <p:cNvPr id="3660" name="Google Shape;3660;p48"/>
          <p:cNvSpPr/>
          <p:nvPr/>
        </p:nvSpPr>
        <p:spPr>
          <a:xfrm>
            <a:off x="2588800" y="2783075"/>
            <a:ext cx="3966403" cy="743550"/>
          </a:xfrm>
          <a:prstGeom prst="rect">
            <a:avLst/>
          </a:prstGeom>
        </p:spPr>
        <p:txBody>
          <a:bodyPr>
            <a:prstTxWarp prst="textPlain">
              <a:avLst/>
            </a:prstTxWarp>
          </a:bodyPr>
          <a:lstStyle/>
          <a:p>
            <a:pPr lvl="0" algn="ctr"/>
            <a:r>
              <a:rPr lang="en-US" dirty="0">
                <a:ln w="19050" cap="flat" cmpd="sng">
                  <a:solidFill>
                    <a:schemeClr val="lt1"/>
                  </a:solidFill>
                  <a:prstDash val="solid"/>
                  <a:round/>
                  <a:headEnd type="none" w="sm" len="sm"/>
                  <a:tailEnd type="none" w="sm" len="sm"/>
                </a:ln>
                <a:noFill/>
                <a:latin typeface="Encode Sans;900"/>
              </a:rPr>
              <a:t>IMPACT</a:t>
            </a:r>
            <a:endParaRPr b="0" i="0" dirty="0">
              <a:ln w="19050" cap="flat" cmpd="sng">
                <a:solidFill>
                  <a:schemeClr val="lt1"/>
                </a:solidFill>
                <a:prstDash val="solid"/>
                <a:round/>
                <a:headEnd type="none" w="sm" len="sm"/>
                <a:tailEnd type="none" w="sm" len="sm"/>
              </a:ln>
              <a:noFill/>
              <a:latin typeface="Encode Sans;900"/>
            </a:endParaRPr>
          </a:p>
        </p:txBody>
      </p:sp>
      <p:grpSp>
        <p:nvGrpSpPr>
          <p:cNvPr id="3661" name="Google Shape;3661;p48"/>
          <p:cNvGrpSpPr/>
          <p:nvPr/>
        </p:nvGrpSpPr>
        <p:grpSpPr>
          <a:xfrm>
            <a:off x="7420248" y="3515806"/>
            <a:ext cx="876038" cy="927438"/>
            <a:chOff x="2678750" y="349700"/>
            <a:chExt cx="741400" cy="784900"/>
          </a:xfrm>
        </p:grpSpPr>
        <p:sp>
          <p:nvSpPr>
            <p:cNvPr id="3662" name="Google Shape;3662;p48"/>
            <p:cNvSpPr/>
            <p:nvPr/>
          </p:nvSpPr>
          <p:spPr>
            <a:xfrm>
              <a:off x="2678750" y="349700"/>
              <a:ext cx="741400" cy="784900"/>
            </a:xfrm>
            <a:custGeom>
              <a:avLst/>
              <a:gdLst/>
              <a:ahLst/>
              <a:cxnLst/>
              <a:rect l="l" t="t" r="r" b="b"/>
              <a:pathLst>
                <a:path w="29656" h="31396" extrusionOk="0">
                  <a:moveTo>
                    <a:pt x="12801" y="699"/>
                  </a:moveTo>
                  <a:cubicBezTo>
                    <a:pt x="12914" y="699"/>
                    <a:pt x="13028" y="702"/>
                    <a:pt x="13143" y="707"/>
                  </a:cubicBezTo>
                  <a:cubicBezTo>
                    <a:pt x="14244" y="741"/>
                    <a:pt x="15311" y="841"/>
                    <a:pt x="16412" y="941"/>
                  </a:cubicBezTo>
                  <a:cubicBezTo>
                    <a:pt x="17079" y="1008"/>
                    <a:pt x="17680" y="1274"/>
                    <a:pt x="18214" y="1708"/>
                  </a:cubicBezTo>
                  <a:cubicBezTo>
                    <a:pt x="19381" y="2642"/>
                    <a:pt x="20315" y="3743"/>
                    <a:pt x="20915" y="5144"/>
                  </a:cubicBezTo>
                  <a:cubicBezTo>
                    <a:pt x="20982" y="5244"/>
                    <a:pt x="21016" y="5344"/>
                    <a:pt x="21049" y="5444"/>
                  </a:cubicBezTo>
                  <a:cubicBezTo>
                    <a:pt x="21082" y="5878"/>
                    <a:pt x="21349" y="6111"/>
                    <a:pt x="21749" y="6211"/>
                  </a:cubicBezTo>
                  <a:cubicBezTo>
                    <a:pt x="22016" y="6278"/>
                    <a:pt x="22283" y="6345"/>
                    <a:pt x="22550" y="6411"/>
                  </a:cubicBezTo>
                  <a:cubicBezTo>
                    <a:pt x="23317" y="6512"/>
                    <a:pt x="23951" y="6878"/>
                    <a:pt x="24485" y="7412"/>
                  </a:cubicBezTo>
                  <a:cubicBezTo>
                    <a:pt x="25752" y="8680"/>
                    <a:pt x="26920" y="10014"/>
                    <a:pt x="27754" y="11649"/>
                  </a:cubicBezTo>
                  <a:cubicBezTo>
                    <a:pt x="27854" y="11782"/>
                    <a:pt x="27920" y="11915"/>
                    <a:pt x="28021" y="12049"/>
                  </a:cubicBezTo>
                  <a:cubicBezTo>
                    <a:pt x="29055" y="13683"/>
                    <a:pt x="29255" y="15418"/>
                    <a:pt x="28754" y="17253"/>
                  </a:cubicBezTo>
                  <a:cubicBezTo>
                    <a:pt x="28121" y="19554"/>
                    <a:pt x="27120" y="21722"/>
                    <a:pt x="25619" y="23590"/>
                  </a:cubicBezTo>
                  <a:cubicBezTo>
                    <a:pt x="24618" y="24791"/>
                    <a:pt x="23617" y="26059"/>
                    <a:pt x="22417" y="27093"/>
                  </a:cubicBezTo>
                  <a:cubicBezTo>
                    <a:pt x="21382" y="27960"/>
                    <a:pt x="20282" y="28761"/>
                    <a:pt x="19081" y="29395"/>
                  </a:cubicBezTo>
                  <a:cubicBezTo>
                    <a:pt x="17501" y="30289"/>
                    <a:pt x="15841" y="30783"/>
                    <a:pt x="14054" y="30783"/>
                  </a:cubicBezTo>
                  <a:cubicBezTo>
                    <a:pt x="13841" y="30783"/>
                    <a:pt x="13627" y="30776"/>
                    <a:pt x="13410" y="30762"/>
                  </a:cubicBezTo>
                  <a:cubicBezTo>
                    <a:pt x="11942" y="30696"/>
                    <a:pt x="10441" y="30562"/>
                    <a:pt x="9074" y="29895"/>
                  </a:cubicBezTo>
                  <a:cubicBezTo>
                    <a:pt x="8340" y="29561"/>
                    <a:pt x="7639" y="29161"/>
                    <a:pt x="6972" y="28694"/>
                  </a:cubicBezTo>
                  <a:cubicBezTo>
                    <a:pt x="5371" y="27593"/>
                    <a:pt x="4037" y="26226"/>
                    <a:pt x="2969" y="24558"/>
                  </a:cubicBezTo>
                  <a:cubicBezTo>
                    <a:pt x="2202" y="23390"/>
                    <a:pt x="1668" y="22123"/>
                    <a:pt x="1335" y="20755"/>
                  </a:cubicBezTo>
                  <a:cubicBezTo>
                    <a:pt x="901" y="18887"/>
                    <a:pt x="634" y="16986"/>
                    <a:pt x="601" y="15051"/>
                  </a:cubicBezTo>
                  <a:cubicBezTo>
                    <a:pt x="568" y="12649"/>
                    <a:pt x="1335" y="10481"/>
                    <a:pt x="2602" y="8480"/>
                  </a:cubicBezTo>
                  <a:cubicBezTo>
                    <a:pt x="3737" y="6645"/>
                    <a:pt x="5071" y="5010"/>
                    <a:pt x="6672" y="3576"/>
                  </a:cubicBezTo>
                  <a:cubicBezTo>
                    <a:pt x="7506" y="2842"/>
                    <a:pt x="8373" y="2208"/>
                    <a:pt x="9341" y="1641"/>
                  </a:cubicBezTo>
                  <a:cubicBezTo>
                    <a:pt x="10410" y="1030"/>
                    <a:pt x="11564" y="699"/>
                    <a:pt x="12801" y="699"/>
                  </a:cubicBezTo>
                  <a:close/>
                  <a:moveTo>
                    <a:pt x="13220" y="1"/>
                  </a:moveTo>
                  <a:cubicBezTo>
                    <a:pt x="11516" y="1"/>
                    <a:pt x="9986" y="498"/>
                    <a:pt x="8573" y="1408"/>
                  </a:cubicBezTo>
                  <a:cubicBezTo>
                    <a:pt x="7706" y="1942"/>
                    <a:pt x="6905" y="2575"/>
                    <a:pt x="6138" y="3243"/>
                  </a:cubicBezTo>
                  <a:cubicBezTo>
                    <a:pt x="4570" y="4644"/>
                    <a:pt x="3236" y="6278"/>
                    <a:pt x="2135" y="8046"/>
                  </a:cubicBezTo>
                  <a:cubicBezTo>
                    <a:pt x="901" y="10014"/>
                    <a:pt x="134" y="12149"/>
                    <a:pt x="67" y="14484"/>
                  </a:cubicBezTo>
                  <a:cubicBezTo>
                    <a:pt x="1" y="16519"/>
                    <a:pt x="201" y="18520"/>
                    <a:pt x="634" y="20488"/>
                  </a:cubicBezTo>
                  <a:cubicBezTo>
                    <a:pt x="1201" y="22890"/>
                    <a:pt x="2235" y="25058"/>
                    <a:pt x="3970" y="26893"/>
                  </a:cubicBezTo>
                  <a:cubicBezTo>
                    <a:pt x="5071" y="28027"/>
                    <a:pt x="6305" y="28961"/>
                    <a:pt x="7639" y="29795"/>
                  </a:cubicBezTo>
                  <a:cubicBezTo>
                    <a:pt x="8807" y="30529"/>
                    <a:pt x="10074" y="30962"/>
                    <a:pt x="11442" y="31163"/>
                  </a:cubicBezTo>
                  <a:cubicBezTo>
                    <a:pt x="12543" y="31329"/>
                    <a:pt x="13610" y="31396"/>
                    <a:pt x="14711" y="31396"/>
                  </a:cubicBezTo>
                  <a:cubicBezTo>
                    <a:pt x="16045" y="31363"/>
                    <a:pt x="17313" y="31096"/>
                    <a:pt x="18514" y="30529"/>
                  </a:cubicBezTo>
                  <a:cubicBezTo>
                    <a:pt x="20649" y="29561"/>
                    <a:pt x="22517" y="28194"/>
                    <a:pt x="24084" y="26426"/>
                  </a:cubicBezTo>
                  <a:cubicBezTo>
                    <a:pt x="24451" y="25959"/>
                    <a:pt x="24818" y="25492"/>
                    <a:pt x="25185" y="25058"/>
                  </a:cubicBezTo>
                  <a:cubicBezTo>
                    <a:pt x="26820" y="23223"/>
                    <a:pt x="27987" y="21089"/>
                    <a:pt x="28854" y="18787"/>
                  </a:cubicBezTo>
                  <a:cubicBezTo>
                    <a:pt x="29488" y="17119"/>
                    <a:pt x="29655" y="15418"/>
                    <a:pt x="29188" y="13683"/>
                  </a:cubicBezTo>
                  <a:cubicBezTo>
                    <a:pt x="28921" y="12549"/>
                    <a:pt x="28421" y="11515"/>
                    <a:pt x="27887" y="10514"/>
                  </a:cubicBezTo>
                  <a:cubicBezTo>
                    <a:pt x="27487" y="9714"/>
                    <a:pt x="27087" y="8913"/>
                    <a:pt x="26486" y="8246"/>
                  </a:cubicBezTo>
                  <a:cubicBezTo>
                    <a:pt x="26119" y="7846"/>
                    <a:pt x="25752" y="7446"/>
                    <a:pt x="25352" y="7045"/>
                  </a:cubicBezTo>
                  <a:cubicBezTo>
                    <a:pt x="24551" y="6178"/>
                    <a:pt x="23584" y="5578"/>
                    <a:pt x="22383" y="5511"/>
                  </a:cubicBezTo>
                  <a:cubicBezTo>
                    <a:pt x="22316" y="5511"/>
                    <a:pt x="22216" y="5477"/>
                    <a:pt x="22150" y="5444"/>
                  </a:cubicBezTo>
                  <a:cubicBezTo>
                    <a:pt x="21616" y="5377"/>
                    <a:pt x="21282" y="5111"/>
                    <a:pt x="21149" y="4577"/>
                  </a:cubicBezTo>
                  <a:cubicBezTo>
                    <a:pt x="21116" y="4343"/>
                    <a:pt x="21016" y="4143"/>
                    <a:pt x="20915" y="3943"/>
                  </a:cubicBezTo>
                  <a:cubicBezTo>
                    <a:pt x="20282" y="2842"/>
                    <a:pt x="19481" y="1875"/>
                    <a:pt x="18447" y="1108"/>
                  </a:cubicBezTo>
                  <a:cubicBezTo>
                    <a:pt x="17980" y="741"/>
                    <a:pt x="17446" y="441"/>
                    <a:pt x="16846" y="374"/>
                  </a:cubicBezTo>
                  <a:cubicBezTo>
                    <a:pt x="15745" y="207"/>
                    <a:pt x="14644" y="107"/>
                    <a:pt x="13544" y="7"/>
                  </a:cubicBezTo>
                  <a:cubicBezTo>
                    <a:pt x="13435" y="3"/>
                    <a:pt x="13327" y="1"/>
                    <a:pt x="1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2885575" y="583225"/>
              <a:ext cx="315250" cy="321375"/>
            </a:xfrm>
            <a:custGeom>
              <a:avLst/>
              <a:gdLst/>
              <a:ahLst/>
              <a:cxnLst/>
              <a:rect l="l" t="t" r="r" b="b"/>
              <a:pathLst>
                <a:path w="12610" h="12855" extrusionOk="0">
                  <a:moveTo>
                    <a:pt x="11375" y="8012"/>
                  </a:moveTo>
                  <a:cubicBezTo>
                    <a:pt x="11342" y="8379"/>
                    <a:pt x="10975" y="8946"/>
                    <a:pt x="10341" y="9646"/>
                  </a:cubicBezTo>
                  <a:cubicBezTo>
                    <a:pt x="10474" y="8979"/>
                    <a:pt x="10875" y="8479"/>
                    <a:pt x="11375" y="8012"/>
                  </a:cubicBezTo>
                  <a:close/>
                  <a:moveTo>
                    <a:pt x="6800" y="341"/>
                  </a:moveTo>
                  <a:cubicBezTo>
                    <a:pt x="6945" y="341"/>
                    <a:pt x="7091" y="351"/>
                    <a:pt x="7239" y="373"/>
                  </a:cubicBezTo>
                  <a:cubicBezTo>
                    <a:pt x="7772" y="406"/>
                    <a:pt x="8306" y="606"/>
                    <a:pt x="8840" y="773"/>
                  </a:cubicBezTo>
                  <a:cubicBezTo>
                    <a:pt x="9140" y="873"/>
                    <a:pt x="9474" y="1007"/>
                    <a:pt x="9774" y="1107"/>
                  </a:cubicBezTo>
                  <a:cubicBezTo>
                    <a:pt x="10541" y="1407"/>
                    <a:pt x="10741" y="1674"/>
                    <a:pt x="10774" y="2508"/>
                  </a:cubicBezTo>
                  <a:cubicBezTo>
                    <a:pt x="11175" y="2541"/>
                    <a:pt x="11342" y="2875"/>
                    <a:pt x="11508" y="3175"/>
                  </a:cubicBezTo>
                  <a:cubicBezTo>
                    <a:pt x="11842" y="3809"/>
                    <a:pt x="11842" y="4476"/>
                    <a:pt x="11909" y="5143"/>
                  </a:cubicBezTo>
                  <a:cubicBezTo>
                    <a:pt x="12042" y="6210"/>
                    <a:pt x="11675" y="7111"/>
                    <a:pt x="10975" y="7912"/>
                  </a:cubicBezTo>
                  <a:cubicBezTo>
                    <a:pt x="10641" y="8278"/>
                    <a:pt x="10341" y="8712"/>
                    <a:pt x="10141" y="9179"/>
                  </a:cubicBezTo>
                  <a:cubicBezTo>
                    <a:pt x="9674" y="10146"/>
                    <a:pt x="8906" y="10680"/>
                    <a:pt x="7972" y="11080"/>
                  </a:cubicBezTo>
                  <a:cubicBezTo>
                    <a:pt x="6838" y="11547"/>
                    <a:pt x="5637" y="11648"/>
                    <a:pt x="4403" y="11714"/>
                  </a:cubicBezTo>
                  <a:cubicBezTo>
                    <a:pt x="4353" y="11719"/>
                    <a:pt x="4302" y="11721"/>
                    <a:pt x="4251" y="11721"/>
                  </a:cubicBezTo>
                  <a:cubicBezTo>
                    <a:pt x="3928" y="11721"/>
                    <a:pt x="3586" y="11638"/>
                    <a:pt x="3269" y="11581"/>
                  </a:cubicBezTo>
                  <a:cubicBezTo>
                    <a:pt x="3002" y="11547"/>
                    <a:pt x="2802" y="11381"/>
                    <a:pt x="2702" y="11114"/>
                  </a:cubicBezTo>
                  <a:cubicBezTo>
                    <a:pt x="2569" y="10647"/>
                    <a:pt x="2202" y="10513"/>
                    <a:pt x="1768" y="10513"/>
                  </a:cubicBezTo>
                  <a:cubicBezTo>
                    <a:pt x="1601" y="10513"/>
                    <a:pt x="1434" y="10447"/>
                    <a:pt x="1201" y="10413"/>
                  </a:cubicBezTo>
                  <a:cubicBezTo>
                    <a:pt x="1601" y="9613"/>
                    <a:pt x="2068" y="8912"/>
                    <a:pt x="2068" y="8045"/>
                  </a:cubicBezTo>
                  <a:cubicBezTo>
                    <a:pt x="2035" y="8012"/>
                    <a:pt x="2002" y="8012"/>
                    <a:pt x="1968" y="8012"/>
                  </a:cubicBezTo>
                  <a:cubicBezTo>
                    <a:pt x="1668" y="8679"/>
                    <a:pt x="1368" y="9379"/>
                    <a:pt x="1034" y="10080"/>
                  </a:cubicBezTo>
                  <a:cubicBezTo>
                    <a:pt x="1001" y="10013"/>
                    <a:pt x="967" y="10013"/>
                    <a:pt x="967" y="9980"/>
                  </a:cubicBezTo>
                  <a:cubicBezTo>
                    <a:pt x="767" y="8912"/>
                    <a:pt x="434" y="7845"/>
                    <a:pt x="467" y="6744"/>
                  </a:cubicBezTo>
                  <a:cubicBezTo>
                    <a:pt x="500" y="5276"/>
                    <a:pt x="1134" y="4075"/>
                    <a:pt x="2035" y="3041"/>
                  </a:cubicBezTo>
                  <a:cubicBezTo>
                    <a:pt x="2802" y="2174"/>
                    <a:pt x="3736" y="1474"/>
                    <a:pt x="4737" y="940"/>
                  </a:cubicBezTo>
                  <a:cubicBezTo>
                    <a:pt x="5378" y="605"/>
                    <a:pt x="6066" y="341"/>
                    <a:pt x="6800" y="341"/>
                  </a:cubicBezTo>
                  <a:close/>
                  <a:moveTo>
                    <a:pt x="7972" y="11547"/>
                  </a:moveTo>
                  <a:cubicBezTo>
                    <a:pt x="7214" y="12164"/>
                    <a:pt x="5781" y="12460"/>
                    <a:pt x="4596" y="12460"/>
                  </a:cubicBezTo>
                  <a:cubicBezTo>
                    <a:pt x="4114" y="12460"/>
                    <a:pt x="3673" y="12411"/>
                    <a:pt x="3336" y="12315"/>
                  </a:cubicBezTo>
                  <a:cubicBezTo>
                    <a:pt x="4937" y="12281"/>
                    <a:pt x="6438" y="11881"/>
                    <a:pt x="7972" y="11547"/>
                  </a:cubicBezTo>
                  <a:close/>
                  <a:moveTo>
                    <a:pt x="7175" y="1"/>
                  </a:moveTo>
                  <a:cubicBezTo>
                    <a:pt x="6485" y="1"/>
                    <a:pt x="5801" y="136"/>
                    <a:pt x="5170" y="406"/>
                  </a:cubicBezTo>
                  <a:cubicBezTo>
                    <a:pt x="2969" y="1340"/>
                    <a:pt x="1368" y="2875"/>
                    <a:pt x="500" y="5143"/>
                  </a:cubicBezTo>
                  <a:cubicBezTo>
                    <a:pt x="134" y="6177"/>
                    <a:pt x="0" y="7178"/>
                    <a:pt x="200" y="8245"/>
                  </a:cubicBezTo>
                  <a:cubicBezTo>
                    <a:pt x="300" y="8779"/>
                    <a:pt x="300" y="9313"/>
                    <a:pt x="234" y="9846"/>
                  </a:cubicBezTo>
                  <a:cubicBezTo>
                    <a:pt x="134" y="10480"/>
                    <a:pt x="601" y="11080"/>
                    <a:pt x="1268" y="11147"/>
                  </a:cubicBezTo>
                  <a:cubicBezTo>
                    <a:pt x="1668" y="11214"/>
                    <a:pt x="1735" y="11247"/>
                    <a:pt x="1801" y="11614"/>
                  </a:cubicBezTo>
                  <a:cubicBezTo>
                    <a:pt x="1901" y="12081"/>
                    <a:pt x="2168" y="12381"/>
                    <a:pt x="2535" y="12515"/>
                  </a:cubicBezTo>
                  <a:cubicBezTo>
                    <a:pt x="2902" y="12648"/>
                    <a:pt x="3269" y="12782"/>
                    <a:pt x="3603" y="12815"/>
                  </a:cubicBezTo>
                  <a:cubicBezTo>
                    <a:pt x="3878" y="12842"/>
                    <a:pt x="4150" y="12855"/>
                    <a:pt x="4418" y="12855"/>
                  </a:cubicBezTo>
                  <a:cubicBezTo>
                    <a:pt x="6166" y="12855"/>
                    <a:pt x="7770" y="12302"/>
                    <a:pt x="9273" y="11347"/>
                  </a:cubicBezTo>
                  <a:cubicBezTo>
                    <a:pt x="10508" y="10580"/>
                    <a:pt x="11342" y="9446"/>
                    <a:pt x="11909" y="8112"/>
                  </a:cubicBezTo>
                  <a:cubicBezTo>
                    <a:pt x="12442" y="6844"/>
                    <a:pt x="12609" y="5577"/>
                    <a:pt x="12509" y="4276"/>
                  </a:cubicBezTo>
                  <a:cubicBezTo>
                    <a:pt x="12409" y="3375"/>
                    <a:pt x="12042" y="2674"/>
                    <a:pt x="11275" y="2274"/>
                  </a:cubicBezTo>
                  <a:cubicBezTo>
                    <a:pt x="11075" y="1974"/>
                    <a:pt x="11008" y="1707"/>
                    <a:pt x="10808" y="1540"/>
                  </a:cubicBezTo>
                  <a:cubicBezTo>
                    <a:pt x="10207" y="973"/>
                    <a:pt x="9474" y="540"/>
                    <a:pt x="8673" y="273"/>
                  </a:cubicBezTo>
                  <a:cubicBezTo>
                    <a:pt x="8239" y="173"/>
                    <a:pt x="7839" y="39"/>
                    <a:pt x="7405" y="6"/>
                  </a:cubicBezTo>
                  <a:cubicBezTo>
                    <a:pt x="7329" y="3"/>
                    <a:pt x="7252" y="1"/>
                    <a:pt x="7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2827200" y="397700"/>
              <a:ext cx="222575" cy="94775"/>
            </a:xfrm>
            <a:custGeom>
              <a:avLst/>
              <a:gdLst/>
              <a:ahLst/>
              <a:cxnLst/>
              <a:rect l="l" t="t" r="r" b="b"/>
              <a:pathLst>
                <a:path w="8903" h="3791" extrusionOk="0">
                  <a:moveTo>
                    <a:pt x="8873" y="322"/>
                  </a:moveTo>
                  <a:cubicBezTo>
                    <a:pt x="8884" y="333"/>
                    <a:pt x="8892" y="337"/>
                    <a:pt x="8895" y="337"/>
                  </a:cubicBezTo>
                  <a:cubicBezTo>
                    <a:pt x="8903" y="337"/>
                    <a:pt x="8895" y="322"/>
                    <a:pt x="8873" y="322"/>
                  </a:cubicBezTo>
                  <a:close/>
                  <a:moveTo>
                    <a:pt x="7199" y="1"/>
                  </a:moveTo>
                  <a:cubicBezTo>
                    <a:pt x="6681" y="1"/>
                    <a:pt x="6167" y="84"/>
                    <a:pt x="5671" y="255"/>
                  </a:cubicBezTo>
                  <a:cubicBezTo>
                    <a:pt x="3736" y="922"/>
                    <a:pt x="1968" y="1890"/>
                    <a:pt x="467" y="3257"/>
                  </a:cubicBezTo>
                  <a:cubicBezTo>
                    <a:pt x="300" y="3424"/>
                    <a:pt x="167" y="3524"/>
                    <a:pt x="0" y="3658"/>
                  </a:cubicBezTo>
                  <a:cubicBezTo>
                    <a:pt x="33" y="3691"/>
                    <a:pt x="67" y="3724"/>
                    <a:pt x="100" y="3791"/>
                  </a:cubicBezTo>
                  <a:cubicBezTo>
                    <a:pt x="167" y="3724"/>
                    <a:pt x="267" y="3658"/>
                    <a:pt x="334" y="3591"/>
                  </a:cubicBezTo>
                  <a:cubicBezTo>
                    <a:pt x="1735" y="2390"/>
                    <a:pt x="3302" y="1523"/>
                    <a:pt x="5004" y="822"/>
                  </a:cubicBezTo>
                  <a:cubicBezTo>
                    <a:pt x="5738" y="522"/>
                    <a:pt x="6505" y="322"/>
                    <a:pt x="7305" y="322"/>
                  </a:cubicBezTo>
                  <a:lnTo>
                    <a:pt x="8873" y="322"/>
                  </a:lnTo>
                  <a:cubicBezTo>
                    <a:pt x="8806" y="288"/>
                    <a:pt x="8740" y="255"/>
                    <a:pt x="8673" y="222"/>
                  </a:cubicBezTo>
                  <a:cubicBezTo>
                    <a:pt x="8186" y="76"/>
                    <a:pt x="7691" y="1"/>
                    <a:pt x="7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2911425" y="381375"/>
              <a:ext cx="128450" cy="30225"/>
            </a:xfrm>
            <a:custGeom>
              <a:avLst/>
              <a:gdLst/>
              <a:ahLst/>
              <a:cxnLst/>
              <a:rect l="l" t="t" r="r" b="b"/>
              <a:pathLst>
                <a:path w="5138" h="1209" extrusionOk="0">
                  <a:moveTo>
                    <a:pt x="4103" y="1"/>
                  </a:moveTo>
                  <a:cubicBezTo>
                    <a:pt x="2680" y="1"/>
                    <a:pt x="675" y="534"/>
                    <a:pt x="0" y="1208"/>
                  </a:cubicBezTo>
                  <a:cubicBezTo>
                    <a:pt x="1582" y="702"/>
                    <a:pt x="3164" y="136"/>
                    <a:pt x="4860" y="136"/>
                  </a:cubicBezTo>
                  <a:cubicBezTo>
                    <a:pt x="4952" y="136"/>
                    <a:pt x="5044" y="137"/>
                    <a:pt x="5137" y="141"/>
                  </a:cubicBezTo>
                  <a:cubicBezTo>
                    <a:pt x="4870" y="44"/>
                    <a:pt x="4510" y="1"/>
                    <a:pt x="4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3089050" y="399050"/>
              <a:ext cx="79250" cy="90925"/>
            </a:xfrm>
            <a:custGeom>
              <a:avLst/>
              <a:gdLst/>
              <a:ahLst/>
              <a:cxnLst/>
              <a:rect l="l" t="t" r="r" b="b"/>
              <a:pathLst>
                <a:path w="3170" h="3637" extrusionOk="0">
                  <a:moveTo>
                    <a:pt x="0" y="1"/>
                  </a:moveTo>
                  <a:cubicBezTo>
                    <a:pt x="567" y="535"/>
                    <a:pt x="1234" y="1002"/>
                    <a:pt x="1768" y="1602"/>
                  </a:cubicBezTo>
                  <a:cubicBezTo>
                    <a:pt x="2302" y="2203"/>
                    <a:pt x="2669" y="2936"/>
                    <a:pt x="3136" y="3637"/>
                  </a:cubicBezTo>
                  <a:cubicBezTo>
                    <a:pt x="3169" y="2503"/>
                    <a:pt x="834" y="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3138250" y="957800"/>
              <a:ext cx="48400" cy="75900"/>
            </a:xfrm>
            <a:custGeom>
              <a:avLst/>
              <a:gdLst/>
              <a:ahLst/>
              <a:cxnLst/>
              <a:rect l="l" t="t" r="r" b="b"/>
              <a:pathLst>
                <a:path w="1936" h="3036" extrusionOk="0">
                  <a:moveTo>
                    <a:pt x="100" y="0"/>
                  </a:moveTo>
                  <a:cubicBezTo>
                    <a:pt x="67" y="34"/>
                    <a:pt x="34" y="34"/>
                    <a:pt x="0" y="67"/>
                  </a:cubicBezTo>
                  <a:cubicBezTo>
                    <a:pt x="534" y="968"/>
                    <a:pt x="1068" y="1902"/>
                    <a:pt x="1635" y="2836"/>
                  </a:cubicBezTo>
                  <a:cubicBezTo>
                    <a:pt x="1668" y="2902"/>
                    <a:pt x="1768" y="2969"/>
                    <a:pt x="1868" y="3036"/>
                  </a:cubicBezTo>
                  <a:cubicBezTo>
                    <a:pt x="1902" y="3002"/>
                    <a:pt x="1902" y="3002"/>
                    <a:pt x="1935" y="2969"/>
                  </a:cubicBezTo>
                  <a:cubicBezTo>
                    <a:pt x="1468" y="1902"/>
                    <a:pt x="701" y="1001"/>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3146575" y="424925"/>
              <a:ext cx="34225" cy="47550"/>
            </a:xfrm>
            <a:custGeom>
              <a:avLst/>
              <a:gdLst/>
              <a:ahLst/>
              <a:cxnLst/>
              <a:rect l="l" t="t" r="r" b="b"/>
              <a:pathLst>
                <a:path w="1369" h="1902" extrusionOk="0">
                  <a:moveTo>
                    <a:pt x="68" y="0"/>
                  </a:moveTo>
                  <a:cubicBezTo>
                    <a:pt x="34" y="33"/>
                    <a:pt x="34" y="67"/>
                    <a:pt x="1" y="67"/>
                  </a:cubicBezTo>
                  <a:cubicBezTo>
                    <a:pt x="301" y="600"/>
                    <a:pt x="601" y="1134"/>
                    <a:pt x="902" y="1668"/>
                  </a:cubicBezTo>
                  <a:cubicBezTo>
                    <a:pt x="968" y="1735"/>
                    <a:pt x="1068" y="1835"/>
                    <a:pt x="1168" y="1901"/>
                  </a:cubicBezTo>
                  <a:cubicBezTo>
                    <a:pt x="1369" y="1635"/>
                    <a:pt x="1202" y="1434"/>
                    <a:pt x="1102" y="1234"/>
                  </a:cubicBezTo>
                  <a:cubicBezTo>
                    <a:pt x="868" y="767"/>
                    <a:pt x="535" y="3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2728775" y="886900"/>
              <a:ext cx="36725" cy="82600"/>
            </a:xfrm>
            <a:custGeom>
              <a:avLst/>
              <a:gdLst/>
              <a:ahLst/>
              <a:cxnLst/>
              <a:rect l="l" t="t" r="r" b="b"/>
              <a:pathLst>
                <a:path w="1469" h="3304" extrusionOk="0">
                  <a:moveTo>
                    <a:pt x="1" y="1"/>
                  </a:moveTo>
                  <a:cubicBezTo>
                    <a:pt x="368" y="1669"/>
                    <a:pt x="935" y="2903"/>
                    <a:pt x="1469" y="3303"/>
                  </a:cubicBezTo>
                  <a:cubicBezTo>
                    <a:pt x="1002" y="2236"/>
                    <a:pt x="501" y="113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2702925" y="771000"/>
              <a:ext cx="19225" cy="78400"/>
            </a:xfrm>
            <a:custGeom>
              <a:avLst/>
              <a:gdLst/>
              <a:ahLst/>
              <a:cxnLst/>
              <a:rect l="l" t="t" r="r" b="b"/>
              <a:pathLst>
                <a:path w="769" h="3136" extrusionOk="0">
                  <a:moveTo>
                    <a:pt x="201" y="0"/>
                  </a:moveTo>
                  <a:cubicBezTo>
                    <a:pt x="1" y="801"/>
                    <a:pt x="268" y="2502"/>
                    <a:pt x="768" y="3136"/>
                  </a:cubicBezTo>
                  <a:cubicBezTo>
                    <a:pt x="568" y="2035"/>
                    <a:pt x="368" y="1001"/>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2879725" y="618375"/>
              <a:ext cx="35050" cy="43400"/>
            </a:xfrm>
            <a:custGeom>
              <a:avLst/>
              <a:gdLst/>
              <a:ahLst/>
              <a:cxnLst/>
              <a:rect l="l" t="t" r="r" b="b"/>
              <a:pathLst>
                <a:path w="1402" h="1736" extrusionOk="0">
                  <a:moveTo>
                    <a:pt x="1" y="1"/>
                  </a:moveTo>
                  <a:lnTo>
                    <a:pt x="1" y="1"/>
                  </a:lnTo>
                  <a:cubicBezTo>
                    <a:pt x="34" y="701"/>
                    <a:pt x="768" y="1535"/>
                    <a:pt x="1402" y="1735"/>
                  </a:cubicBezTo>
                  <a:cubicBezTo>
                    <a:pt x="968" y="1168"/>
                    <a:pt x="601" y="5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2922250" y="582525"/>
              <a:ext cx="24225" cy="45900"/>
            </a:xfrm>
            <a:custGeom>
              <a:avLst/>
              <a:gdLst/>
              <a:ahLst/>
              <a:cxnLst/>
              <a:rect l="l" t="t" r="r" b="b"/>
              <a:pathLst>
                <a:path w="969" h="1836" extrusionOk="0">
                  <a:moveTo>
                    <a:pt x="68" y="1"/>
                  </a:moveTo>
                  <a:cubicBezTo>
                    <a:pt x="68" y="34"/>
                    <a:pt x="34" y="34"/>
                    <a:pt x="1" y="67"/>
                  </a:cubicBezTo>
                  <a:cubicBezTo>
                    <a:pt x="34" y="401"/>
                    <a:pt x="201" y="701"/>
                    <a:pt x="334" y="1001"/>
                  </a:cubicBezTo>
                  <a:cubicBezTo>
                    <a:pt x="501" y="1268"/>
                    <a:pt x="535" y="1635"/>
                    <a:pt x="968" y="1835"/>
                  </a:cubicBezTo>
                  <a:cubicBezTo>
                    <a:pt x="935" y="1568"/>
                    <a:pt x="901" y="1402"/>
                    <a:pt x="868" y="1201"/>
                  </a:cubicBezTo>
                  <a:cubicBezTo>
                    <a:pt x="868" y="1168"/>
                    <a:pt x="868" y="1135"/>
                    <a:pt x="868" y="1101"/>
                  </a:cubicBezTo>
                  <a:cubicBezTo>
                    <a:pt x="735" y="968"/>
                    <a:pt x="601" y="868"/>
                    <a:pt x="535" y="701"/>
                  </a:cubicBezTo>
                  <a:cubicBezTo>
                    <a:pt x="368" y="501"/>
                    <a:pt x="234" y="2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3156600" y="849375"/>
              <a:ext cx="33375" cy="25050"/>
            </a:xfrm>
            <a:custGeom>
              <a:avLst/>
              <a:gdLst/>
              <a:ahLst/>
              <a:cxnLst/>
              <a:rect l="l" t="t" r="r" b="b"/>
              <a:pathLst>
                <a:path w="1335" h="1002" extrusionOk="0">
                  <a:moveTo>
                    <a:pt x="0" y="1"/>
                  </a:moveTo>
                  <a:lnTo>
                    <a:pt x="0" y="1"/>
                  </a:lnTo>
                  <a:cubicBezTo>
                    <a:pt x="100" y="501"/>
                    <a:pt x="801" y="1002"/>
                    <a:pt x="1334" y="1002"/>
                  </a:cubicBezTo>
                  <a:cubicBezTo>
                    <a:pt x="1168" y="668"/>
                    <a:pt x="734" y="3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3191625" y="608375"/>
              <a:ext cx="46725" cy="34225"/>
            </a:xfrm>
            <a:custGeom>
              <a:avLst/>
              <a:gdLst/>
              <a:ahLst/>
              <a:cxnLst/>
              <a:rect l="l" t="t" r="r" b="b"/>
              <a:pathLst>
                <a:path w="1869" h="1369" extrusionOk="0">
                  <a:moveTo>
                    <a:pt x="1801" y="1"/>
                  </a:moveTo>
                  <a:cubicBezTo>
                    <a:pt x="1101" y="301"/>
                    <a:pt x="501" y="701"/>
                    <a:pt x="0" y="1268"/>
                  </a:cubicBezTo>
                  <a:cubicBezTo>
                    <a:pt x="0" y="1302"/>
                    <a:pt x="34" y="1335"/>
                    <a:pt x="67" y="1368"/>
                  </a:cubicBezTo>
                  <a:cubicBezTo>
                    <a:pt x="667" y="935"/>
                    <a:pt x="1268" y="534"/>
                    <a:pt x="1868" y="134"/>
                  </a:cubicBezTo>
                  <a:cubicBezTo>
                    <a:pt x="1835" y="101"/>
                    <a:pt x="1801" y="34"/>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2893900" y="610875"/>
              <a:ext cx="30050" cy="38400"/>
            </a:xfrm>
            <a:custGeom>
              <a:avLst/>
              <a:gdLst/>
              <a:ahLst/>
              <a:cxnLst/>
              <a:rect l="l" t="t" r="r" b="b"/>
              <a:pathLst>
                <a:path w="1202" h="1536" extrusionOk="0">
                  <a:moveTo>
                    <a:pt x="1" y="1"/>
                  </a:moveTo>
                  <a:lnTo>
                    <a:pt x="1" y="1"/>
                  </a:lnTo>
                  <a:cubicBezTo>
                    <a:pt x="167" y="534"/>
                    <a:pt x="801" y="1302"/>
                    <a:pt x="1202" y="1535"/>
                  </a:cubicBezTo>
                  <a:cubicBezTo>
                    <a:pt x="1035" y="968"/>
                    <a:pt x="368"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3197450" y="627550"/>
              <a:ext cx="56725" cy="24250"/>
            </a:xfrm>
            <a:custGeom>
              <a:avLst/>
              <a:gdLst/>
              <a:ahLst/>
              <a:cxnLst/>
              <a:rect l="l" t="t" r="r" b="b"/>
              <a:pathLst>
                <a:path w="2269" h="970" extrusionOk="0">
                  <a:moveTo>
                    <a:pt x="2269" y="1"/>
                  </a:moveTo>
                  <a:lnTo>
                    <a:pt x="2269" y="1"/>
                  </a:lnTo>
                  <a:cubicBezTo>
                    <a:pt x="1435" y="268"/>
                    <a:pt x="735" y="568"/>
                    <a:pt x="1" y="968"/>
                  </a:cubicBezTo>
                  <a:cubicBezTo>
                    <a:pt x="14" y="969"/>
                    <a:pt x="28" y="970"/>
                    <a:pt x="42" y="970"/>
                  </a:cubicBezTo>
                  <a:cubicBezTo>
                    <a:pt x="541" y="970"/>
                    <a:pt x="1783" y="422"/>
                    <a:pt x="2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2955625" y="570850"/>
              <a:ext cx="16700" cy="38375"/>
            </a:xfrm>
            <a:custGeom>
              <a:avLst/>
              <a:gdLst/>
              <a:ahLst/>
              <a:cxnLst/>
              <a:rect l="l" t="t" r="r" b="b"/>
              <a:pathLst>
                <a:path w="668" h="1535" extrusionOk="0">
                  <a:moveTo>
                    <a:pt x="0" y="1"/>
                  </a:moveTo>
                  <a:lnTo>
                    <a:pt x="0" y="1"/>
                  </a:lnTo>
                  <a:cubicBezTo>
                    <a:pt x="33" y="734"/>
                    <a:pt x="300" y="1368"/>
                    <a:pt x="667" y="1535"/>
                  </a:cubicBezTo>
                  <a:cubicBezTo>
                    <a:pt x="567" y="935"/>
                    <a:pt x="267"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3052350" y="522475"/>
              <a:ext cx="8375" cy="47575"/>
            </a:xfrm>
            <a:custGeom>
              <a:avLst/>
              <a:gdLst/>
              <a:ahLst/>
              <a:cxnLst/>
              <a:rect l="l" t="t" r="r" b="b"/>
              <a:pathLst>
                <a:path w="335" h="1903" extrusionOk="0">
                  <a:moveTo>
                    <a:pt x="267" y="1"/>
                  </a:moveTo>
                  <a:cubicBezTo>
                    <a:pt x="134" y="635"/>
                    <a:pt x="1" y="1268"/>
                    <a:pt x="101" y="1902"/>
                  </a:cubicBezTo>
                  <a:cubicBezTo>
                    <a:pt x="301" y="1268"/>
                    <a:pt x="334" y="635"/>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2921425" y="444925"/>
              <a:ext cx="20875" cy="51725"/>
            </a:xfrm>
            <a:custGeom>
              <a:avLst/>
              <a:gdLst/>
              <a:ahLst/>
              <a:cxnLst/>
              <a:rect l="l" t="t" r="r" b="b"/>
              <a:pathLst>
                <a:path w="835" h="2069" extrusionOk="0">
                  <a:moveTo>
                    <a:pt x="0" y="1"/>
                  </a:moveTo>
                  <a:cubicBezTo>
                    <a:pt x="134" y="734"/>
                    <a:pt x="501" y="1402"/>
                    <a:pt x="834" y="2069"/>
                  </a:cubicBezTo>
                  <a:cubicBezTo>
                    <a:pt x="668" y="1368"/>
                    <a:pt x="401" y="6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3173275" y="593375"/>
              <a:ext cx="36725" cy="29200"/>
            </a:xfrm>
            <a:custGeom>
              <a:avLst/>
              <a:gdLst/>
              <a:ahLst/>
              <a:cxnLst/>
              <a:rect l="l" t="t" r="r" b="b"/>
              <a:pathLst>
                <a:path w="1469" h="1168" extrusionOk="0">
                  <a:moveTo>
                    <a:pt x="1468" y="0"/>
                  </a:moveTo>
                  <a:lnTo>
                    <a:pt x="1468" y="0"/>
                  </a:lnTo>
                  <a:cubicBezTo>
                    <a:pt x="901" y="267"/>
                    <a:pt x="401" y="667"/>
                    <a:pt x="0" y="1168"/>
                  </a:cubicBezTo>
                  <a:cubicBezTo>
                    <a:pt x="534" y="801"/>
                    <a:pt x="1068" y="501"/>
                    <a:pt x="1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2863875" y="866900"/>
              <a:ext cx="27550" cy="25050"/>
            </a:xfrm>
            <a:custGeom>
              <a:avLst/>
              <a:gdLst/>
              <a:ahLst/>
              <a:cxnLst/>
              <a:rect l="l" t="t" r="r" b="b"/>
              <a:pathLst>
                <a:path w="1102" h="1002" extrusionOk="0">
                  <a:moveTo>
                    <a:pt x="1102" y="0"/>
                  </a:moveTo>
                  <a:cubicBezTo>
                    <a:pt x="668" y="0"/>
                    <a:pt x="201" y="434"/>
                    <a:pt x="1" y="1001"/>
                  </a:cubicBezTo>
                  <a:cubicBezTo>
                    <a:pt x="434" y="634"/>
                    <a:pt x="835" y="401"/>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2839700" y="709300"/>
              <a:ext cx="35050" cy="12525"/>
            </a:xfrm>
            <a:custGeom>
              <a:avLst/>
              <a:gdLst/>
              <a:ahLst/>
              <a:cxnLst/>
              <a:rect l="l" t="t" r="r" b="b"/>
              <a:pathLst>
                <a:path w="1402" h="501" extrusionOk="0">
                  <a:moveTo>
                    <a:pt x="273" y="1"/>
                  </a:moveTo>
                  <a:cubicBezTo>
                    <a:pt x="186" y="1"/>
                    <a:pt x="96" y="11"/>
                    <a:pt x="0" y="33"/>
                  </a:cubicBezTo>
                  <a:cubicBezTo>
                    <a:pt x="434" y="267"/>
                    <a:pt x="901" y="467"/>
                    <a:pt x="1401" y="500"/>
                  </a:cubicBezTo>
                  <a:cubicBezTo>
                    <a:pt x="1041" y="250"/>
                    <a:pt x="70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3099050" y="891925"/>
              <a:ext cx="20050" cy="31700"/>
            </a:xfrm>
            <a:custGeom>
              <a:avLst/>
              <a:gdLst/>
              <a:ahLst/>
              <a:cxnLst/>
              <a:rect l="l" t="t" r="r" b="b"/>
              <a:pathLst>
                <a:path w="802" h="1268" extrusionOk="0">
                  <a:moveTo>
                    <a:pt x="1" y="0"/>
                  </a:moveTo>
                  <a:lnTo>
                    <a:pt x="1" y="0"/>
                  </a:lnTo>
                  <a:cubicBezTo>
                    <a:pt x="101" y="534"/>
                    <a:pt x="434" y="934"/>
                    <a:pt x="801" y="1268"/>
                  </a:cubicBezTo>
                  <a:cubicBezTo>
                    <a:pt x="701" y="767"/>
                    <a:pt x="334" y="3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3169100" y="832700"/>
              <a:ext cx="26700" cy="15050"/>
            </a:xfrm>
            <a:custGeom>
              <a:avLst/>
              <a:gdLst/>
              <a:ahLst/>
              <a:cxnLst/>
              <a:rect l="l" t="t" r="r" b="b"/>
              <a:pathLst>
                <a:path w="1068" h="602" extrusionOk="0">
                  <a:moveTo>
                    <a:pt x="1" y="1"/>
                  </a:moveTo>
                  <a:cubicBezTo>
                    <a:pt x="234" y="368"/>
                    <a:pt x="568" y="534"/>
                    <a:pt x="1068" y="601"/>
                  </a:cubicBezTo>
                  <a:cubicBezTo>
                    <a:pt x="801" y="201"/>
                    <a:pt x="4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3084050" y="896925"/>
              <a:ext cx="22525" cy="42550"/>
            </a:xfrm>
            <a:custGeom>
              <a:avLst/>
              <a:gdLst/>
              <a:ahLst/>
              <a:cxnLst/>
              <a:rect l="l" t="t" r="r" b="b"/>
              <a:pathLst>
                <a:path w="901" h="1702" extrusionOk="0">
                  <a:moveTo>
                    <a:pt x="100" y="0"/>
                  </a:moveTo>
                  <a:cubicBezTo>
                    <a:pt x="67" y="0"/>
                    <a:pt x="33" y="34"/>
                    <a:pt x="0" y="34"/>
                  </a:cubicBezTo>
                  <a:cubicBezTo>
                    <a:pt x="200" y="634"/>
                    <a:pt x="434" y="1201"/>
                    <a:pt x="801" y="1701"/>
                  </a:cubicBezTo>
                  <a:cubicBezTo>
                    <a:pt x="834" y="1701"/>
                    <a:pt x="867" y="1668"/>
                    <a:pt x="901" y="1668"/>
                  </a:cubicBezTo>
                  <a:cubicBezTo>
                    <a:pt x="634" y="1101"/>
                    <a:pt x="367" y="5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3196625" y="775175"/>
              <a:ext cx="30050" cy="12925"/>
            </a:xfrm>
            <a:custGeom>
              <a:avLst/>
              <a:gdLst/>
              <a:ahLst/>
              <a:cxnLst/>
              <a:rect l="l" t="t" r="r" b="b"/>
              <a:pathLst>
                <a:path w="1202" h="517" extrusionOk="0">
                  <a:moveTo>
                    <a:pt x="0" y="0"/>
                  </a:moveTo>
                  <a:cubicBezTo>
                    <a:pt x="217" y="336"/>
                    <a:pt x="502" y="517"/>
                    <a:pt x="819" y="517"/>
                  </a:cubicBezTo>
                  <a:cubicBezTo>
                    <a:pt x="942" y="517"/>
                    <a:pt x="1070" y="490"/>
                    <a:pt x="1201" y="434"/>
                  </a:cubicBezTo>
                  <a:cubicBezTo>
                    <a:pt x="801" y="234"/>
                    <a:pt x="434" y="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2848050" y="818525"/>
              <a:ext cx="29200" cy="20875"/>
            </a:xfrm>
            <a:custGeom>
              <a:avLst/>
              <a:gdLst/>
              <a:ahLst/>
              <a:cxnLst/>
              <a:rect l="l" t="t" r="r" b="b"/>
              <a:pathLst>
                <a:path w="1168" h="835" extrusionOk="0">
                  <a:moveTo>
                    <a:pt x="1101" y="1"/>
                  </a:moveTo>
                  <a:cubicBezTo>
                    <a:pt x="667" y="167"/>
                    <a:pt x="300" y="434"/>
                    <a:pt x="0" y="734"/>
                  </a:cubicBezTo>
                  <a:lnTo>
                    <a:pt x="67" y="835"/>
                  </a:lnTo>
                  <a:cubicBezTo>
                    <a:pt x="434" y="601"/>
                    <a:pt x="801" y="368"/>
                    <a:pt x="1168" y="134"/>
                  </a:cubicBezTo>
                  <a:cubicBezTo>
                    <a:pt x="1134" y="101"/>
                    <a:pt x="1134" y="34"/>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2857200" y="840125"/>
              <a:ext cx="21725" cy="17625"/>
            </a:xfrm>
            <a:custGeom>
              <a:avLst/>
              <a:gdLst/>
              <a:ahLst/>
              <a:cxnLst/>
              <a:rect l="l" t="t" r="r" b="b"/>
              <a:pathLst>
                <a:path w="869" h="705" extrusionOk="0">
                  <a:moveTo>
                    <a:pt x="643" y="1"/>
                  </a:moveTo>
                  <a:cubicBezTo>
                    <a:pt x="330" y="1"/>
                    <a:pt x="110" y="241"/>
                    <a:pt x="1" y="704"/>
                  </a:cubicBezTo>
                  <a:cubicBezTo>
                    <a:pt x="301" y="471"/>
                    <a:pt x="568" y="271"/>
                    <a:pt x="868" y="37"/>
                  </a:cubicBezTo>
                  <a:cubicBezTo>
                    <a:pt x="789" y="13"/>
                    <a:pt x="714"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3113225" y="889400"/>
              <a:ext cx="16700" cy="24225"/>
            </a:xfrm>
            <a:custGeom>
              <a:avLst/>
              <a:gdLst/>
              <a:ahLst/>
              <a:cxnLst/>
              <a:rect l="l" t="t" r="r" b="b"/>
              <a:pathLst>
                <a:path w="668" h="969" extrusionOk="0">
                  <a:moveTo>
                    <a:pt x="1" y="1"/>
                  </a:moveTo>
                  <a:lnTo>
                    <a:pt x="1" y="1"/>
                  </a:lnTo>
                  <a:cubicBezTo>
                    <a:pt x="134" y="501"/>
                    <a:pt x="267" y="802"/>
                    <a:pt x="668" y="968"/>
                  </a:cubicBezTo>
                  <a:cubicBezTo>
                    <a:pt x="568" y="601"/>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3003150" y="540000"/>
              <a:ext cx="9200" cy="40050"/>
            </a:xfrm>
            <a:custGeom>
              <a:avLst/>
              <a:gdLst/>
              <a:ahLst/>
              <a:cxnLst/>
              <a:rect l="l" t="t" r="r" b="b"/>
              <a:pathLst>
                <a:path w="368" h="1602" extrusionOk="0">
                  <a:moveTo>
                    <a:pt x="101" y="0"/>
                  </a:moveTo>
                  <a:cubicBezTo>
                    <a:pt x="67" y="0"/>
                    <a:pt x="34" y="34"/>
                    <a:pt x="0" y="34"/>
                  </a:cubicBezTo>
                  <a:cubicBezTo>
                    <a:pt x="101" y="534"/>
                    <a:pt x="67" y="1101"/>
                    <a:pt x="267" y="1601"/>
                  </a:cubicBezTo>
                  <a:cubicBezTo>
                    <a:pt x="301" y="1568"/>
                    <a:pt x="334" y="1568"/>
                    <a:pt x="367" y="1568"/>
                  </a:cubicBezTo>
                  <a:cubicBezTo>
                    <a:pt x="301" y="1068"/>
                    <a:pt x="201" y="5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3038175" y="527475"/>
              <a:ext cx="3350" cy="39225"/>
            </a:xfrm>
            <a:custGeom>
              <a:avLst/>
              <a:gdLst/>
              <a:ahLst/>
              <a:cxnLst/>
              <a:rect l="l" t="t" r="r" b="b"/>
              <a:pathLst>
                <a:path w="134" h="1569" extrusionOk="0">
                  <a:moveTo>
                    <a:pt x="134" y="1"/>
                  </a:moveTo>
                  <a:cubicBezTo>
                    <a:pt x="0" y="568"/>
                    <a:pt x="0" y="1102"/>
                    <a:pt x="134" y="1569"/>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3121575" y="877500"/>
              <a:ext cx="18375" cy="16950"/>
            </a:xfrm>
            <a:custGeom>
              <a:avLst/>
              <a:gdLst/>
              <a:ahLst/>
              <a:cxnLst/>
              <a:rect l="l" t="t" r="r" b="b"/>
              <a:pathLst>
                <a:path w="735" h="678" extrusionOk="0">
                  <a:moveTo>
                    <a:pt x="173" y="1"/>
                  </a:moveTo>
                  <a:cubicBezTo>
                    <a:pt x="128" y="1"/>
                    <a:pt x="54" y="43"/>
                    <a:pt x="0" y="43"/>
                  </a:cubicBezTo>
                  <a:cubicBezTo>
                    <a:pt x="167" y="377"/>
                    <a:pt x="300" y="644"/>
                    <a:pt x="734" y="677"/>
                  </a:cubicBezTo>
                  <a:cubicBezTo>
                    <a:pt x="667" y="344"/>
                    <a:pt x="434" y="177"/>
                    <a:pt x="200" y="10"/>
                  </a:cubicBezTo>
                  <a:cubicBezTo>
                    <a:pt x="194" y="3"/>
                    <a:pt x="184"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2839700" y="735325"/>
              <a:ext cx="30050" cy="5750"/>
            </a:xfrm>
            <a:custGeom>
              <a:avLst/>
              <a:gdLst/>
              <a:ahLst/>
              <a:cxnLst/>
              <a:rect l="l" t="t" r="r" b="b"/>
              <a:pathLst>
                <a:path w="1202" h="230" extrusionOk="0">
                  <a:moveTo>
                    <a:pt x="193" y="0"/>
                  </a:moveTo>
                  <a:cubicBezTo>
                    <a:pt x="97" y="0"/>
                    <a:pt x="27" y="8"/>
                    <a:pt x="0" y="26"/>
                  </a:cubicBezTo>
                  <a:cubicBezTo>
                    <a:pt x="259" y="155"/>
                    <a:pt x="504" y="229"/>
                    <a:pt x="761" y="229"/>
                  </a:cubicBezTo>
                  <a:cubicBezTo>
                    <a:pt x="902" y="229"/>
                    <a:pt x="1048" y="207"/>
                    <a:pt x="1201" y="160"/>
                  </a:cubicBezTo>
                  <a:cubicBezTo>
                    <a:pt x="908" y="62"/>
                    <a:pt x="45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3035675" y="916925"/>
              <a:ext cx="5850" cy="35900"/>
            </a:xfrm>
            <a:custGeom>
              <a:avLst/>
              <a:gdLst/>
              <a:ahLst/>
              <a:cxnLst/>
              <a:rect l="l" t="t" r="r" b="b"/>
              <a:pathLst>
                <a:path w="234" h="1436" extrusionOk="0">
                  <a:moveTo>
                    <a:pt x="0" y="1"/>
                  </a:moveTo>
                  <a:cubicBezTo>
                    <a:pt x="34" y="501"/>
                    <a:pt x="67" y="968"/>
                    <a:pt x="134" y="1435"/>
                  </a:cubicBezTo>
                  <a:lnTo>
                    <a:pt x="234" y="1435"/>
                  </a:lnTo>
                  <a:cubicBezTo>
                    <a:pt x="201" y="935"/>
                    <a:pt x="167" y="468"/>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2980625" y="426575"/>
              <a:ext cx="8375" cy="42550"/>
            </a:xfrm>
            <a:custGeom>
              <a:avLst/>
              <a:gdLst/>
              <a:ahLst/>
              <a:cxnLst/>
              <a:rect l="l" t="t" r="r" b="b"/>
              <a:pathLst>
                <a:path w="335" h="1702" extrusionOk="0">
                  <a:moveTo>
                    <a:pt x="34" y="1"/>
                  </a:moveTo>
                  <a:lnTo>
                    <a:pt x="34" y="1"/>
                  </a:lnTo>
                  <a:cubicBezTo>
                    <a:pt x="1" y="434"/>
                    <a:pt x="101" y="1035"/>
                    <a:pt x="334" y="1702"/>
                  </a:cubicBezTo>
                  <a:cubicBezTo>
                    <a:pt x="334" y="1468"/>
                    <a:pt x="301" y="1235"/>
                    <a:pt x="268" y="1001"/>
                  </a:cubicBezTo>
                  <a:cubicBezTo>
                    <a:pt x="201" y="701"/>
                    <a:pt x="134" y="3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3064025" y="906925"/>
              <a:ext cx="12525" cy="24200"/>
            </a:xfrm>
            <a:custGeom>
              <a:avLst/>
              <a:gdLst/>
              <a:ahLst/>
              <a:cxnLst/>
              <a:rect l="l" t="t" r="r" b="b"/>
              <a:pathLst>
                <a:path w="501" h="968" extrusionOk="0">
                  <a:moveTo>
                    <a:pt x="34" y="0"/>
                  </a:moveTo>
                  <a:cubicBezTo>
                    <a:pt x="1" y="434"/>
                    <a:pt x="101" y="701"/>
                    <a:pt x="501" y="968"/>
                  </a:cubicBezTo>
                  <a:cubicBezTo>
                    <a:pt x="367" y="601"/>
                    <a:pt x="234" y="301"/>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3061525" y="535825"/>
              <a:ext cx="11700" cy="38375"/>
            </a:xfrm>
            <a:custGeom>
              <a:avLst/>
              <a:gdLst/>
              <a:ahLst/>
              <a:cxnLst/>
              <a:rect l="l" t="t" r="r" b="b"/>
              <a:pathLst>
                <a:path w="468" h="1535" extrusionOk="0">
                  <a:moveTo>
                    <a:pt x="334" y="1"/>
                  </a:moveTo>
                  <a:cubicBezTo>
                    <a:pt x="234" y="501"/>
                    <a:pt x="101" y="1001"/>
                    <a:pt x="0" y="1502"/>
                  </a:cubicBezTo>
                  <a:cubicBezTo>
                    <a:pt x="34" y="1502"/>
                    <a:pt x="67" y="1502"/>
                    <a:pt x="101" y="1535"/>
                  </a:cubicBezTo>
                  <a:cubicBezTo>
                    <a:pt x="234" y="1035"/>
                    <a:pt x="334" y="534"/>
                    <a:pt x="467" y="34"/>
                  </a:cubicBezTo>
                  <a:cubicBezTo>
                    <a:pt x="434" y="1"/>
                    <a:pt x="36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2853050" y="766025"/>
              <a:ext cx="29200" cy="7500"/>
            </a:xfrm>
            <a:custGeom>
              <a:avLst/>
              <a:gdLst/>
              <a:ahLst/>
              <a:cxnLst/>
              <a:rect l="l" t="t" r="r" b="b"/>
              <a:pathLst>
                <a:path w="1168" h="300" extrusionOk="0">
                  <a:moveTo>
                    <a:pt x="706" y="0"/>
                  </a:moveTo>
                  <a:cubicBezTo>
                    <a:pt x="421" y="0"/>
                    <a:pt x="203" y="97"/>
                    <a:pt x="0" y="299"/>
                  </a:cubicBezTo>
                  <a:cubicBezTo>
                    <a:pt x="434" y="299"/>
                    <a:pt x="767" y="233"/>
                    <a:pt x="1168" y="66"/>
                  </a:cubicBezTo>
                  <a:cubicBezTo>
                    <a:pt x="994" y="23"/>
                    <a:pt x="842"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3079025" y="541675"/>
              <a:ext cx="7550" cy="30025"/>
            </a:xfrm>
            <a:custGeom>
              <a:avLst/>
              <a:gdLst/>
              <a:ahLst/>
              <a:cxnLst/>
              <a:rect l="l" t="t" r="r" b="b"/>
              <a:pathLst>
                <a:path w="302" h="1201" extrusionOk="0">
                  <a:moveTo>
                    <a:pt x="201" y="0"/>
                  </a:moveTo>
                  <a:cubicBezTo>
                    <a:pt x="134" y="400"/>
                    <a:pt x="68" y="801"/>
                    <a:pt x="1" y="1201"/>
                  </a:cubicBezTo>
                  <a:lnTo>
                    <a:pt x="101" y="1201"/>
                  </a:lnTo>
                  <a:cubicBezTo>
                    <a:pt x="268" y="834"/>
                    <a:pt x="301" y="434"/>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3227475" y="643400"/>
              <a:ext cx="32550" cy="15875"/>
            </a:xfrm>
            <a:custGeom>
              <a:avLst/>
              <a:gdLst/>
              <a:ahLst/>
              <a:cxnLst/>
              <a:rect l="l" t="t" r="r" b="b"/>
              <a:pathLst>
                <a:path w="1302" h="635" extrusionOk="0">
                  <a:moveTo>
                    <a:pt x="1268" y="1"/>
                  </a:moveTo>
                  <a:cubicBezTo>
                    <a:pt x="834" y="167"/>
                    <a:pt x="434" y="368"/>
                    <a:pt x="1" y="501"/>
                  </a:cubicBezTo>
                  <a:cubicBezTo>
                    <a:pt x="34" y="568"/>
                    <a:pt x="67" y="601"/>
                    <a:pt x="67" y="634"/>
                  </a:cubicBezTo>
                  <a:cubicBezTo>
                    <a:pt x="501" y="468"/>
                    <a:pt x="901" y="301"/>
                    <a:pt x="1301" y="134"/>
                  </a:cubicBezTo>
                  <a:cubicBezTo>
                    <a:pt x="1301" y="101"/>
                    <a:pt x="1268" y="67"/>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2968125" y="570025"/>
              <a:ext cx="10875" cy="26700"/>
            </a:xfrm>
            <a:custGeom>
              <a:avLst/>
              <a:gdLst/>
              <a:ahLst/>
              <a:cxnLst/>
              <a:rect l="l" t="t" r="r" b="b"/>
              <a:pathLst>
                <a:path w="435" h="1068" extrusionOk="0">
                  <a:moveTo>
                    <a:pt x="0" y="0"/>
                  </a:moveTo>
                  <a:cubicBezTo>
                    <a:pt x="0" y="534"/>
                    <a:pt x="101" y="801"/>
                    <a:pt x="434" y="1068"/>
                  </a:cubicBezTo>
                  <a:cubicBezTo>
                    <a:pt x="267" y="701"/>
                    <a:pt x="134" y="3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3064025" y="430600"/>
              <a:ext cx="24200" cy="6025"/>
            </a:xfrm>
            <a:custGeom>
              <a:avLst/>
              <a:gdLst/>
              <a:ahLst/>
              <a:cxnLst/>
              <a:rect l="l" t="t" r="r" b="b"/>
              <a:pathLst>
                <a:path w="968" h="241" extrusionOk="0">
                  <a:moveTo>
                    <a:pt x="611" y="1"/>
                  </a:moveTo>
                  <a:cubicBezTo>
                    <a:pt x="413" y="1"/>
                    <a:pt x="207" y="57"/>
                    <a:pt x="1" y="140"/>
                  </a:cubicBezTo>
                  <a:cubicBezTo>
                    <a:pt x="334" y="173"/>
                    <a:pt x="634" y="207"/>
                    <a:pt x="968" y="240"/>
                  </a:cubicBezTo>
                  <a:cubicBezTo>
                    <a:pt x="968" y="173"/>
                    <a:pt x="968" y="140"/>
                    <a:pt x="968" y="73"/>
                  </a:cubicBezTo>
                  <a:cubicBezTo>
                    <a:pt x="853" y="22"/>
                    <a:pt x="734"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2921425" y="904425"/>
              <a:ext cx="12525" cy="20875"/>
            </a:xfrm>
            <a:custGeom>
              <a:avLst/>
              <a:gdLst/>
              <a:ahLst/>
              <a:cxnLst/>
              <a:rect l="l" t="t" r="r" b="b"/>
              <a:pathLst>
                <a:path w="501" h="835" extrusionOk="0">
                  <a:moveTo>
                    <a:pt x="367" y="0"/>
                  </a:moveTo>
                  <a:cubicBezTo>
                    <a:pt x="201" y="234"/>
                    <a:pt x="0" y="467"/>
                    <a:pt x="101" y="834"/>
                  </a:cubicBezTo>
                  <a:cubicBezTo>
                    <a:pt x="234" y="567"/>
                    <a:pt x="367" y="301"/>
                    <a:pt x="501" y="67"/>
                  </a:cubicBezTo>
                  <a:cubicBezTo>
                    <a:pt x="434" y="34"/>
                    <a:pt x="401" y="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3154925" y="580850"/>
              <a:ext cx="10875" cy="17550"/>
            </a:xfrm>
            <a:custGeom>
              <a:avLst/>
              <a:gdLst/>
              <a:ahLst/>
              <a:cxnLst/>
              <a:rect l="l" t="t" r="r" b="b"/>
              <a:pathLst>
                <a:path w="435" h="702" extrusionOk="0">
                  <a:moveTo>
                    <a:pt x="367" y="1"/>
                  </a:moveTo>
                  <a:cubicBezTo>
                    <a:pt x="0" y="301"/>
                    <a:pt x="0" y="334"/>
                    <a:pt x="67" y="701"/>
                  </a:cubicBezTo>
                  <a:cubicBezTo>
                    <a:pt x="301" y="535"/>
                    <a:pt x="434" y="334"/>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8"/>
            <p:cNvSpPr/>
            <p:nvPr/>
          </p:nvSpPr>
          <p:spPr>
            <a:xfrm>
              <a:off x="2858050" y="776000"/>
              <a:ext cx="22525" cy="9200"/>
            </a:xfrm>
            <a:custGeom>
              <a:avLst/>
              <a:gdLst/>
              <a:ahLst/>
              <a:cxnLst/>
              <a:rect l="l" t="t" r="r" b="b"/>
              <a:pathLst>
                <a:path w="901" h="368" extrusionOk="0">
                  <a:moveTo>
                    <a:pt x="868" y="0"/>
                  </a:moveTo>
                  <a:cubicBezTo>
                    <a:pt x="567" y="100"/>
                    <a:pt x="267" y="167"/>
                    <a:pt x="0" y="234"/>
                  </a:cubicBezTo>
                  <a:cubicBezTo>
                    <a:pt x="0" y="267"/>
                    <a:pt x="0" y="301"/>
                    <a:pt x="0" y="367"/>
                  </a:cubicBezTo>
                  <a:cubicBezTo>
                    <a:pt x="334" y="367"/>
                    <a:pt x="634" y="301"/>
                    <a:pt x="901" y="100"/>
                  </a:cubicBezTo>
                  <a:lnTo>
                    <a:pt x="8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2939775" y="597525"/>
              <a:ext cx="11700" cy="23375"/>
            </a:xfrm>
            <a:custGeom>
              <a:avLst/>
              <a:gdLst/>
              <a:ahLst/>
              <a:cxnLst/>
              <a:rect l="l" t="t" r="r" b="b"/>
              <a:pathLst>
                <a:path w="468" h="935" extrusionOk="0">
                  <a:moveTo>
                    <a:pt x="0" y="1"/>
                  </a:moveTo>
                  <a:lnTo>
                    <a:pt x="0" y="1"/>
                  </a:lnTo>
                  <a:cubicBezTo>
                    <a:pt x="67" y="201"/>
                    <a:pt x="100" y="335"/>
                    <a:pt x="167" y="501"/>
                  </a:cubicBezTo>
                  <a:cubicBezTo>
                    <a:pt x="167" y="535"/>
                    <a:pt x="167" y="568"/>
                    <a:pt x="167" y="601"/>
                  </a:cubicBezTo>
                  <a:cubicBezTo>
                    <a:pt x="267" y="701"/>
                    <a:pt x="334" y="802"/>
                    <a:pt x="467" y="935"/>
                  </a:cubicBezTo>
                  <a:cubicBezTo>
                    <a:pt x="401" y="468"/>
                    <a:pt x="267"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2861375" y="852725"/>
              <a:ext cx="14200" cy="12525"/>
            </a:xfrm>
            <a:custGeom>
              <a:avLst/>
              <a:gdLst/>
              <a:ahLst/>
              <a:cxnLst/>
              <a:rect l="l" t="t" r="r" b="b"/>
              <a:pathLst>
                <a:path w="568" h="501" extrusionOk="0">
                  <a:moveTo>
                    <a:pt x="568" y="0"/>
                  </a:moveTo>
                  <a:cubicBezTo>
                    <a:pt x="268" y="0"/>
                    <a:pt x="134" y="167"/>
                    <a:pt x="1" y="501"/>
                  </a:cubicBezTo>
                  <a:cubicBezTo>
                    <a:pt x="468" y="267"/>
                    <a:pt x="468" y="267"/>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3207450" y="757650"/>
              <a:ext cx="18375" cy="7050"/>
            </a:xfrm>
            <a:custGeom>
              <a:avLst/>
              <a:gdLst/>
              <a:ahLst/>
              <a:cxnLst/>
              <a:rect l="l" t="t" r="r" b="b"/>
              <a:pathLst>
                <a:path w="735" h="282" extrusionOk="0">
                  <a:moveTo>
                    <a:pt x="34" y="1"/>
                  </a:moveTo>
                  <a:cubicBezTo>
                    <a:pt x="1" y="67"/>
                    <a:pt x="1" y="101"/>
                    <a:pt x="1" y="167"/>
                  </a:cubicBezTo>
                  <a:cubicBezTo>
                    <a:pt x="152" y="210"/>
                    <a:pt x="302" y="281"/>
                    <a:pt x="462" y="281"/>
                  </a:cubicBezTo>
                  <a:cubicBezTo>
                    <a:pt x="550" y="281"/>
                    <a:pt x="640" y="260"/>
                    <a:pt x="735" y="201"/>
                  </a:cubicBez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2933925" y="914425"/>
              <a:ext cx="7550" cy="18375"/>
            </a:xfrm>
            <a:custGeom>
              <a:avLst/>
              <a:gdLst/>
              <a:ahLst/>
              <a:cxnLst/>
              <a:rect l="l" t="t" r="r" b="b"/>
              <a:pathLst>
                <a:path w="302" h="735" extrusionOk="0">
                  <a:moveTo>
                    <a:pt x="301" y="1"/>
                  </a:moveTo>
                  <a:cubicBezTo>
                    <a:pt x="1" y="268"/>
                    <a:pt x="1" y="301"/>
                    <a:pt x="134" y="735"/>
                  </a:cubicBezTo>
                  <a:cubicBezTo>
                    <a:pt x="201" y="434"/>
                    <a:pt x="268" y="234"/>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8"/>
            <p:cNvSpPr/>
            <p:nvPr/>
          </p:nvSpPr>
          <p:spPr>
            <a:xfrm>
              <a:off x="2884725" y="651750"/>
              <a:ext cx="14200" cy="14200"/>
            </a:xfrm>
            <a:custGeom>
              <a:avLst/>
              <a:gdLst/>
              <a:ahLst/>
              <a:cxnLst/>
              <a:rect l="l" t="t" r="r" b="b"/>
              <a:pathLst>
                <a:path w="568" h="568" extrusionOk="0">
                  <a:moveTo>
                    <a:pt x="1" y="0"/>
                  </a:moveTo>
                  <a:lnTo>
                    <a:pt x="1" y="0"/>
                  </a:lnTo>
                  <a:cubicBezTo>
                    <a:pt x="34" y="300"/>
                    <a:pt x="234" y="467"/>
                    <a:pt x="468" y="567"/>
                  </a:cubicBezTo>
                  <a:cubicBezTo>
                    <a:pt x="501" y="567"/>
                    <a:pt x="534" y="534"/>
                    <a:pt x="568" y="501"/>
                  </a:cubicBezTo>
                  <a:cubicBezTo>
                    <a:pt x="368" y="334"/>
                    <a:pt x="201" y="1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2989800" y="557500"/>
              <a:ext cx="8375" cy="23375"/>
            </a:xfrm>
            <a:custGeom>
              <a:avLst/>
              <a:gdLst/>
              <a:ahLst/>
              <a:cxnLst/>
              <a:rect l="l" t="t" r="r" b="b"/>
              <a:pathLst>
                <a:path w="335" h="935" extrusionOk="0">
                  <a:moveTo>
                    <a:pt x="101" y="1"/>
                  </a:moveTo>
                  <a:lnTo>
                    <a:pt x="1" y="34"/>
                  </a:lnTo>
                  <a:cubicBezTo>
                    <a:pt x="67" y="334"/>
                    <a:pt x="168" y="635"/>
                    <a:pt x="234" y="935"/>
                  </a:cubicBezTo>
                  <a:lnTo>
                    <a:pt x="334" y="901"/>
                  </a:lnTo>
                  <a:cubicBezTo>
                    <a:pt x="268" y="601"/>
                    <a:pt x="168" y="30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2924750" y="620875"/>
              <a:ext cx="11700" cy="12550"/>
            </a:xfrm>
            <a:custGeom>
              <a:avLst/>
              <a:gdLst/>
              <a:ahLst/>
              <a:cxnLst/>
              <a:rect l="l" t="t" r="r" b="b"/>
              <a:pathLst>
                <a:path w="468" h="502" extrusionOk="0">
                  <a:moveTo>
                    <a:pt x="101" y="1"/>
                  </a:moveTo>
                  <a:cubicBezTo>
                    <a:pt x="68" y="34"/>
                    <a:pt x="34" y="34"/>
                    <a:pt x="1" y="68"/>
                  </a:cubicBezTo>
                  <a:cubicBezTo>
                    <a:pt x="68" y="268"/>
                    <a:pt x="134" y="468"/>
                    <a:pt x="468" y="501"/>
                  </a:cubicBezTo>
                  <a:cubicBezTo>
                    <a:pt x="334" y="335"/>
                    <a:pt x="234" y="1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3015650" y="560850"/>
              <a:ext cx="6700" cy="16700"/>
            </a:xfrm>
            <a:custGeom>
              <a:avLst/>
              <a:gdLst/>
              <a:ahLst/>
              <a:cxnLst/>
              <a:rect l="l" t="t" r="r" b="b"/>
              <a:pathLst>
                <a:path w="268" h="668" extrusionOk="0">
                  <a:moveTo>
                    <a:pt x="34" y="0"/>
                  </a:moveTo>
                  <a:cubicBezTo>
                    <a:pt x="68" y="234"/>
                    <a:pt x="1" y="467"/>
                    <a:pt x="268" y="667"/>
                  </a:cubicBezTo>
                  <a:cubicBezTo>
                    <a:pt x="201" y="434"/>
                    <a:pt x="168" y="2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3024000" y="557500"/>
              <a:ext cx="5850" cy="15050"/>
            </a:xfrm>
            <a:custGeom>
              <a:avLst/>
              <a:gdLst/>
              <a:ahLst/>
              <a:cxnLst/>
              <a:rect l="l" t="t" r="r" b="b"/>
              <a:pathLst>
                <a:path w="234" h="602" extrusionOk="0">
                  <a:moveTo>
                    <a:pt x="0" y="1"/>
                  </a:moveTo>
                  <a:lnTo>
                    <a:pt x="67" y="601"/>
                  </a:lnTo>
                  <a:cubicBezTo>
                    <a:pt x="234" y="268"/>
                    <a:pt x="234" y="2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3193275" y="799350"/>
              <a:ext cx="15875" cy="9625"/>
            </a:xfrm>
            <a:custGeom>
              <a:avLst/>
              <a:gdLst/>
              <a:ahLst/>
              <a:cxnLst/>
              <a:rect l="l" t="t" r="r" b="b"/>
              <a:pathLst>
                <a:path w="635" h="385" extrusionOk="0">
                  <a:moveTo>
                    <a:pt x="68" y="0"/>
                  </a:moveTo>
                  <a:cubicBezTo>
                    <a:pt x="34" y="67"/>
                    <a:pt x="1" y="100"/>
                    <a:pt x="1" y="134"/>
                  </a:cubicBezTo>
                  <a:cubicBezTo>
                    <a:pt x="83" y="271"/>
                    <a:pt x="210" y="385"/>
                    <a:pt x="455" y="385"/>
                  </a:cubicBezTo>
                  <a:cubicBezTo>
                    <a:pt x="509" y="385"/>
                    <a:pt x="569" y="379"/>
                    <a:pt x="635" y="367"/>
                  </a:cubicBezTo>
                  <a:cubicBezTo>
                    <a:pt x="401" y="234"/>
                    <a:pt x="234" y="1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3178275" y="821875"/>
              <a:ext cx="15875" cy="8800"/>
            </a:xfrm>
            <a:custGeom>
              <a:avLst/>
              <a:gdLst/>
              <a:ahLst/>
              <a:cxnLst/>
              <a:rect l="l" t="t" r="r" b="b"/>
              <a:pathLst>
                <a:path w="635" h="352" extrusionOk="0">
                  <a:moveTo>
                    <a:pt x="67" y="0"/>
                  </a:moveTo>
                  <a:cubicBezTo>
                    <a:pt x="34" y="33"/>
                    <a:pt x="34" y="67"/>
                    <a:pt x="0" y="100"/>
                  </a:cubicBezTo>
                  <a:cubicBezTo>
                    <a:pt x="110" y="237"/>
                    <a:pt x="242" y="351"/>
                    <a:pt x="469" y="351"/>
                  </a:cubicBezTo>
                  <a:cubicBezTo>
                    <a:pt x="519" y="351"/>
                    <a:pt x="574" y="346"/>
                    <a:pt x="634" y="334"/>
                  </a:cubicBezTo>
                  <a:cubicBezTo>
                    <a:pt x="401" y="200"/>
                    <a:pt x="234"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2863050" y="792650"/>
              <a:ext cx="12525" cy="6725"/>
            </a:xfrm>
            <a:custGeom>
              <a:avLst/>
              <a:gdLst/>
              <a:ahLst/>
              <a:cxnLst/>
              <a:rect l="l" t="t" r="r" b="b"/>
              <a:pathLst>
                <a:path w="501" h="269" extrusionOk="0">
                  <a:moveTo>
                    <a:pt x="359" y="0"/>
                  </a:moveTo>
                  <a:cubicBezTo>
                    <a:pt x="199" y="0"/>
                    <a:pt x="55" y="23"/>
                    <a:pt x="0" y="268"/>
                  </a:cubicBezTo>
                  <a:cubicBezTo>
                    <a:pt x="167" y="202"/>
                    <a:pt x="334" y="135"/>
                    <a:pt x="501" y="102"/>
                  </a:cubicBezTo>
                  <a:cubicBezTo>
                    <a:pt x="467" y="68"/>
                    <a:pt x="467" y="35"/>
                    <a:pt x="467" y="2"/>
                  </a:cubicBezTo>
                  <a:cubicBezTo>
                    <a:pt x="431" y="2"/>
                    <a:pt x="395"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2995650" y="438250"/>
              <a:ext cx="4200" cy="11700"/>
            </a:xfrm>
            <a:custGeom>
              <a:avLst/>
              <a:gdLst/>
              <a:ahLst/>
              <a:cxnLst/>
              <a:rect l="l" t="t" r="r" b="b"/>
              <a:pathLst>
                <a:path w="168" h="468" extrusionOk="0">
                  <a:moveTo>
                    <a:pt x="0" y="1"/>
                  </a:moveTo>
                  <a:lnTo>
                    <a:pt x="67" y="468"/>
                  </a:lnTo>
                  <a:lnTo>
                    <a:pt x="167" y="468"/>
                  </a:lnTo>
                  <a:cubicBezTo>
                    <a:pt x="167" y="301"/>
                    <a:pt x="134" y="1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3121575" y="578350"/>
              <a:ext cx="9200" cy="13375"/>
            </a:xfrm>
            <a:custGeom>
              <a:avLst/>
              <a:gdLst/>
              <a:ahLst/>
              <a:cxnLst/>
              <a:rect l="l" t="t" r="r" b="b"/>
              <a:pathLst>
                <a:path w="368" h="535" extrusionOk="0">
                  <a:moveTo>
                    <a:pt x="300" y="1"/>
                  </a:moveTo>
                  <a:cubicBezTo>
                    <a:pt x="167" y="201"/>
                    <a:pt x="100" y="334"/>
                    <a:pt x="0" y="434"/>
                  </a:cubicBezTo>
                  <a:cubicBezTo>
                    <a:pt x="34" y="468"/>
                    <a:pt x="100" y="501"/>
                    <a:pt x="134" y="534"/>
                  </a:cubicBezTo>
                  <a:cubicBezTo>
                    <a:pt x="200" y="401"/>
                    <a:pt x="367" y="30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3148250" y="862725"/>
              <a:ext cx="10875" cy="10875"/>
            </a:xfrm>
            <a:custGeom>
              <a:avLst/>
              <a:gdLst/>
              <a:ahLst/>
              <a:cxnLst/>
              <a:rect l="l" t="t" r="r" b="b"/>
              <a:pathLst>
                <a:path w="435" h="435" extrusionOk="0">
                  <a:moveTo>
                    <a:pt x="1" y="1"/>
                  </a:moveTo>
                  <a:lnTo>
                    <a:pt x="1" y="1"/>
                  </a:lnTo>
                  <a:cubicBezTo>
                    <a:pt x="167" y="367"/>
                    <a:pt x="167" y="367"/>
                    <a:pt x="434" y="434"/>
                  </a:cubicBezTo>
                  <a:cubicBezTo>
                    <a:pt x="301" y="301"/>
                    <a:pt x="167"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3056525" y="913600"/>
              <a:ext cx="4200" cy="11700"/>
            </a:xfrm>
            <a:custGeom>
              <a:avLst/>
              <a:gdLst/>
              <a:ahLst/>
              <a:cxnLst/>
              <a:rect l="l" t="t" r="r" b="b"/>
              <a:pathLst>
                <a:path w="168" h="468" extrusionOk="0">
                  <a:moveTo>
                    <a:pt x="100" y="0"/>
                  </a:moveTo>
                  <a:cubicBezTo>
                    <a:pt x="67" y="0"/>
                    <a:pt x="34" y="34"/>
                    <a:pt x="0" y="34"/>
                  </a:cubicBezTo>
                  <a:cubicBezTo>
                    <a:pt x="34" y="167"/>
                    <a:pt x="34" y="301"/>
                    <a:pt x="67" y="467"/>
                  </a:cubicBezTo>
                  <a:lnTo>
                    <a:pt x="167" y="467"/>
                  </a:lnTo>
                  <a:cubicBezTo>
                    <a:pt x="134" y="301"/>
                    <a:pt x="134" y="1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2907250" y="884400"/>
              <a:ext cx="4200" cy="10875"/>
            </a:xfrm>
            <a:custGeom>
              <a:avLst/>
              <a:gdLst/>
              <a:ahLst/>
              <a:cxnLst/>
              <a:rect l="l" t="t" r="r" b="b"/>
              <a:pathLst>
                <a:path w="168" h="435" extrusionOk="0">
                  <a:moveTo>
                    <a:pt x="0" y="1"/>
                  </a:moveTo>
                  <a:lnTo>
                    <a:pt x="0" y="1"/>
                  </a:lnTo>
                  <a:cubicBezTo>
                    <a:pt x="34" y="168"/>
                    <a:pt x="34" y="268"/>
                    <a:pt x="67" y="434"/>
                  </a:cubicBezTo>
                  <a:cubicBezTo>
                    <a:pt x="167" y="201"/>
                    <a:pt x="1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2888900" y="875225"/>
              <a:ext cx="9200" cy="10050"/>
            </a:xfrm>
            <a:custGeom>
              <a:avLst/>
              <a:gdLst/>
              <a:ahLst/>
              <a:cxnLst/>
              <a:rect l="l" t="t" r="r" b="b"/>
              <a:pathLst>
                <a:path w="368" h="402" extrusionOk="0">
                  <a:moveTo>
                    <a:pt x="267" y="1"/>
                  </a:moveTo>
                  <a:cubicBezTo>
                    <a:pt x="167" y="134"/>
                    <a:pt x="101" y="234"/>
                    <a:pt x="1" y="368"/>
                  </a:cubicBezTo>
                  <a:cubicBezTo>
                    <a:pt x="34" y="368"/>
                    <a:pt x="67" y="401"/>
                    <a:pt x="67" y="401"/>
                  </a:cubicBezTo>
                  <a:cubicBezTo>
                    <a:pt x="167" y="301"/>
                    <a:pt x="267" y="201"/>
                    <a:pt x="367" y="68"/>
                  </a:cubicBez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2948100" y="924425"/>
              <a:ext cx="3375" cy="7550"/>
            </a:xfrm>
            <a:custGeom>
              <a:avLst/>
              <a:gdLst/>
              <a:ahLst/>
              <a:cxnLst/>
              <a:rect l="l" t="t" r="r" b="b"/>
              <a:pathLst>
                <a:path w="135" h="302" extrusionOk="0">
                  <a:moveTo>
                    <a:pt x="34" y="1"/>
                  </a:moveTo>
                  <a:cubicBezTo>
                    <a:pt x="34" y="101"/>
                    <a:pt x="1" y="168"/>
                    <a:pt x="1" y="268"/>
                  </a:cubicBezTo>
                  <a:cubicBezTo>
                    <a:pt x="34" y="268"/>
                    <a:pt x="68" y="268"/>
                    <a:pt x="101" y="301"/>
                  </a:cubicBezTo>
                  <a:lnTo>
                    <a:pt x="134" y="34"/>
                  </a:lnTo>
                  <a:cubicBezTo>
                    <a:pt x="101" y="1"/>
                    <a:pt x="68"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2952275" y="604200"/>
              <a:ext cx="4200" cy="7550"/>
            </a:xfrm>
            <a:custGeom>
              <a:avLst/>
              <a:gdLst/>
              <a:ahLst/>
              <a:cxnLst/>
              <a:rect l="l" t="t" r="r" b="b"/>
              <a:pathLst>
                <a:path w="168" h="302" extrusionOk="0">
                  <a:moveTo>
                    <a:pt x="67" y="1"/>
                  </a:moveTo>
                  <a:cubicBezTo>
                    <a:pt x="67" y="1"/>
                    <a:pt x="34" y="1"/>
                    <a:pt x="1" y="34"/>
                  </a:cubicBezTo>
                  <a:cubicBezTo>
                    <a:pt x="34" y="134"/>
                    <a:pt x="67" y="201"/>
                    <a:pt x="101" y="301"/>
                  </a:cubicBezTo>
                  <a:cubicBezTo>
                    <a:pt x="134" y="301"/>
                    <a:pt x="167" y="268"/>
                    <a:pt x="167" y="268"/>
                  </a:cubicBezTo>
                  <a:cubicBezTo>
                    <a:pt x="134" y="201"/>
                    <a:pt x="101" y="10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2942275" y="455775"/>
              <a:ext cx="4200" cy="8350"/>
            </a:xfrm>
            <a:custGeom>
              <a:avLst/>
              <a:gdLst/>
              <a:ahLst/>
              <a:cxnLst/>
              <a:rect l="l" t="t" r="r" b="b"/>
              <a:pathLst>
                <a:path w="168" h="334" extrusionOk="0">
                  <a:moveTo>
                    <a:pt x="34" y="0"/>
                  </a:moveTo>
                  <a:cubicBezTo>
                    <a:pt x="34" y="34"/>
                    <a:pt x="0" y="34"/>
                    <a:pt x="0" y="34"/>
                  </a:cubicBezTo>
                  <a:cubicBezTo>
                    <a:pt x="34" y="134"/>
                    <a:pt x="67" y="234"/>
                    <a:pt x="100" y="334"/>
                  </a:cubicBezTo>
                  <a:cubicBezTo>
                    <a:pt x="134" y="300"/>
                    <a:pt x="134" y="300"/>
                    <a:pt x="167" y="267"/>
                  </a:cubicBezTo>
                  <a:cubicBezTo>
                    <a:pt x="134" y="200"/>
                    <a:pt x="67"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8"/>
            <p:cNvSpPr/>
            <p:nvPr/>
          </p:nvSpPr>
          <p:spPr>
            <a:xfrm>
              <a:off x="3275000" y="946950"/>
              <a:ext cx="5050" cy="5875"/>
            </a:xfrm>
            <a:custGeom>
              <a:avLst/>
              <a:gdLst/>
              <a:ahLst/>
              <a:cxnLst/>
              <a:rect l="l" t="t" r="r" b="b"/>
              <a:pathLst>
                <a:path w="202" h="235" extrusionOk="0">
                  <a:moveTo>
                    <a:pt x="134" y="1"/>
                  </a:moveTo>
                  <a:cubicBezTo>
                    <a:pt x="101" y="67"/>
                    <a:pt x="34" y="134"/>
                    <a:pt x="1" y="201"/>
                  </a:cubicBezTo>
                  <a:lnTo>
                    <a:pt x="34" y="234"/>
                  </a:lnTo>
                  <a:cubicBezTo>
                    <a:pt x="101" y="167"/>
                    <a:pt x="134" y="101"/>
                    <a:pt x="201" y="34"/>
                  </a:cubicBezTo>
                  <a:cubicBezTo>
                    <a:pt x="168" y="1"/>
                    <a:pt x="16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8"/>
            <p:cNvSpPr/>
            <p:nvPr/>
          </p:nvSpPr>
          <p:spPr>
            <a:xfrm>
              <a:off x="2968950" y="871900"/>
              <a:ext cx="115950" cy="22850"/>
            </a:xfrm>
            <a:custGeom>
              <a:avLst/>
              <a:gdLst/>
              <a:ahLst/>
              <a:cxnLst/>
              <a:rect l="l" t="t" r="r" b="b"/>
              <a:pathLst>
                <a:path w="4638" h="914" extrusionOk="0">
                  <a:moveTo>
                    <a:pt x="4637" y="0"/>
                  </a:moveTo>
                  <a:lnTo>
                    <a:pt x="4637" y="0"/>
                  </a:lnTo>
                  <a:cubicBezTo>
                    <a:pt x="3103" y="334"/>
                    <a:pt x="1602" y="734"/>
                    <a:pt x="1" y="768"/>
                  </a:cubicBezTo>
                  <a:cubicBezTo>
                    <a:pt x="338" y="864"/>
                    <a:pt x="779" y="913"/>
                    <a:pt x="1261" y="913"/>
                  </a:cubicBezTo>
                  <a:cubicBezTo>
                    <a:pt x="2446" y="913"/>
                    <a:pt x="3879" y="617"/>
                    <a:pt x="4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3144075" y="783500"/>
              <a:ext cx="25875" cy="40900"/>
            </a:xfrm>
            <a:custGeom>
              <a:avLst/>
              <a:gdLst/>
              <a:ahLst/>
              <a:cxnLst/>
              <a:rect l="l" t="t" r="r" b="b"/>
              <a:pathLst>
                <a:path w="1035" h="1636" extrusionOk="0">
                  <a:moveTo>
                    <a:pt x="1035" y="1"/>
                  </a:moveTo>
                  <a:lnTo>
                    <a:pt x="1035" y="1"/>
                  </a:lnTo>
                  <a:cubicBezTo>
                    <a:pt x="535" y="468"/>
                    <a:pt x="134" y="968"/>
                    <a:pt x="1" y="1635"/>
                  </a:cubicBezTo>
                  <a:cubicBezTo>
                    <a:pt x="635" y="935"/>
                    <a:pt x="1002" y="368"/>
                    <a:pt x="1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2973125" y="815200"/>
              <a:ext cx="40900" cy="38375"/>
            </a:xfrm>
            <a:custGeom>
              <a:avLst/>
              <a:gdLst/>
              <a:ahLst/>
              <a:cxnLst/>
              <a:rect l="l" t="t" r="r" b="b"/>
              <a:pathLst>
                <a:path w="1636" h="1535" extrusionOk="0">
                  <a:moveTo>
                    <a:pt x="1368" y="0"/>
                  </a:moveTo>
                  <a:cubicBezTo>
                    <a:pt x="935" y="467"/>
                    <a:pt x="468" y="934"/>
                    <a:pt x="1" y="1435"/>
                  </a:cubicBezTo>
                  <a:cubicBezTo>
                    <a:pt x="66" y="1456"/>
                    <a:pt x="121" y="1465"/>
                    <a:pt x="170" y="1465"/>
                  </a:cubicBezTo>
                  <a:cubicBezTo>
                    <a:pt x="347" y="1465"/>
                    <a:pt x="437" y="1346"/>
                    <a:pt x="568" y="1268"/>
                  </a:cubicBezTo>
                  <a:cubicBezTo>
                    <a:pt x="661" y="1193"/>
                    <a:pt x="797" y="1149"/>
                    <a:pt x="928" y="1149"/>
                  </a:cubicBezTo>
                  <a:cubicBezTo>
                    <a:pt x="1030" y="1149"/>
                    <a:pt x="1128" y="1176"/>
                    <a:pt x="1201" y="1234"/>
                  </a:cubicBezTo>
                  <a:cubicBezTo>
                    <a:pt x="1268" y="1301"/>
                    <a:pt x="1302" y="1368"/>
                    <a:pt x="1435" y="1535"/>
                  </a:cubicBezTo>
                  <a:cubicBezTo>
                    <a:pt x="1535" y="1101"/>
                    <a:pt x="1568" y="734"/>
                    <a:pt x="1635" y="367"/>
                  </a:cubicBezTo>
                  <a:cubicBezTo>
                    <a:pt x="1568" y="367"/>
                    <a:pt x="1468" y="400"/>
                    <a:pt x="1368" y="400"/>
                  </a:cubicBezTo>
                  <a:cubicBezTo>
                    <a:pt x="1402" y="267"/>
                    <a:pt x="1435" y="167"/>
                    <a:pt x="1468" y="67"/>
                  </a:cubicBezTo>
                  <a:cubicBezTo>
                    <a:pt x="1435" y="67"/>
                    <a:pt x="1402" y="34"/>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3025675" y="801850"/>
              <a:ext cx="31700" cy="30050"/>
            </a:xfrm>
            <a:custGeom>
              <a:avLst/>
              <a:gdLst/>
              <a:ahLst/>
              <a:cxnLst/>
              <a:rect l="l" t="t" r="r" b="b"/>
              <a:pathLst>
                <a:path w="1268" h="1202" extrusionOk="0">
                  <a:moveTo>
                    <a:pt x="1268" y="0"/>
                  </a:moveTo>
                  <a:lnTo>
                    <a:pt x="1268" y="0"/>
                  </a:lnTo>
                  <a:cubicBezTo>
                    <a:pt x="834" y="101"/>
                    <a:pt x="234" y="634"/>
                    <a:pt x="0" y="1201"/>
                  </a:cubicBezTo>
                  <a:cubicBezTo>
                    <a:pt x="601" y="1035"/>
                    <a:pt x="1234" y="43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3131575" y="744300"/>
              <a:ext cx="20050" cy="35900"/>
            </a:xfrm>
            <a:custGeom>
              <a:avLst/>
              <a:gdLst/>
              <a:ahLst/>
              <a:cxnLst/>
              <a:rect l="l" t="t" r="r" b="b"/>
              <a:pathLst>
                <a:path w="802" h="1436" extrusionOk="0">
                  <a:moveTo>
                    <a:pt x="701" y="1"/>
                  </a:moveTo>
                  <a:cubicBezTo>
                    <a:pt x="467" y="468"/>
                    <a:pt x="234" y="901"/>
                    <a:pt x="0" y="1368"/>
                  </a:cubicBezTo>
                  <a:cubicBezTo>
                    <a:pt x="34" y="1368"/>
                    <a:pt x="67" y="1402"/>
                    <a:pt x="101" y="1435"/>
                  </a:cubicBezTo>
                  <a:cubicBezTo>
                    <a:pt x="568" y="1102"/>
                    <a:pt x="701" y="601"/>
                    <a:pt x="801" y="68"/>
                  </a:cubicBezTo>
                  <a:cubicBezTo>
                    <a:pt x="768" y="34"/>
                    <a:pt x="734"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2927250" y="682600"/>
              <a:ext cx="26725" cy="26700"/>
            </a:xfrm>
            <a:custGeom>
              <a:avLst/>
              <a:gdLst/>
              <a:ahLst/>
              <a:cxnLst/>
              <a:rect l="l" t="t" r="r" b="b"/>
              <a:pathLst>
                <a:path w="1069" h="1068" extrusionOk="0">
                  <a:moveTo>
                    <a:pt x="1068" y="0"/>
                  </a:moveTo>
                  <a:lnTo>
                    <a:pt x="1068" y="0"/>
                  </a:lnTo>
                  <a:cubicBezTo>
                    <a:pt x="635" y="167"/>
                    <a:pt x="268" y="401"/>
                    <a:pt x="34" y="801"/>
                  </a:cubicBezTo>
                  <a:cubicBezTo>
                    <a:pt x="1" y="834"/>
                    <a:pt x="34" y="934"/>
                    <a:pt x="34" y="1068"/>
                  </a:cubicBezTo>
                  <a:cubicBezTo>
                    <a:pt x="535" y="801"/>
                    <a:pt x="735" y="334"/>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2988150" y="613375"/>
              <a:ext cx="37550" cy="24225"/>
            </a:xfrm>
            <a:custGeom>
              <a:avLst/>
              <a:gdLst/>
              <a:ahLst/>
              <a:cxnLst/>
              <a:rect l="l" t="t" r="r" b="b"/>
              <a:pathLst>
                <a:path w="1502" h="969" extrusionOk="0">
                  <a:moveTo>
                    <a:pt x="1501" y="1"/>
                  </a:moveTo>
                  <a:lnTo>
                    <a:pt x="1501" y="1"/>
                  </a:lnTo>
                  <a:cubicBezTo>
                    <a:pt x="1034" y="34"/>
                    <a:pt x="400" y="468"/>
                    <a:pt x="0" y="968"/>
                  </a:cubicBezTo>
                  <a:cubicBezTo>
                    <a:pt x="567" y="801"/>
                    <a:pt x="1001" y="40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3154100" y="685100"/>
              <a:ext cx="13350" cy="30875"/>
            </a:xfrm>
            <a:custGeom>
              <a:avLst/>
              <a:gdLst/>
              <a:ahLst/>
              <a:cxnLst/>
              <a:rect l="l" t="t" r="r" b="b"/>
              <a:pathLst>
                <a:path w="534" h="1235" extrusionOk="0">
                  <a:moveTo>
                    <a:pt x="367" y="0"/>
                  </a:moveTo>
                  <a:lnTo>
                    <a:pt x="367" y="0"/>
                  </a:lnTo>
                  <a:cubicBezTo>
                    <a:pt x="234" y="401"/>
                    <a:pt x="134" y="768"/>
                    <a:pt x="0" y="1235"/>
                  </a:cubicBezTo>
                  <a:cubicBezTo>
                    <a:pt x="400" y="901"/>
                    <a:pt x="534" y="5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2923925" y="733475"/>
              <a:ext cx="17550" cy="30875"/>
            </a:xfrm>
            <a:custGeom>
              <a:avLst/>
              <a:gdLst/>
              <a:ahLst/>
              <a:cxnLst/>
              <a:rect l="l" t="t" r="r" b="b"/>
              <a:pathLst>
                <a:path w="702" h="1235" extrusionOk="0">
                  <a:moveTo>
                    <a:pt x="701" y="0"/>
                  </a:moveTo>
                  <a:lnTo>
                    <a:pt x="701" y="0"/>
                  </a:lnTo>
                  <a:cubicBezTo>
                    <a:pt x="234" y="267"/>
                    <a:pt x="1" y="734"/>
                    <a:pt x="67" y="1234"/>
                  </a:cubicBezTo>
                  <a:cubicBezTo>
                    <a:pt x="301" y="767"/>
                    <a:pt x="501" y="40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3096550" y="661750"/>
              <a:ext cx="15025" cy="23375"/>
            </a:xfrm>
            <a:custGeom>
              <a:avLst/>
              <a:gdLst/>
              <a:ahLst/>
              <a:cxnLst/>
              <a:rect l="l" t="t" r="r" b="b"/>
              <a:pathLst>
                <a:path w="601" h="935" extrusionOk="0">
                  <a:moveTo>
                    <a:pt x="601" y="0"/>
                  </a:moveTo>
                  <a:lnTo>
                    <a:pt x="601" y="0"/>
                  </a:lnTo>
                  <a:cubicBezTo>
                    <a:pt x="201" y="267"/>
                    <a:pt x="101" y="601"/>
                    <a:pt x="0" y="934"/>
                  </a:cubicBezTo>
                  <a:cubicBezTo>
                    <a:pt x="334" y="734"/>
                    <a:pt x="534" y="467"/>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3014825" y="844375"/>
              <a:ext cx="21700" cy="12550"/>
            </a:xfrm>
            <a:custGeom>
              <a:avLst/>
              <a:gdLst/>
              <a:ahLst/>
              <a:cxnLst/>
              <a:rect l="l" t="t" r="r" b="b"/>
              <a:pathLst>
                <a:path w="868" h="502" extrusionOk="0">
                  <a:moveTo>
                    <a:pt x="868" y="1"/>
                  </a:moveTo>
                  <a:lnTo>
                    <a:pt x="868" y="1"/>
                  </a:lnTo>
                  <a:cubicBezTo>
                    <a:pt x="501" y="34"/>
                    <a:pt x="167" y="234"/>
                    <a:pt x="0" y="501"/>
                  </a:cubicBezTo>
                  <a:cubicBezTo>
                    <a:pt x="434" y="434"/>
                    <a:pt x="6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3063200" y="734300"/>
              <a:ext cx="25875" cy="25875"/>
            </a:xfrm>
            <a:custGeom>
              <a:avLst/>
              <a:gdLst/>
              <a:ahLst/>
              <a:cxnLst/>
              <a:rect l="l" t="t" r="r" b="b"/>
              <a:pathLst>
                <a:path w="1035" h="1035" extrusionOk="0">
                  <a:moveTo>
                    <a:pt x="968" y="1"/>
                  </a:moveTo>
                  <a:cubicBezTo>
                    <a:pt x="634" y="334"/>
                    <a:pt x="300" y="701"/>
                    <a:pt x="0" y="1035"/>
                  </a:cubicBezTo>
                  <a:cubicBezTo>
                    <a:pt x="434" y="801"/>
                    <a:pt x="801" y="501"/>
                    <a:pt x="1034" y="67"/>
                  </a:cubicBezTo>
                  <a:cubicBezTo>
                    <a:pt x="1034" y="34"/>
                    <a:pt x="1001"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3067350" y="830200"/>
              <a:ext cx="21725" cy="13375"/>
            </a:xfrm>
            <a:custGeom>
              <a:avLst/>
              <a:gdLst/>
              <a:ahLst/>
              <a:cxnLst/>
              <a:rect l="l" t="t" r="r" b="b"/>
              <a:pathLst>
                <a:path w="869" h="535" extrusionOk="0">
                  <a:moveTo>
                    <a:pt x="868" y="1"/>
                  </a:moveTo>
                  <a:lnTo>
                    <a:pt x="868" y="1"/>
                  </a:lnTo>
                  <a:cubicBezTo>
                    <a:pt x="535" y="201"/>
                    <a:pt x="268" y="368"/>
                    <a:pt x="1" y="534"/>
                  </a:cubicBezTo>
                  <a:cubicBezTo>
                    <a:pt x="701" y="368"/>
                    <a:pt x="7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8"/>
            <p:cNvSpPr/>
            <p:nvPr/>
          </p:nvSpPr>
          <p:spPr>
            <a:xfrm>
              <a:off x="2908925" y="715125"/>
              <a:ext cx="11700" cy="18375"/>
            </a:xfrm>
            <a:custGeom>
              <a:avLst/>
              <a:gdLst/>
              <a:ahLst/>
              <a:cxnLst/>
              <a:rect l="l" t="t" r="r" b="b"/>
              <a:pathLst>
                <a:path w="468" h="735" extrusionOk="0">
                  <a:moveTo>
                    <a:pt x="334" y="0"/>
                  </a:moveTo>
                  <a:cubicBezTo>
                    <a:pt x="234" y="234"/>
                    <a:pt x="100" y="467"/>
                    <a:pt x="0" y="667"/>
                  </a:cubicBezTo>
                  <a:cubicBezTo>
                    <a:pt x="33" y="701"/>
                    <a:pt x="67" y="734"/>
                    <a:pt x="134" y="734"/>
                  </a:cubicBezTo>
                  <a:cubicBezTo>
                    <a:pt x="234" y="534"/>
                    <a:pt x="400" y="334"/>
                    <a:pt x="467" y="67"/>
                  </a:cubicBezTo>
                  <a:cubicBezTo>
                    <a:pt x="400" y="34"/>
                    <a:pt x="367" y="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8"/>
            <p:cNvSpPr/>
            <p:nvPr/>
          </p:nvSpPr>
          <p:spPr>
            <a:xfrm>
              <a:off x="3100725" y="754325"/>
              <a:ext cx="15875" cy="18350"/>
            </a:xfrm>
            <a:custGeom>
              <a:avLst/>
              <a:gdLst/>
              <a:ahLst/>
              <a:cxnLst/>
              <a:rect l="l" t="t" r="r" b="b"/>
              <a:pathLst>
                <a:path w="635" h="734" extrusionOk="0">
                  <a:moveTo>
                    <a:pt x="534" y="0"/>
                  </a:moveTo>
                  <a:cubicBezTo>
                    <a:pt x="367" y="234"/>
                    <a:pt x="167" y="467"/>
                    <a:pt x="0" y="667"/>
                  </a:cubicBezTo>
                  <a:cubicBezTo>
                    <a:pt x="34" y="701"/>
                    <a:pt x="67" y="734"/>
                    <a:pt x="100" y="734"/>
                  </a:cubicBezTo>
                  <a:cubicBezTo>
                    <a:pt x="267" y="534"/>
                    <a:pt x="467" y="334"/>
                    <a:pt x="634" y="134"/>
                  </a:cubicBezTo>
                  <a:cubicBezTo>
                    <a:pt x="601" y="100"/>
                    <a:pt x="567"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8"/>
            <p:cNvSpPr/>
            <p:nvPr/>
          </p:nvSpPr>
          <p:spPr>
            <a:xfrm>
              <a:off x="2946450" y="812700"/>
              <a:ext cx="13350" cy="20875"/>
            </a:xfrm>
            <a:custGeom>
              <a:avLst/>
              <a:gdLst/>
              <a:ahLst/>
              <a:cxnLst/>
              <a:rect l="l" t="t" r="r" b="b"/>
              <a:pathLst>
                <a:path w="534" h="835" extrusionOk="0">
                  <a:moveTo>
                    <a:pt x="534" y="0"/>
                  </a:moveTo>
                  <a:cubicBezTo>
                    <a:pt x="300" y="300"/>
                    <a:pt x="167" y="534"/>
                    <a:pt x="0" y="767"/>
                  </a:cubicBezTo>
                  <a:cubicBezTo>
                    <a:pt x="34" y="801"/>
                    <a:pt x="67" y="801"/>
                    <a:pt x="100" y="834"/>
                  </a:cubicBezTo>
                  <a:cubicBezTo>
                    <a:pt x="501" y="467"/>
                    <a:pt x="534" y="4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3084875" y="793750"/>
              <a:ext cx="15025" cy="7650"/>
            </a:xfrm>
            <a:custGeom>
              <a:avLst/>
              <a:gdLst/>
              <a:ahLst/>
              <a:cxnLst/>
              <a:rect l="l" t="t" r="r" b="b"/>
              <a:pathLst>
                <a:path w="601" h="306" extrusionOk="0">
                  <a:moveTo>
                    <a:pt x="391" y="0"/>
                  </a:moveTo>
                  <a:cubicBezTo>
                    <a:pt x="192" y="0"/>
                    <a:pt x="77" y="87"/>
                    <a:pt x="0" y="291"/>
                  </a:cubicBezTo>
                  <a:cubicBezTo>
                    <a:pt x="76" y="299"/>
                    <a:pt x="132" y="306"/>
                    <a:pt x="179" y="306"/>
                  </a:cubicBezTo>
                  <a:cubicBezTo>
                    <a:pt x="319" y="306"/>
                    <a:pt x="376" y="249"/>
                    <a:pt x="601" y="24"/>
                  </a:cubicBezTo>
                  <a:cubicBezTo>
                    <a:pt x="522" y="9"/>
                    <a:pt x="453"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3119075" y="691775"/>
              <a:ext cx="15025" cy="20875"/>
            </a:xfrm>
            <a:custGeom>
              <a:avLst/>
              <a:gdLst/>
              <a:ahLst/>
              <a:cxnLst/>
              <a:rect l="l" t="t" r="r" b="b"/>
              <a:pathLst>
                <a:path w="601" h="835" extrusionOk="0">
                  <a:moveTo>
                    <a:pt x="500" y="0"/>
                  </a:moveTo>
                  <a:cubicBezTo>
                    <a:pt x="334" y="267"/>
                    <a:pt x="167" y="534"/>
                    <a:pt x="0" y="801"/>
                  </a:cubicBezTo>
                  <a:cubicBezTo>
                    <a:pt x="33" y="801"/>
                    <a:pt x="67" y="834"/>
                    <a:pt x="100" y="834"/>
                  </a:cubicBezTo>
                  <a:cubicBezTo>
                    <a:pt x="267" y="601"/>
                    <a:pt x="434" y="334"/>
                    <a:pt x="601" y="100"/>
                  </a:cubicBezTo>
                  <a:cubicBezTo>
                    <a:pt x="567" y="67"/>
                    <a:pt x="534" y="34"/>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2932275" y="809350"/>
              <a:ext cx="14200" cy="23375"/>
            </a:xfrm>
            <a:custGeom>
              <a:avLst/>
              <a:gdLst/>
              <a:ahLst/>
              <a:cxnLst/>
              <a:rect l="l" t="t" r="r" b="b"/>
              <a:pathLst>
                <a:path w="568" h="935" extrusionOk="0">
                  <a:moveTo>
                    <a:pt x="467" y="1"/>
                  </a:moveTo>
                  <a:cubicBezTo>
                    <a:pt x="300" y="301"/>
                    <a:pt x="134" y="601"/>
                    <a:pt x="0" y="868"/>
                  </a:cubicBezTo>
                  <a:cubicBezTo>
                    <a:pt x="33" y="901"/>
                    <a:pt x="67" y="935"/>
                    <a:pt x="100" y="935"/>
                  </a:cubicBezTo>
                  <a:cubicBezTo>
                    <a:pt x="234" y="634"/>
                    <a:pt x="400" y="334"/>
                    <a:pt x="567" y="34"/>
                  </a:cubicBezTo>
                  <a:cubicBezTo>
                    <a:pt x="534" y="34"/>
                    <a:pt x="500"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3049025" y="628400"/>
              <a:ext cx="15025" cy="14200"/>
            </a:xfrm>
            <a:custGeom>
              <a:avLst/>
              <a:gdLst/>
              <a:ahLst/>
              <a:cxnLst/>
              <a:rect l="l" t="t" r="r" b="b"/>
              <a:pathLst>
                <a:path w="601" h="568" extrusionOk="0">
                  <a:moveTo>
                    <a:pt x="534" y="0"/>
                  </a:moveTo>
                  <a:cubicBezTo>
                    <a:pt x="367" y="167"/>
                    <a:pt x="167" y="300"/>
                    <a:pt x="0" y="467"/>
                  </a:cubicBezTo>
                  <a:cubicBezTo>
                    <a:pt x="0" y="501"/>
                    <a:pt x="33" y="534"/>
                    <a:pt x="67" y="567"/>
                  </a:cubicBezTo>
                  <a:cubicBezTo>
                    <a:pt x="334" y="501"/>
                    <a:pt x="500" y="334"/>
                    <a:pt x="601" y="100"/>
                  </a:cubicBezTo>
                  <a:cubicBezTo>
                    <a:pt x="601" y="67"/>
                    <a:pt x="567" y="34"/>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2970625" y="753475"/>
              <a:ext cx="5875" cy="11700"/>
            </a:xfrm>
            <a:custGeom>
              <a:avLst/>
              <a:gdLst/>
              <a:ahLst/>
              <a:cxnLst/>
              <a:rect l="l" t="t" r="r" b="b"/>
              <a:pathLst>
                <a:path w="235" h="468" extrusionOk="0">
                  <a:moveTo>
                    <a:pt x="201" y="1"/>
                  </a:moveTo>
                  <a:lnTo>
                    <a:pt x="201" y="1"/>
                  </a:lnTo>
                  <a:cubicBezTo>
                    <a:pt x="1" y="201"/>
                    <a:pt x="1" y="201"/>
                    <a:pt x="1" y="468"/>
                  </a:cubicBezTo>
                  <a:cubicBezTo>
                    <a:pt x="234" y="234"/>
                    <a:pt x="234" y="2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3010650" y="640075"/>
              <a:ext cx="13375" cy="11700"/>
            </a:xfrm>
            <a:custGeom>
              <a:avLst/>
              <a:gdLst/>
              <a:ahLst/>
              <a:cxnLst/>
              <a:rect l="l" t="t" r="r" b="b"/>
              <a:pathLst>
                <a:path w="535" h="468" extrusionOk="0">
                  <a:moveTo>
                    <a:pt x="534" y="0"/>
                  </a:moveTo>
                  <a:lnTo>
                    <a:pt x="534" y="0"/>
                  </a:lnTo>
                  <a:cubicBezTo>
                    <a:pt x="67" y="100"/>
                    <a:pt x="34" y="167"/>
                    <a:pt x="1" y="467"/>
                  </a:cubicBezTo>
                  <a:cubicBezTo>
                    <a:pt x="167" y="334"/>
                    <a:pt x="3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059850" y="720125"/>
              <a:ext cx="10875" cy="11700"/>
            </a:xfrm>
            <a:custGeom>
              <a:avLst/>
              <a:gdLst/>
              <a:ahLst/>
              <a:cxnLst/>
              <a:rect l="l" t="t" r="r" b="b"/>
              <a:pathLst>
                <a:path w="435" h="468" extrusionOk="0">
                  <a:moveTo>
                    <a:pt x="434" y="0"/>
                  </a:moveTo>
                  <a:cubicBezTo>
                    <a:pt x="67" y="134"/>
                    <a:pt x="67" y="134"/>
                    <a:pt x="1" y="467"/>
                  </a:cubicBezTo>
                  <a:cubicBezTo>
                    <a:pt x="168" y="301"/>
                    <a:pt x="301" y="1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162425" y="740975"/>
              <a:ext cx="10025" cy="12525"/>
            </a:xfrm>
            <a:custGeom>
              <a:avLst/>
              <a:gdLst/>
              <a:ahLst/>
              <a:cxnLst/>
              <a:rect l="l" t="t" r="r" b="b"/>
              <a:pathLst>
                <a:path w="401" h="501" extrusionOk="0">
                  <a:moveTo>
                    <a:pt x="268" y="0"/>
                  </a:moveTo>
                  <a:cubicBezTo>
                    <a:pt x="101" y="67"/>
                    <a:pt x="1" y="167"/>
                    <a:pt x="101" y="501"/>
                  </a:cubicBezTo>
                  <a:cubicBezTo>
                    <a:pt x="234" y="334"/>
                    <a:pt x="334" y="234"/>
                    <a:pt x="401" y="100"/>
                  </a:cubicBezTo>
                  <a:cubicBezTo>
                    <a:pt x="368" y="67"/>
                    <a:pt x="334" y="67"/>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3126575" y="635075"/>
              <a:ext cx="8350" cy="9175"/>
            </a:xfrm>
            <a:custGeom>
              <a:avLst/>
              <a:gdLst/>
              <a:ahLst/>
              <a:cxnLst/>
              <a:rect l="l" t="t" r="r" b="b"/>
              <a:pathLst>
                <a:path w="334" h="367" extrusionOk="0">
                  <a:moveTo>
                    <a:pt x="234" y="0"/>
                  </a:moveTo>
                  <a:cubicBezTo>
                    <a:pt x="167" y="33"/>
                    <a:pt x="67" y="67"/>
                    <a:pt x="34" y="133"/>
                  </a:cubicBezTo>
                  <a:cubicBezTo>
                    <a:pt x="0" y="167"/>
                    <a:pt x="100" y="267"/>
                    <a:pt x="167" y="367"/>
                  </a:cubicBezTo>
                  <a:cubicBezTo>
                    <a:pt x="234" y="267"/>
                    <a:pt x="334" y="234"/>
                    <a:pt x="334" y="167"/>
                  </a:cubicBezTo>
                  <a:cubicBezTo>
                    <a:pt x="334" y="100"/>
                    <a:pt x="267" y="33"/>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2964800" y="831025"/>
              <a:ext cx="9175" cy="9200"/>
            </a:xfrm>
            <a:custGeom>
              <a:avLst/>
              <a:gdLst/>
              <a:ahLst/>
              <a:cxnLst/>
              <a:rect l="l" t="t" r="r" b="b"/>
              <a:pathLst>
                <a:path w="367" h="368" extrusionOk="0">
                  <a:moveTo>
                    <a:pt x="367" y="1"/>
                  </a:moveTo>
                  <a:cubicBezTo>
                    <a:pt x="167" y="1"/>
                    <a:pt x="0" y="68"/>
                    <a:pt x="33" y="368"/>
                  </a:cubicBezTo>
                  <a:cubicBezTo>
                    <a:pt x="167" y="201"/>
                    <a:pt x="267" y="10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959775" y="821875"/>
              <a:ext cx="7550" cy="7525"/>
            </a:xfrm>
            <a:custGeom>
              <a:avLst/>
              <a:gdLst/>
              <a:ahLst/>
              <a:cxnLst/>
              <a:rect l="l" t="t" r="r" b="b"/>
              <a:pathLst>
                <a:path w="302" h="301" extrusionOk="0">
                  <a:moveTo>
                    <a:pt x="234" y="0"/>
                  </a:moveTo>
                  <a:lnTo>
                    <a:pt x="234" y="0"/>
                  </a:lnTo>
                  <a:cubicBezTo>
                    <a:pt x="134" y="100"/>
                    <a:pt x="68" y="200"/>
                    <a:pt x="1" y="300"/>
                  </a:cubicBezTo>
                  <a:cubicBezTo>
                    <a:pt x="234" y="300"/>
                    <a:pt x="301" y="20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3061525" y="828525"/>
              <a:ext cx="10025" cy="7550"/>
            </a:xfrm>
            <a:custGeom>
              <a:avLst/>
              <a:gdLst/>
              <a:ahLst/>
              <a:cxnLst/>
              <a:rect l="l" t="t" r="r" b="b"/>
              <a:pathLst>
                <a:path w="401" h="302" extrusionOk="0">
                  <a:moveTo>
                    <a:pt x="334" y="1"/>
                  </a:moveTo>
                  <a:cubicBezTo>
                    <a:pt x="234" y="68"/>
                    <a:pt x="101" y="134"/>
                    <a:pt x="0" y="201"/>
                  </a:cubicBezTo>
                  <a:cubicBezTo>
                    <a:pt x="0" y="234"/>
                    <a:pt x="34" y="301"/>
                    <a:pt x="67" y="301"/>
                  </a:cubicBezTo>
                  <a:cubicBezTo>
                    <a:pt x="167" y="234"/>
                    <a:pt x="267" y="168"/>
                    <a:pt x="401" y="101"/>
                  </a:cubicBezTo>
                  <a:cubicBezTo>
                    <a:pt x="367" y="68"/>
                    <a:pt x="367" y="34"/>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3136575" y="667575"/>
              <a:ext cx="7525" cy="6700"/>
            </a:xfrm>
            <a:custGeom>
              <a:avLst/>
              <a:gdLst/>
              <a:ahLst/>
              <a:cxnLst/>
              <a:rect l="l" t="t" r="r" b="b"/>
              <a:pathLst>
                <a:path w="301" h="268" extrusionOk="0">
                  <a:moveTo>
                    <a:pt x="101" y="1"/>
                  </a:moveTo>
                  <a:cubicBezTo>
                    <a:pt x="67" y="1"/>
                    <a:pt x="1" y="101"/>
                    <a:pt x="1" y="134"/>
                  </a:cubicBezTo>
                  <a:cubicBezTo>
                    <a:pt x="1" y="168"/>
                    <a:pt x="34" y="234"/>
                    <a:pt x="101" y="268"/>
                  </a:cubicBezTo>
                  <a:cubicBezTo>
                    <a:pt x="134" y="268"/>
                    <a:pt x="167" y="201"/>
                    <a:pt x="301" y="134"/>
                  </a:cubicBezTo>
                  <a:cubicBezTo>
                    <a:pt x="201" y="68"/>
                    <a:pt x="134"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3129900" y="744300"/>
              <a:ext cx="9200" cy="8375"/>
            </a:xfrm>
            <a:custGeom>
              <a:avLst/>
              <a:gdLst/>
              <a:ahLst/>
              <a:cxnLst/>
              <a:rect l="l" t="t" r="r" b="b"/>
              <a:pathLst>
                <a:path w="368" h="335" extrusionOk="0">
                  <a:moveTo>
                    <a:pt x="268" y="1"/>
                  </a:moveTo>
                  <a:lnTo>
                    <a:pt x="268" y="1"/>
                  </a:lnTo>
                  <a:cubicBezTo>
                    <a:pt x="201" y="34"/>
                    <a:pt x="134" y="34"/>
                    <a:pt x="101" y="68"/>
                  </a:cubicBezTo>
                  <a:cubicBezTo>
                    <a:pt x="67" y="134"/>
                    <a:pt x="67" y="201"/>
                    <a:pt x="1" y="334"/>
                  </a:cubicBezTo>
                  <a:cubicBezTo>
                    <a:pt x="234" y="234"/>
                    <a:pt x="368" y="20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8"/>
            <p:cNvSpPr/>
            <p:nvPr/>
          </p:nvSpPr>
          <p:spPr>
            <a:xfrm>
              <a:off x="3110725" y="806025"/>
              <a:ext cx="5875" cy="7525"/>
            </a:xfrm>
            <a:custGeom>
              <a:avLst/>
              <a:gdLst/>
              <a:ahLst/>
              <a:cxnLst/>
              <a:rect l="l" t="t" r="r" b="b"/>
              <a:pathLst>
                <a:path w="235" h="301" extrusionOk="0">
                  <a:moveTo>
                    <a:pt x="134" y="0"/>
                  </a:moveTo>
                  <a:cubicBezTo>
                    <a:pt x="101" y="67"/>
                    <a:pt x="34" y="167"/>
                    <a:pt x="1" y="267"/>
                  </a:cubicBezTo>
                  <a:lnTo>
                    <a:pt x="67" y="300"/>
                  </a:lnTo>
                  <a:cubicBezTo>
                    <a:pt x="101" y="267"/>
                    <a:pt x="167" y="234"/>
                    <a:pt x="201" y="200"/>
                  </a:cubicBezTo>
                  <a:cubicBezTo>
                    <a:pt x="201" y="167"/>
                    <a:pt x="201" y="100"/>
                    <a:pt x="234" y="34"/>
                  </a:cubicBezTo>
                  <a:cubicBezTo>
                    <a:pt x="201" y="34"/>
                    <a:pt x="167"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2910575" y="763500"/>
              <a:ext cx="3375" cy="7525"/>
            </a:xfrm>
            <a:custGeom>
              <a:avLst/>
              <a:gdLst/>
              <a:ahLst/>
              <a:cxnLst/>
              <a:rect l="l" t="t" r="r" b="b"/>
              <a:pathLst>
                <a:path w="135" h="301" extrusionOk="0">
                  <a:moveTo>
                    <a:pt x="68" y="0"/>
                  </a:moveTo>
                  <a:cubicBezTo>
                    <a:pt x="34" y="67"/>
                    <a:pt x="1" y="167"/>
                    <a:pt x="1" y="267"/>
                  </a:cubicBezTo>
                  <a:cubicBezTo>
                    <a:pt x="1" y="267"/>
                    <a:pt x="34" y="267"/>
                    <a:pt x="68" y="300"/>
                  </a:cubicBezTo>
                  <a:cubicBezTo>
                    <a:pt x="68" y="200"/>
                    <a:pt x="101"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3119900" y="758475"/>
              <a:ext cx="6700" cy="5050"/>
            </a:xfrm>
            <a:custGeom>
              <a:avLst/>
              <a:gdLst/>
              <a:ahLst/>
              <a:cxnLst/>
              <a:rect l="l" t="t" r="r" b="b"/>
              <a:pathLst>
                <a:path w="268" h="202" extrusionOk="0">
                  <a:moveTo>
                    <a:pt x="201" y="1"/>
                  </a:moveTo>
                  <a:cubicBezTo>
                    <a:pt x="134" y="34"/>
                    <a:pt x="67" y="101"/>
                    <a:pt x="0" y="134"/>
                  </a:cubicBezTo>
                  <a:cubicBezTo>
                    <a:pt x="0" y="134"/>
                    <a:pt x="34" y="168"/>
                    <a:pt x="67" y="201"/>
                  </a:cubicBezTo>
                  <a:cubicBezTo>
                    <a:pt x="134" y="168"/>
                    <a:pt x="201" y="134"/>
                    <a:pt x="267" y="101"/>
                  </a:cubicBezTo>
                  <a:cubicBezTo>
                    <a:pt x="234" y="68"/>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133250" y="716800"/>
              <a:ext cx="4175" cy="10850"/>
            </a:xfrm>
            <a:custGeom>
              <a:avLst/>
              <a:gdLst/>
              <a:ahLst/>
              <a:cxnLst/>
              <a:rect l="l" t="t" r="r" b="b"/>
              <a:pathLst>
                <a:path w="167" h="434" extrusionOk="0">
                  <a:moveTo>
                    <a:pt x="134" y="0"/>
                  </a:moveTo>
                  <a:cubicBezTo>
                    <a:pt x="100" y="67"/>
                    <a:pt x="34" y="167"/>
                    <a:pt x="0" y="267"/>
                  </a:cubicBezTo>
                  <a:cubicBezTo>
                    <a:pt x="0" y="300"/>
                    <a:pt x="34" y="334"/>
                    <a:pt x="67" y="434"/>
                  </a:cubicBezTo>
                  <a:cubicBezTo>
                    <a:pt x="134" y="234"/>
                    <a:pt x="167" y="13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148250" y="695100"/>
              <a:ext cx="5875" cy="6700"/>
            </a:xfrm>
            <a:custGeom>
              <a:avLst/>
              <a:gdLst/>
              <a:ahLst/>
              <a:cxnLst/>
              <a:rect l="l" t="t" r="r" b="b"/>
              <a:pathLst>
                <a:path w="235" h="268" extrusionOk="0">
                  <a:moveTo>
                    <a:pt x="134" y="1"/>
                  </a:moveTo>
                  <a:cubicBezTo>
                    <a:pt x="67" y="67"/>
                    <a:pt x="34" y="134"/>
                    <a:pt x="1" y="234"/>
                  </a:cubicBezTo>
                  <a:cubicBezTo>
                    <a:pt x="1" y="234"/>
                    <a:pt x="34" y="268"/>
                    <a:pt x="67" y="268"/>
                  </a:cubicBezTo>
                  <a:cubicBezTo>
                    <a:pt x="101" y="234"/>
                    <a:pt x="167" y="168"/>
                    <a:pt x="234" y="101"/>
                  </a:cubicBezTo>
                  <a:cubicBezTo>
                    <a:pt x="201" y="67"/>
                    <a:pt x="167"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151600" y="720950"/>
              <a:ext cx="4175" cy="5875"/>
            </a:xfrm>
            <a:custGeom>
              <a:avLst/>
              <a:gdLst/>
              <a:ahLst/>
              <a:cxnLst/>
              <a:rect l="l" t="t" r="r" b="b"/>
              <a:pathLst>
                <a:path w="167" h="235" extrusionOk="0">
                  <a:moveTo>
                    <a:pt x="100" y="1"/>
                  </a:moveTo>
                  <a:cubicBezTo>
                    <a:pt x="67" y="68"/>
                    <a:pt x="33" y="134"/>
                    <a:pt x="0" y="201"/>
                  </a:cubicBezTo>
                  <a:cubicBezTo>
                    <a:pt x="33" y="201"/>
                    <a:pt x="67" y="234"/>
                    <a:pt x="100" y="234"/>
                  </a:cubicBezTo>
                  <a:lnTo>
                    <a:pt x="167" y="34"/>
                  </a:lnTo>
                  <a:cubicBezTo>
                    <a:pt x="133" y="1"/>
                    <a:pt x="100"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62831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23831"/>
        </a:solidFill>
        <a:effectLst/>
      </p:bgPr>
    </p:bg>
    <p:spTree>
      <p:nvGrpSpPr>
        <p:cNvPr id="1" name="Shape 3647"/>
        <p:cNvGrpSpPr/>
        <p:nvPr/>
      </p:nvGrpSpPr>
      <p:grpSpPr>
        <a:xfrm>
          <a:off x="0" y="0"/>
          <a:ext cx="0" cy="0"/>
          <a:chOff x="0" y="0"/>
          <a:chExt cx="0" cy="0"/>
        </a:xfrm>
      </p:grpSpPr>
      <p:sp>
        <p:nvSpPr>
          <p:cNvPr id="3648" name="Google Shape;3648;p47"/>
          <p:cNvSpPr/>
          <p:nvPr/>
        </p:nvSpPr>
        <p:spPr>
          <a:xfrm>
            <a:off x="5093400" y="2208375"/>
            <a:ext cx="2851200" cy="24828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7"/>
          <p:cNvSpPr txBox="1">
            <a:spLocks noGrp="1"/>
          </p:cNvSpPr>
          <p:nvPr>
            <p:ph type="subTitle" idx="1"/>
          </p:nvPr>
        </p:nvSpPr>
        <p:spPr>
          <a:xfrm>
            <a:off x="36525" y="1956450"/>
            <a:ext cx="4503443" cy="284984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222B0D"/>
              </a:buClr>
              <a:buSzPts val="1100"/>
            </a:pPr>
            <a:r>
              <a:rPr lang="en-US" sz="2000" dirty="0">
                <a:sym typeface="Wingdings" panose="05000000000000000000" pitchFamily="2" charset="2"/>
              </a:rPr>
              <a:t> </a:t>
            </a:r>
            <a:r>
              <a:rPr lang="en-US" sz="2000" dirty="0"/>
              <a:t>Crop yield simulations help to understand the cumulative effects of water and nutrient deficiencies, pests, diseases, the impact of crop yield variability, and other field conditions over the growing season.</a:t>
            </a:r>
            <a:endParaRPr sz="2000" dirty="0"/>
          </a:p>
        </p:txBody>
      </p:sp>
      <p:pic>
        <p:nvPicPr>
          <p:cNvPr id="3650" name="Google Shape;3650;p47"/>
          <p:cNvPicPr preferRelativeResize="0"/>
          <p:nvPr/>
        </p:nvPicPr>
        <p:blipFill rotWithShape="1">
          <a:blip r:embed="rId3">
            <a:alphaModFix/>
          </a:blip>
          <a:srcRect l="16204" r="15279"/>
          <a:stretch/>
        </p:blipFill>
        <p:spPr>
          <a:xfrm>
            <a:off x="5245275" y="959988"/>
            <a:ext cx="3414099" cy="3321976"/>
          </a:xfrm>
          <a:prstGeom prst="rect">
            <a:avLst/>
          </a:prstGeom>
          <a:noFill/>
          <a:ln>
            <a:noFill/>
          </a:ln>
        </p:spPr>
      </p:pic>
      <p:sp>
        <p:nvSpPr>
          <p:cNvPr id="3651" name="Google Shape;3651;p47"/>
          <p:cNvSpPr/>
          <p:nvPr/>
        </p:nvSpPr>
        <p:spPr>
          <a:xfrm>
            <a:off x="0" y="1637700"/>
            <a:ext cx="5812200" cy="63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7"/>
          <p:cNvSpPr txBox="1">
            <a:spLocks noGrp="1"/>
          </p:cNvSpPr>
          <p:nvPr>
            <p:ph type="title"/>
          </p:nvPr>
        </p:nvSpPr>
        <p:spPr>
          <a:xfrm>
            <a:off x="721800" y="1683300"/>
            <a:ext cx="3838200" cy="54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             IMPACT</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23831"/>
        </a:solidFill>
        <a:effectLst/>
      </p:bgPr>
    </p:bg>
    <p:spTree>
      <p:nvGrpSpPr>
        <p:cNvPr id="1" name="Shape 3656"/>
        <p:cNvGrpSpPr/>
        <p:nvPr/>
      </p:nvGrpSpPr>
      <p:grpSpPr>
        <a:xfrm>
          <a:off x="0" y="0"/>
          <a:ext cx="0" cy="0"/>
          <a:chOff x="0" y="0"/>
          <a:chExt cx="0" cy="0"/>
        </a:xfrm>
      </p:grpSpPr>
      <p:sp>
        <p:nvSpPr>
          <p:cNvPr id="3657" name="Google Shape;3657;p48"/>
          <p:cNvSpPr/>
          <p:nvPr/>
        </p:nvSpPr>
        <p:spPr>
          <a:xfrm>
            <a:off x="2170650" y="2373875"/>
            <a:ext cx="4802700" cy="1357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353400" y="1493250"/>
            <a:ext cx="8437200" cy="109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txBox="1">
            <a:spLocks noGrp="1"/>
          </p:cNvSpPr>
          <p:nvPr>
            <p:ph type="title"/>
          </p:nvPr>
        </p:nvSpPr>
        <p:spPr>
          <a:xfrm>
            <a:off x="1388100" y="1313250"/>
            <a:ext cx="6367800" cy="14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02</a:t>
            </a:r>
            <a:endParaRPr dirty="0"/>
          </a:p>
        </p:txBody>
      </p:sp>
      <p:sp>
        <p:nvSpPr>
          <p:cNvPr id="3660" name="Google Shape;3660;p48"/>
          <p:cNvSpPr/>
          <p:nvPr/>
        </p:nvSpPr>
        <p:spPr>
          <a:xfrm>
            <a:off x="2588800" y="2783075"/>
            <a:ext cx="3966403" cy="743550"/>
          </a:xfrm>
          <a:prstGeom prst="rect">
            <a:avLst/>
          </a:prstGeom>
        </p:spPr>
        <p:txBody>
          <a:bodyPr>
            <a:prstTxWarp prst="textPlain">
              <a:avLst/>
            </a:prstTxWarp>
          </a:bodyPr>
          <a:lstStyle/>
          <a:p>
            <a:pPr lvl="0" algn="ctr"/>
            <a:r>
              <a:rPr lang="en-US" b="0" i="0" dirty="0">
                <a:ln w="19050" cap="flat" cmpd="sng">
                  <a:solidFill>
                    <a:schemeClr val="lt1"/>
                  </a:solidFill>
                  <a:prstDash val="solid"/>
                  <a:round/>
                  <a:headEnd type="none" w="sm" len="sm"/>
                  <a:tailEnd type="none" w="sm" len="sm"/>
                </a:ln>
                <a:noFill/>
                <a:latin typeface="Encode Sans;900"/>
              </a:rPr>
              <a:t>ROADMAP</a:t>
            </a:r>
            <a:endParaRPr b="0" i="0" dirty="0">
              <a:ln w="19050" cap="flat" cmpd="sng">
                <a:solidFill>
                  <a:schemeClr val="lt1"/>
                </a:solidFill>
                <a:prstDash val="solid"/>
                <a:round/>
                <a:headEnd type="none" w="sm" len="sm"/>
                <a:tailEnd type="none" w="sm" len="sm"/>
              </a:ln>
              <a:noFill/>
              <a:latin typeface="Encode Sans;900"/>
            </a:endParaRPr>
          </a:p>
        </p:txBody>
      </p:sp>
      <p:grpSp>
        <p:nvGrpSpPr>
          <p:cNvPr id="3661" name="Google Shape;3661;p48"/>
          <p:cNvGrpSpPr/>
          <p:nvPr/>
        </p:nvGrpSpPr>
        <p:grpSpPr>
          <a:xfrm>
            <a:off x="7420248" y="3515806"/>
            <a:ext cx="876038" cy="927438"/>
            <a:chOff x="2678750" y="349700"/>
            <a:chExt cx="741400" cy="784900"/>
          </a:xfrm>
        </p:grpSpPr>
        <p:sp>
          <p:nvSpPr>
            <p:cNvPr id="3662" name="Google Shape;3662;p48"/>
            <p:cNvSpPr/>
            <p:nvPr/>
          </p:nvSpPr>
          <p:spPr>
            <a:xfrm>
              <a:off x="2678750" y="349700"/>
              <a:ext cx="741400" cy="784900"/>
            </a:xfrm>
            <a:custGeom>
              <a:avLst/>
              <a:gdLst/>
              <a:ahLst/>
              <a:cxnLst/>
              <a:rect l="l" t="t" r="r" b="b"/>
              <a:pathLst>
                <a:path w="29656" h="31396" extrusionOk="0">
                  <a:moveTo>
                    <a:pt x="12801" y="699"/>
                  </a:moveTo>
                  <a:cubicBezTo>
                    <a:pt x="12914" y="699"/>
                    <a:pt x="13028" y="702"/>
                    <a:pt x="13143" y="707"/>
                  </a:cubicBezTo>
                  <a:cubicBezTo>
                    <a:pt x="14244" y="741"/>
                    <a:pt x="15311" y="841"/>
                    <a:pt x="16412" y="941"/>
                  </a:cubicBezTo>
                  <a:cubicBezTo>
                    <a:pt x="17079" y="1008"/>
                    <a:pt x="17680" y="1274"/>
                    <a:pt x="18214" y="1708"/>
                  </a:cubicBezTo>
                  <a:cubicBezTo>
                    <a:pt x="19381" y="2642"/>
                    <a:pt x="20315" y="3743"/>
                    <a:pt x="20915" y="5144"/>
                  </a:cubicBezTo>
                  <a:cubicBezTo>
                    <a:pt x="20982" y="5244"/>
                    <a:pt x="21016" y="5344"/>
                    <a:pt x="21049" y="5444"/>
                  </a:cubicBezTo>
                  <a:cubicBezTo>
                    <a:pt x="21082" y="5878"/>
                    <a:pt x="21349" y="6111"/>
                    <a:pt x="21749" y="6211"/>
                  </a:cubicBezTo>
                  <a:cubicBezTo>
                    <a:pt x="22016" y="6278"/>
                    <a:pt x="22283" y="6345"/>
                    <a:pt x="22550" y="6411"/>
                  </a:cubicBezTo>
                  <a:cubicBezTo>
                    <a:pt x="23317" y="6512"/>
                    <a:pt x="23951" y="6878"/>
                    <a:pt x="24485" y="7412"/>
                  </a:cubicBezTo>
                  <a:cubicBezTo>
                    <a:pt x="25752" y="8680"/>
                    <a:pt x="26920" y="10014"/>
                    <a:pt x="27754" y="11649"/>
                  </a:cubicBezTo>
                  <a:cubicBezTo>
                    <a:pt x="27854" y="11782"/>
                    <a:pt x="27920" y="11915"/>
                    <a:pt x="28021" y="12049"/>
                  </a:cubicBezTo>
                  <a:cubicBezTo>
                    <a:pt x="29055" y="13683"/>
                    <a:pt x="29255" y="15418"/>
                    <a:pt x="28754" y="17253"/>
                  </a:cubicBezTo>
                  <a:cubicBezTo>
                    <a:pt x="28121" y="19554"/>
                    <a:pt x="27120" y="21722"/>
                    <a:pt x="25619" y="23590"/>
                  </a:cubicBezTo>
                  <a:cubicBezTo>
                    <a:pt x="24618" y="24791"/>
                    <a:pt x="23617" y="26059"/>
                    <a:pt x="22417" y="27093"/>
                  </a:cubicBezTo>
                  <a:cubicBezTo>
                    <a:pt x="21382" y="27960"/>
                    <a:pt x="20282" y="28761"/>
                    <a:pt x="19081" y="29395"/>
                  </a:cubicBezTo>
                  <a:cubicBezTo>
                    <a:pt x="17501" y="30289"/>
                    <a:pt x="15841" y="30783"/>
                    <a:pt x="14054" y="30783"/>
                  </a:cubicBezTo>
                  <a:cubicBezTo>
                    <a:pt x="13841" y="30783"/>
                    <a:pt x="13627" y="30776"/>
                    <a:pt x="13410" y="30762"/>
                  </a:cubicBezTo>
                  <a:cubicBezTo>
                    <a:pt x="11942" y="30696"/>
                    <a:pt x="10441" y="30562"/>
                    <a:pt x="9074" y="29895"/>
                  </a:cubicBezTo>
                  <a:cubicBezTo>
                    <a:pt x="8340" y="29561"/>
                    <a:pt x="7639" y="29161"/>
                    <a:pt x="6972" y="28694"/>
                  </a:cubicBezTo>
                  <a:cubicBezTo>
                    <a:pt x="5371" y="27593"/>
                    <a:pt x="4037" y="26226"/>
                    <a:pt x="2969" y="24558"/>
                  </a:cubicBezTo>
                  <a:cubicBezTo>
                    <a:pt x="2202" y="23390"/>
                    <a:pt x="1668" y="22123"/>
                    <a:pt x="1335" y="20755"/>
                  </a:cubicBezTo>
                  <a:cubicBezTo>
                    <a:pt x="901" y="18887"/>
                    <a:pt x="634" y="16986"/>
                    <a:pt x="601" y="15051"/>
                  </a:cubicBezTo>
                  <a:cubicBezTo>
                    <a:pt x="568" y="12649"/>
                    <a:pt x="1335" y="10481"/>
                    <a:pt x="2602" y="8480"/>
                  </a:cubicBezTo>
                  <a:cubicBezTo>
                    <a:pt x="3737" y="6645"/>
                    <a:pt x="5071" y="5010"/>
                    <a:pt x="6672" y="3576"/>
                  </a:cubicBezTo>
                  <a:cubicBezTo>
                    <a:pt x="7506" y="2842"/>
                    <a:pt x="8373" y="2208"/>
                    <a:pt x="9341" y="1641"/>
                  </a:cubicBezTo>
                  <a:cubicBezTo>
                    <a:pt x="10410" y="1030"/>
                    <a:pt x="11564" y="699"/>
                    <a:pt x="12801" y="699"/>
                  </a:cubicBezTo>
                  <a:close/>
                  <a:moveTo>
                    <a:pt x="13220" y="1"/>
                  </a:moveTo>
                  <a:cubicBezTo>
                    <a:pt x="11516" y="1"/>
                    <a:pt x="9986" y="498"/>
                    <a:pt x="8573" y="1408"/>
                  </a:cubicBezTo>
                  <a:cubicBezTo>
                    <a:pt x="7706" y="1942"/>
                    <a:pt x="6905" y="2575"/>
                    <a:pt x="6138" y="3243"/>
                  </a:cubicBezTo>
                  <a:cubicBezTo>
                    <a:pt x="4570" y="4644"/>
                    <a:pt x="3236" y="6278"/>
                    <a:pt x="2135" y="8046"/>
                  </a:cubicBezTo>
                  <a:cubicBezTo>
                    <a:pt x="901" y="10014"/>
                    <a:pt x="134" y="12149"/>
                    <a:pt x="67" y="14484"/>
                  </a:cubicBezTo>
                  <a:cubicBezTo>
                    <a:pt x="1" y="16519"/>
                    <a:pt x="201" y="18520"/>
                    <a:pt x="634" y="20488"/>
                  </a:cubicBezTo>
                  <a:cubicBezTo>
                    <a:pt x="1201" y="22890"/>
                    <a:pt x="2235" y="25058"/>
                    <a:pt x="3970" y="26893"/>
                  </a:cubicBezTo>
                  <a:cubicBezTo>
                    <a:pt x="5071" y="28027"/>
                    <a:pt x="6305" y="28961"/>
                    <a:pt x="7639" y="29795"/>
                  </a:cubicBezTo>
                  <a:cubicBezTo>
                    <a:pt x="8807" y="30529"/>
                    <a:pt x="10074" y="30962"/>
                    <a:pt x="11442" y="31163"/>
                  </a:cubicBezTo>
                  <a:cubicBezTo>
                    <a:pt x="12543" y="31329"/>
                    <a:pt x="13610" y="31396"/>
                    <a:pt x="14711" y="31396"/>
                  </a:cubicBezTo>
                  <a:cubicBezTo>
                    <a:pt x="16045" y="31363"/>
                    <a:pt x="17313" y="31096"/>
                    <a:pt x="18514" y="30529"/>
                  </a:cubicBezTo>
                  <a:cubicBezTo>
                    <a:pt x="20649" y="29561"/>
                    <a:pt x="22517" y="28194"/>
                    <a:pt x="24084" y="26426"/>
                  </a:cubicBezTo>
                  <a:cubicBezTo>
                    <a:pt x="24451" y="25959"/>
                    <a:pt x="24818" y="25492"/>
                    <a:pt x="25185" y="25058"/>
                  </a:cubicBezTo>
                  <a:cubicBezTo>
                    <a:pt x="26820" y="23223"/>
                    <a:pt x="27987" y="21089"/>
                    <a:pt x="28854" y="18787"/>
                  </a:cubicBezTo>
                  <a:cubicBezTo>
                    <a:pt x="29488" y="17119"/>
                    <a:pt x="29655" y="15418"/>
                    <a:pt x="29188" y="13683"/>
                  </a:cubicBezTo>
                  <a:cubicBezTo>
                    <a:pt x="28921" y="12549"/>
                    <a:pt x="28421" y="11515"/>
                    <a:pt x="27887" y="10514"/>
                  </a:cubicBezTo>
                  <a:cubicBezTo>
                    <a:pt x="27487" y="9714"/>
                    <a:pt x="27087" y="8913"/>
                    <a:pt x="26486" y="8246"/>
                  </a:cubicBezTo>
                  <a:cubicBezTo>
                    <a:pt x="26119" y="7846"/>
                    <a:pt x="25752" y="7446"/>
                    <a:pt x="25352" y="7045"/>
                  </a:cubicBezTo>
                  <a:cubicBezTo>
                    <a:pt x="24551" y="6178"/>
                    <a:pt x="23584" y="5578"/>
                    <a:pt x="22383" y="5511"/>
                  </a:cubicBezTo>
                  <a:cubicBezTo>
                    <a:pt x="22316" y="5511"/>
                    <a:pt x="22216" y="5477"/>
                    <a:pt x="22150" y="5444"/>
                  </a:cubicBezTo>
                  <a:cubicBezTo>
                    <a:pt x="21616" y="5377"/>
                    <a:pt x="21282" y="5111"/>
                    <a:pt x="21149" y="4577"/>
                  </a:cubicBezTo>
                  <a:cubicBezTo>
                    <a:pt x="21116" y="4343"/>
                    <a:pt x="21016" y="4143"/>
                    <a:pt x="20915" y="3943"/>
                  </a:cubicBezTo>
                  <a:cubicBezTo>
                    <a:pt x="20282" y="2842"/>
                    <a:pt x="19481" y="1875"/>
                    <a:pt x="18447" y="1108"/>
                  </a:cubicBezTo>
                  <a:cubicBezTo>
                    <a:pt x="17980" y="741"/>
                    <a:pt x="17446" y="441"/>
                    <a:pt x="16846" y="374"/>
                  </a:cubicBezTo>
                  <a:cubicBezTo>
                    <a:pt x="15745" y="207"/>
                    <a:pt x="14644" y="107"/>
                    <a:pt x="13544" y="7"/>
                  </a:cubicBezTo>
                  <a:cubicBezTo>
                    <a:pt x="13435" y="3"/>
                    <a:pt x="13327" y="1"/>
                    <a:pt x="1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2885575" y="583225"/>
              <a:ext cx="315250" cy="321375"/>
            </a:xfrm>
            <a:custGeom>
              <a:avLst/>
              <a:gdLst/>
              <a:ahLst/>
              <a:cxnLst/>
              <a:rect l="l" t="t" r="r" b="b"/>
              <a:pathLst>
                <a:path w="12610" h="12855" extrusionOk="0">
                  <a:moveTo>
                    <a:pt x="11375" y="8012"/>
                  </a:moveTo>
                  <a:cubicBezTo>
                    <a:pt x="11342" y="8379"/>
                    <a:pt x="10975" y="8946"/>
                    <a:pt x="10341" y="9646"/>
                  </a:cubicBezTo>
                  <a:cubicBezTo>
                    <a:pt x="10474" y="8979"/>
                    <a:pt x="10875" y="8479"/>
                    <a:pt x="11375" y="8012"/>
                  </a:cubicBezTo>
                  <a:close/>
                  <a:moveTo>
                    <a:pt x="6800" y="341"/>
                  </a:moveTo>
                  <a:cubicBezTo>
                    <a:pt x="6945" y="341"/>
                    <a:pt x="7091" y="351"/>
                    <a:pt x="7239" y="373"/>
                  </a:cubicBezTo>
                  <a:cubicBezTo>
                    <a:pt x="7772" y="406"/>
                    <a:pt x="8306" y="606"/>
                    <a:pt x="8840" y="773"/>
                  </a:cubicBezTo>
                  <a:cubicBezTo>
                    <a:pt x="9140" y="873"/>
                    <a:pt x="9474" y="1007"/>
                    <a:pt x="9774" y="1107"/>
                  </a:cubicBezTo>
                  <a:cubicBezTo>
                    <a:pt x="10541" y="1407"/>
                    <a:pt x="10741" y="1674"/>
                    <a:pt x="10774" y="2508"/>
                  </a:cubicBezTo>
                  <a:cubicBezTo>
                    <a:pt x="11175" y="2541"/>
                    <a:pt x="11342" y="2875"/>
                    <a:pt x="11508" y="3175"/>
                  </a:cubicBezTo>
                  <a:cubicBezTo>
                    <a:pt x="11842" y="3809"/>
                    <a:pt x="11842" y="4476"/>
                    <a:pt x="11909" y="5143"/>
                  </a:cubicBezTo>
                  <a:cubicBezTo>
                    <a:pt x="12042" y="6210"/>
                    <a:pt x="11675" y="7111"/>
                    <a:pt x="10975" y="7912"/>
                  </a:cubicBezTo>
                  <a:cubicBezTo>
                    <a:pt x="10641" y="8278"/>
                    <a:pt x="10341" y="8712"/>
                    <a:pt x="10141" y="9179"/>
                  </a:cubicBezTo>
                  <a:cubicBezTo>
                    <a:pt x="9674" y="10146"/>
                    <a:pt x="8906" y="10680"/>
                    <a:pt x="7972" y="11080"/>
                  </a:cubicBezTo>
                  <a:cubicBezTo>
                    <a:pt x="6838" y="11547"/>
                    <a:pt x="5637" y="11648"/>
                    <a:pt x="4403" y="11714"/>
                  </a:cubicBezTo>
                  <a:cubicBezTo>
                    <a:pt x="4353" y="11719"/>
                    <a:pt x="4302" y="11721"/>
                    <a:pt x="4251" y="11721"/>
                  </a:cubicBezTo>
                  <a:cubicBezTo>
                    <a:pt x="3928" y="11721"/>
                    <a:pt x="3586" y="11638"/>
                    <a:pt x="3269" y="11581"/>
                  </a:cubicBezTo>
                  <a:cubicBezTo>
                    <a:pt x="3002" y="11547"/>
                    <a:pt x="2802" y="11381"/>
                    <a:pt x="2702" y="11114"/>
                  </a:cubicBezTo>
                  <a:cubicBezTo>
                    <a:pt x="2569" y="10647"/>
                    <a:pt x="2202" y="10513"/>
                    <a:pt x="1768" y="10513"/>
                  </a:cubicBezTo>
                  <a:cubicBezTo>
                    <a:pt x="1601" y="10513"/>
                    <a:pt x="1434" y="10447"/>
                    <a:pt x="1201" y="10413"/>
                  </a:cubicBezTo>
                  <a:cubicBezTo>
                    <a:pt x="1601" y="9613"/>
                    <a:pt x="2068" y="8912"/>
                    <a:pt x="2068" y="8045"/>
                  </a:cubicBezTo>
                  <a:cubicBezTo>
                    <a:pt x="2035" y="8012"/>
                    <a:pt x="2002" y="8012"/>
                    <a:pt x="1968" y="8012"/>
                  </a:cubicBezTo>
                  <a:cubicBezTo>
                    <a:pt x="1668" y="8679"/>
                    <a:pt x="1368" y="9379"/>
                    <a:pt x="1034" y="10080"/>
                  </a:cubicBezTo>
                  <a:cubicBezTo>
                    <a:pt x="1001" y="10013"/>
                    <a:pt x="967" y="10013"/>
                    <a:pt x="967" y="9980"/>
                  </a:cubicBezTo>
                  <a:cubicBezTo>
                    <a:pt x="767" y="8912"/>
                    <a:pt x="434" y="7845"/>
                    <a:pt x="467" y="6744"/>
                  </a:cubicBezTo>
                  <a:cubicBezTo>
                    <a:pt x="500" y="5276"/>
                    <a:pt x="1134" y="4075"/>
                    <a:pt x="2035" y="3041"/>
                  </a:cubicBezTo>
                  <a:cubicBezTo>
                    <a:pt x="2802" y="2174"/>
                    <a:pt x="3736" y="1474"/>
                    <a:pt x="4737" y="940"/>
                  </a:cubicBezTo>
                  <a:cubicBezTo>
                    <a:pt x="5378" y="605"/>
                    <a:pt x="6066" y="341"/>
                    <a:pt x="6800" y="341"/>
                  </a:cubicBezTo>
                  <a:close/>
                  <a:moveTo>
                    <a:pt x="7972" y="11547"/>
                  </a:moveTo>
                  <a:cubicBezTo>
                    <a:pt x="7214" y="12164"/>
                    <a:pt x="5781" y="12460"/>
                    <a:pt x="4596" y="12460"/>
                  </a:cubicBezTo>
                  <a:cubicBezTo>
                    <a:pt x="4114" y="12460"/>
                    <a:pt x="3673" y="12411"/>
                    <a:pt x="3336" y="12315"/>
                  </a:cubicBezTo>
                  <a:cubicBezTo>
                    <a:pt x="4937" y="12281"/>
                    <a:pt x="6438" y="11881"/>
                    <a:pt x="7972" y="11547"/>
                  </a:cubicBezTo>
                  <a:close/>
                  <a:moveTo>
                    <a:pt x="7175" y="1"/>
                  </a:moveTo>
                  <a:cubicBezTo>
                    <a:pt x="6485" y="1"/>
                    <a:pt x="5801" y="136"/>
                    <a:pt x="5170" y="406"/>
                  </a:cubicBezTo>
                  <a:cubicBezTo>
                    <a:pt x="2969" y="1340"/>
                    <a:pt x="1368" y="2875"/>
                    <a:pt x="500" y="5143"/>
                  </a:cubicBezTo>
                  <a:cubicBezTo>
                    <a:pt x="134" y="6177"/>
                    <a:pt x="0" y="7178"/>
                    <a:pt x="200" y="8245"/>
                  </a:cubicBezTo>
                  <a:cubicBezTo>
                    <a:pt x="300" y="8779"/>
                    <a:pt x="300" y="9313"/>
                    <a:pt x="234" y="9846"/>
                  </a:cubicBezTo>
                  <a:cubicBezTo>
                    <a:pt x="134" y="10480"/>
                    <a:pt x="601" y="11080"/>
                    <a:pt x="1268" y="11147"/>
                  </a:cubicBezTo>
                  <a:cubicBezTo>
                    <a:pt x="1668" y="11214"/>
                    <a:pt x="1735" y="11247"/>
                    <a:pt x="1801" y="11614"/>
                  </a:cubicBezTo>
                  <a:cubicBezTo>
                    <a:pt x="1901" y="12081"/>
                    <a:pt x="2168" y="12381"/>
                    <a:pt x="2535" y="12515"/>
                  </a:cubicBezTo>
                  <a:cubicBezTo>
                    <a:pt x="2902" y="12648"/>
                    <a:pt x="3269" y="12782"/>
                    <a:pt x="3603" y="12815"/>
                  </a:cubicBezTo>
                  <a:cubicBezTo>
                    <a:pt x="3878" y="12842"/>
                    <a:pt x="4150" y="12855"/>
                    <a:pt x="4418" y="12855"/>
                  </a:cubicBezTo>
                  <a:cubicBezTo>
                    <a:pt x="6166" y="12855"/>
                    <a:pt x="7770" y="12302"/>
                    <a:pt x="9273" y="11347"/>
                  </a:cubicBezTo>
                  <a:cubicBezTo>
                    <a:pt x="10508" y="10580"/>
                    <a:pt x="11342" y="9446"/>
                    <a:pt x="11909" y="8112"/>
                  </a:cubicBezTo>
                  <a:cubicBezTo>
                    <a:pt x="12442" y="6844"/>
                    <a:pt x="12609" y="5577"/>
                    <a:pt x="12509" y="4276"/>
                  </a:cubicBezTo>
                  <a:cubicBezTo>
                    <a:pt x="12409" y="3375"/>
                    <a:pt x="12042" y="2674"/>
                    <a:pt x="11275" y="2274"/>
                  </a:cubicBezTo>
                  <a:cubicBezTo>
                    <a:pt x="11075" y="1974"/>
                    <a:pt x="11008" y="1707"/>
                    <a:pt x="10808" y="1540"/>
                  </a:cubicBezTo>
                  <a:cubicBezTo>
                    <a:pt x="10207" y="973"/>
                    <a:pt x="9474" y="540"/>
                    <a:pt x="8673" y="273"/>
                  </a:cubicBezTo>
                  <a:cubicBezTo>
                    <a:pt x="8239" y="173"/>
                    <a:pt x="7839" y="39"/>
                    <a:pt x="7405" y="6"/>
                  </a:cubicBezTo>
                  <a:cubicBezTo>
                    <a:pt x="7329" y="3"/>
                    <a:pt x="7252" y="1"/>
                    <a:pt x="7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2827200" y="397700"/>
              <a:ext cx="222575" cy="94775"/>
            </a:xfrm>
            <a:custGeom>
              <a:avLst/>
              <a:gdLst/>
              <a:ahLst/>
              <a:cxnLst/>
              <a:rect l="l" t="t" r="r" b="b"/>
              <a:pathLst>
                <a:path w="8903" h="3791" extrusionOk="0">
                  <a:moveTo>
                    <a:pt x="8873" y="322"/>
                  </a:moveTo>
                  <a:cubicBezTo>
                    <a:pt x="8884" y="333"/>
                    <a:pt x="8892" y="337"/>
                    <a:pt x="8895" y="337"/>
                  </a:cubicBezTo>
                  <a:cubicBezTo>
                    <a:pt x="8903" y="337"/>
                    <a:pt x="8895" y="322"/>
                    <a:pt x="8873" y="322"/>
                  </a:cubicBezTo>
                  <a:close/>
                  <a:moveTo>
                    <a:pt x="7199" y="1"/>
                  </a:moveTo>
                  <a:cubicBezTo>
                    <a:pt x="6681" y="1"/>
                    <a:pt x="6167" y="84"/>
                    <a:pt x="5671" y="255"/>
                  </a:cubicBezTo>
                  <a:cubicBezTo>
                    <a:pt x="3736" y="922"/>
                    <a:pt x="1968" y="1890"/>
                    <a:pt x="467" y="3257"/>
                  </a:cubicBezTo>
                  <a:cubicBezTo>
                    <a:pt x="300" y="3424"/>
                    <a:pt x="167" y="3524"/>
                    <a:pt x="0" y="3658"/>
                  </a:cubicBezTo>
                  <a:cubicBezTo>
                    <a:pt x="33" y="3691"/>
                    <a:pt x="67" y="3724"/>
                    <a:pt x="100" y="3791"/>
                  </a:cubicBezTo>
                  <a:cubicBezTo>
                    <a:pt x="167" y="3724"/>
                    <a:pt x="267" y="3658"/>
                    <a:pt x="334" y="3591"/>
                  </a:cubicBezTo>
                  <a:cubicBezTo>
                    <a:pt x="1735" y="2390"/>
                    <a:pt x="3302" y="1523"/>
                    <a:pt x="5004" y="822"/>
                  </a:cubicBezTo>
                  <a:cubicBezTo>
                    <a:pt x="5738" y="522"/>
                    <a:pt x="6505" y="322"/>
                    <a:pt x="7305" y="322"/>
                  </a:cubicBezTo>
                  <a:lnTo>
                    <a:pt x="8873" y="322"/>
                  </a:lnTo>
                  <a:cubicBezTo>
                    <a:pt x="8806" y="288"/>
                    <a:pt x="8740" y="255"/>
                    <a:pt x="8673" y="222"/>
                  </a:cubicBezTo>
                  <a:cubicBezTo>
                    <a:pt x="8186" y="76"/>
                    <a:pt x="7691" y="1"/>
                    <a:pt x="7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2911425" y="381375"/>
              <a:ext cx="128450" cy="30225"/>
            </a:xfrm>
            <a:custGeom>
              <a:avLst/>
              <a:gdLst/>
              <a:ahLst/>
              <a:cxnLst/>
              <a:rect l="l" t="t" r="r" b="b"/>
              <a:pathLst>
                <a:path w="5138" h="1209" extrusionOk="0">
                  <a:moveTo>
                    <a:pt x="4103" y="1"/>
                  </a:moveTo>
                  <a:cubicBezTo>
                    <a:pt x="2680" y="1"/>
                    <a:pt x="675" y="534"/>
                    <a:pt x="0" y="1208"/>
                  </a:cubicBezTo>
                  <a:cubicBezTo>
                    <a:pt x="1582" y="702"/>
                    <a:pt x="3164" y="136"/>
                    <a:pt x="4860" y="136"/>
                  </a:cubicBezTo>
                  <a:cubicBezTo>
                    <a:pt x="4952" y="136"/>
                    <a:pt x="5044" y="137"/>
                    <a:pt x="5137" y="141"/>
                  </a:cubicBezTo>
                  <a:cubicBezTo>
                    <a:pt x="4870" y="44"/>
                    <a:pt x="4510" y="1"/>
                    <a:pt x="4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3089050" y="399050"/>
              <a:ext cx="79250" cy="90925"/>
            </a:xfrm>
            <a:custGeom>
              <a:avLst/>
              <a:gdLst/>
              <a:ahLst/>
              <a:cxnLst/>
              <a:rect l="l" t="t" r="r" b="b"/>
              <a:pathLst>
                <a:path w="3170" h="3637" extrusionOk="0">
                  <a:moveTo>
                    <a:pt x="0" y="1"/>
                  </a:moveTo>
                  <a:cubicBezTo>
                    <a:pt x="567" y="535"/>
                    <a:pt x="1234" y="1002"/>
                    <a:pt x="1768" y="1602"/>
                  </a:cubicBezTo>
                  <a:cubicBezTo>
                    <a:pt x="2302" y="2203"/>
                    <a:pt x="2669" y="2936"/>
                    <a:pt x="3136" y="3637"/>
                  </a:cubicBezTo>
                  <a:cubicBezTo>
                    <a:pt x="3169" y="2503"/>
                    <a:pt x="834" y="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3138250" y="957800"/>
              <a:ext cx="48400" cy="75900"/>
            </a:xfrm>
            <a:custGeom>
              <a:avLst/>
              <a:gdLst/>
              <a:ahLst/>
              <a:cxnLst/>
              <a:rect l="l" t="t" r="r" b="b"/>
              <a:pathLst>
                <a:path w="1936" h="3036" extrusionOk="0">
                  <a:moveTo>
                    <a:pt x="100" y="0"/>
                  </a:moveTo>
                  <a:cubicBezTo>
                    <a:pt x="67" y="34"/>
                    <a:pt x="34" y="34"/>
                    <a:pt x="0" y="67"/>
                  </a:cubicBezTo>
                  <a:cubicBezTo>
                    <a:pt x="534" y="968"/>
                    <a:pt x="1068" y="1902"/>
                    <a:pt x="1635" y="2836"/>
                  </a:cubicBezTo>
                  <a:cubicBezTo>
                    <a:pt x="1668" y="2902"/>
                    <a:pt x="1768" y="2969"/>
                    <a:pt x="1868" y="3036"/>
                  </a:cubicBezTo>
                  <a:cubicBezTo>
                    <a:pt x="1902" y="3002"/>
                    <a:pt x="1902" y="3002"/>
                    <a:pt x="1935" y="2969"/>
                  </a:cubicBezTo>
                  <a:cubicBezTo>
                    <a:pt x="1468" y="1902"/>
                    <a:pt x="701" y="1001"/>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3146575" y="424925"/>
              <a:ext cx="34225" cy="47550"/>
            </a:xfrm>
            <a:custGeom>
              <a:avLst/>
              <a:gdLst/>
              <a:ahLst/>
              <a:cxnLst/>
              <a:rect l="l" t="t" r="r" b="b"/>
              <a:pathLst>
                <a:path w="1369" h="1902" extrusionOk="0">
                  <a:moveTo>
                    <a:pt x="68" y="0"/>
                  </a:moveTo>
                  <a:cubicBezTo>
                    <a:pt x="34" y="33"/>
                    <a:pt x="34" y="67"/>
                    <a:pt x="1" y="67"/>
                  </a:cubicBezTo>
                  <a:cubicBezTo>
                    <a:pt x="301" y="600"/>
                    <a:pt x="601" y="1134"/>
                    <a:pt x="902" y="1668"/>
                  </a:cubicBezTo>
                  <a:cubicBezTo>
                    <a:pt x="968" y="1735"/>
                    <a:pt x="1068" y="1835"/>
                    <a:pt x="1168" y="1901"/>
                  </a:cubicBezTo>
                  <a:cubicBezTo>
                    <a:pt x="1369" y="1635"/>
                    <a:pt x="1202" y="1434"/>
                    <a:pt x="1102" y="1234"/>
                  </a:cubicBezTo>
                  <a:cubicBezTo>
                    <a:pt x="868" y="767"/>
                    <a:pt x="535" y="3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2728775" y="886900"/>
              <a:ext cx="36725" cy="82600"/>
            </a:xfrm>
            <a:custGeom>
              <a:avLst/>
              <a:gdLst/>
              <a:ahLst/>
              <a:cxnLst/>
              <a:rect l="l" t="t" r="r" b="b"/>
              <a:pathLst>
                <a:path w="1469" h="3304" extrusionOk="0">
                  <a:moveTo>
                    <a:pt x="1" y="1"/>
                  </a:moveTo>
                  <a:cubicBezTo>
                    <a:pt x="368" y="1669"/>
                    <a:pt x="935" y="2903"/>
                    <a:pt x="1469" y="3303"/>
                  </a:cubicBezTo>
                  <a:cubicBezTo>
                    <a:pt x="1002" y="2236"/>
                    <a:pt x="501" y="113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2702925" y="771000"/>
              <a:ext cx="19225" cy="78400"/>
            </a:xfrm>
            <a:custGeom>
              <a:avLst/>
              <a:gdLst/>
              <a:ahLst/>
              <a:cxnLst/>
              <a:rect l="l" t="t" r="r" b="b"/>
              <a:pathLst>
                <a:path w="769" h="3136" extrusionOk="0">
                  <a:moveTo>
                    <a:pt x="201" y="0"/>
                  </a:moveTo>
                  <a:cubicBezTo>
                    <a:pt x="1" y="801"/>
                    <a:pt x="268" y="2502"/>
                    <a:pt x="768" y="3136"/>
                  </a:cubicBezTo>
                  <a:cubicBezTo>
                    <a:pt x="568" y="2035"/>
                    <a:pt x="368" y="1001"/>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2879725" y="618375"/>
              <a:ext cx="35050" cy="43400"/>
            </a:xfrm>
            <a:custGeom>
              <a:avLst/>
              <a:gdLst/>
              <a:ahLst/>
              <a:cxnLst/>
              <a:rect l="l" t="t" r="r" b="b"/>
              <a:pathLst>
                <a:path w="1402" h="1736" extrusionOk="0">
                  <a:moveTo>
                    <a:pt x="1" y="1"/>
                  </a:moveTo>
                  <a:lnTo>
                    <a:pt x="1" y="1"/>
                  </a:lnTo>
                  <a:cubicBezTo>
                    <a:pt x="34" y="701"/>
                    <a:pt x="768" y="1535"/>
                    <a:pt x="1402" y="1735"/>
                  </a:cubicBezTo>
                  <a:cubicBezTo>
                    <a:pt x="968" y="1168"/>
                    <a:pt x="601" y="5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2922250" y="582525"/>
              <a:ext cx="24225" cy="45900"/>
            </a:xfrm>
            <a:custGeom>
              <a:avLst/>
              <a:gdLst/>
              <a:ahLst/>
              <a:cxnLst/>
              <a:rect l="l" t="t" r="r" b="b"/>
              <a:pathLst>
                <a:path w="969" h="1836" extrusionOk="0">
                  <a:moveTo>
                    <a:pt x="68" y="1"/>
                  </a:moveTo>
                  <a:cubicBezTo>
                    <a:pt x="68" y="34"/>
                    <a:pt x="34" y="34"/>
                    <a:pt x="1" y="67"/>
                  </a:cubicBezTo>
                  <a:cubicBezTo>
                    <a:pt x="34" y="401"/>
                    <a:pt x="201" y="701"/>
                    <a:pt x="334" y="1001"/>
                  </a:cubicBezTo>
                  <a:cubicBezTo>
                    <a:pt x="501" y="1268"/>
                    <a:pt x="535" y="1635"/>
                    <a:pt x="968" y="1835"/>
                  </a:cubicBezTo>
                  <a:cubicBezTo>
                    <a:pt x="935" y="1568"/>
                    <a:pt x="901" y="1402"/>
                    <a:pt x="868" y="1201"/>
                  </a:cubicBezTo>
                  <a:cubicBezTo>
                    <a:pt x="868" y="1168"/>
                    <a:pt x="868" y="1135"/>
                    <a:pt x="868" y="1101"/>
                  </a:cubicBezTo>
                  <a:cubicBezTo>
                    <a:pt x="735" y="968"/>
                    <a:pt x="601" y="868"/>
                    <a:pt x="535" y="701"/>
                  </a:cubicBezTo>
                  <a:cubicBezTo>
                    <a:pt x="368" y="501"/>
                    <a:pt x="234" y="2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3156600" y="849375"/>
              <a:ext cx="33375" cy="25050"/>
            </a:xfrm>
            <a:custGeom>
              <a:avLst/>
              <a:gdLst/>
              <a:ahLst/>
              <a:cxnLst/>
              <a:rect l="l" t="t" r="r" b="b"/>
              <a:pathLst>
                <a:path w="1335" h="1002" extrusionOk="0">
                  <a:moveTo>
                    <a:pt x="0" y="1"/>
                  </a:moveTo>
                  <a:lnTo>
                    <a:pt x="0" y="1"/>
                  </a:lnTo>
                  <a:cubicBezTo>
                    <a:pt x="100" y="501"/>
                    <a:pt x="801" y="1002"/>
                    <a:pt x="1334" y="1002"/>
                  </a:cubicBezTo>
                  <a:cubicBezTo>
                    <a:pt x="1168" y="668"/>
                    <a:pt x="734" y="3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3191625" y="608375"/>
              <a:ext cx="46725" cy="34225"/>
            </a:xfrm>
            <a:custGeom>
              <a:avLst/>
              <a:gdLst/>
              <a:ahLst/>
              <a:cxnLst/>
              <a:rect l="l" t="t" r="r" b="b"/>
              <a:pathLst>
                <a:path w="1869" h="1369" extrusionOk="0">
                  <a:moveTo>
                    <a:pt x="1801" y="1"/>
                  </a:moveTo>
                  <a:cubicBezTo>
                    <a:pt x="1101" y="301"/>
                    <a:pt x="501" y="701"/>
                    <a:pt x="0" y="1268"/>
                  </a:cubicBezTo>
                  <a:cubicBezTo>
                    <a:pt x="0" y="1302"/>
                    <a:pt x="34" y="1335"/>
                    <a:pt x="67" y="1368"/>
                  </a:cubicBezTo>
                  <a:cubicBezTo>
                    <a:pt x="667" y="935"/>
                    <a:pt x="1268" y="534"/>
                    <a:pt x="1868" y="134"/>
                  </a:cubicBezTo>
                  <a:cubicBezTo>
                    <a:pt x="1835" y="101"/>
                    <a:pt x="1801" y="34"/>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2893900" y="610875"/>
              <a:ext cx="30050" cy="38400"/>
            </a:xfrm>
            <a:custGeom>
              <a:avLst/>
              <a:gdLst/>
              <a:ahLst/>
              <a:cxnLst/>
              <a:rect l="l" t="t" r="r" b="b"/>
              <a:pathLst>
                <a:path w="1202" h="1536" extrusionOk="0">
                  <a:moveTo>
                    <a:pt x="1" y="1"/>
                  </a:moveTo>
                  <a:lnTo>
                    <a:pt x="1" y="1"/>
                  </a:lnTo>
                  <a:cubicBezTo>
                    <a:pt x="167" y="534"/>
                    <a:pt x="801" y="1302"/>
                    <a:pt x="1202" y="1535"/>
                  </a:cubicBezTo>
                  <a:cubicBezTo>
                    <a:pt x="1035" y="968"/>
                    <a:pt x="368"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3197450" y="627550"/>
              <a:ext cx="56725" cy="24250"/>
            </a:xfrm>
            <a:custGeom>
              <a:avLst/>
              <a:gdLst/>
              <a:ahLst/>
              <a:cxnLst/>
              <a:rect l="l" t="t" r="r" b="b"/>
              <a:pathLst>
                <a:path w="2269" h="970" extrusionOk="0">
                  <a:moveTo>
                    <a:pt x="2269" y="1"/>
                  </a:moveTo>
                  <a:lnTo>
                    <a:pt x="2269" y="1"/>
                  </a:lnTo>
                  <a:cubicBezTo>
                    <a:pt x="1435" y="268"/>
                    <a:pt x="735" y="568"/>
                    <a:pt x="1" y="968"/>
                  </a:cubicBezTo>
                  <a:cubicBezTo>
                    <a:pt x="14" y="969"/>
                    <a:pt x="28" y="970"/>
                    <a:pt x="42" y="970"/>
                  </a:cubicBezTo>
                  <a:cubicBezTo>
                    <a:pt x="541" y="970"/>
                    <a:pt x="1783" y="422"/>
                    <a:pt x="2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2955625" y="570850"/>
              <a:ext cx="16700" cy="38375"/>
            </a:xfrm>
            <a:custGeom>
              <a:avLst/>
              <a:gdLst/>
              <a:ahLst/>
              <a:cxnLst/>
              <a:rect l="l" t="t" r="r" b="b"/>
              <a:pathLst>
                <a:path w="668" h="1535" extrusionOk="0">
                  <a:moveTo>
                    <a:pt x="0" y="1"/>
                  </a:moveTo>
                  <a:lnTo>
                    <a:pt x="0" y="1"/>
                  </a:lnTo>
                  <a:cubicBezTo>
                    <a:pt x="33" y="734"/>
                    <a:pt x="300" y="1368"/>
                    <a:pt x="667" y="1535"/>
                  </a:cubicBezTo>
                  <a:cubicBezTo>
                    <a:pt x="567" y="935"/>
                    <a:pt x="267"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3052350" y="522475"/>
              <a:ext cx="8375" cy="47575"/>
            </a:xfrm>
            <a:custGeom>
              <a:avLst/>
              <a:gdLst/>
              <a:ahLst/>
              <a:cxnLst/>
              <a:rect l="l" t="t" r="r" b="b"/>
              <a:pathLst>
                <a:path w="335" h="1903" extrusionOk="0">
                  <a:moveTo>
                    <a:pt x="267" y="1"/>
                  </a:moveTo>
                  <a:cubicBezTo>
                    <a:pt x="134" y="635"/>
                    <a:pt x="1" y="1268"/>
                    <a:pt x="101" y="1902"/>
                  </a:cubicBezTo>
                  <a:cubicBezTo>
                    <a:pt x="301" y="1268"/>
                    <a:pt x="334" y="635"/>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2921425" y="444925"/>
              <a:ext cx="20875" cy="51725"/>
            </a:xfrm>
            <a:custGeom>
              <a:avLst/>
              <a:gdLst/>
              <a:ahLst/>
              <a:cxnLst/>
              <a:rect l="l" t="t" r="r" b="b"/>
              <a:pathLst>
                <a:path w="835" h="2069" extrusionOk="0">
                  <a:moveTo>
                    <a:pt x="0" y="1"/>
                  </a:moveTo>
                  <a:cubicBezTo>
                    <a:pt x="134" y="734"/>
                    <a:pt x="501" y="1402"/>
                    <a:pt x="834" y="2069"/>
                  </a:cubicBezTo>
                  <a:cubicBezTo>
                    <a:pt x="668" y="1368"/>
                    <a:pt x="401" y="6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3173275" y="593375"/>
              <a:ext cx="36725" cy="29200"/>
            </a:xfrm>
            <a:custGeom>
              <a:avLst/>
              <a:gdLst/>
              <a:ahLst/>
              <a:cxnLst/>
              <a:rect l="l" t="t" r="r" b="b"/>
              <a:pathLst>
                <a:path w="1469" h="1168" extrusionOk="0">
                  <a:moveTo>
                    <a:pt x="1468" y="0"/>
                  </a:moveTo>
                  <a:lnTo>
                    <a:pt x="1468" y="0"/>
                  </a:lnTo>
                  <a:cubicBezTo>
                    <a:pt x="901" y="267"/>
                    <a:pt x="401" y="667"/>
                    <a:pt x="0" y="1168"/>
                  </a:cubicBezTo>
                  <a:cubicBezTo>
                    <a:pt x="534" y="801"/>
                    <a:pt x="1068" y="501"/>
                    <a:pt x="1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2863875" y="866900"/>
              <a:ext cx="27550" cy="25050"/>
            </a:xfrm>
            <a:custGeom>
              <a:avLst/>
              <a:gdLst/>
              <a:ahLst/>
              <a:cxnLst/>
              <a:rect l="l" t="t" r="r" b="b"/>
              <a:pathLst>
                <a:path w="1102" h="1002" extrusionOk="0">
                  <a:moveTo>
                    <a:pt x="1102" y="0"/>
                  </a:moveTo>
                  <a:cubicBezTo>
                    <a:pt x="668" y="0"/>
                    <a:pt x="201" y="434"/>
                    <a:pt x="1" y="1001"/>
                  </a:cubicBezTo>
                  <a:cubicBezTo>
                    <a:pt x="434" y="634"/>
                    <a:pt x="835" y="401"/>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2839700" y="709300"/>
              <a:ext cx="35050" cy="12525"/>
            </a:xfrm>
            <a:custGeom>
              <a:avLst/>
              <a:gdLst/>
              <a:ahLst/>
              <a:cxnLst/>
              <a:rect l="l" t="t" r="r" b="b"/>
              <a:pathLst>
                <a:path w="1402" h="501" extrusionOk="0">
                  <a:moveTo>
                    <a:pt x="273" y="1"/>
                  </a:moveTo>
                  <a:cubicBezTo>
                    <a:pt x="186" y="1"/>
                    <a:pt x="96" y="11"/>
                    <a:pt x="0" y="33"/>
                  </a:cubicBezTo>
                  <a:cubicBezTo>
                    <a:pt x="434" y="267"/>
                    <a:pt x="901" y="467"/>
                    <a:pt x="1401" y="500"/>
                  </a:cubicBezTo>
                  <a:cubicBezTo>
                    <a:pt x="1041" y="250"/>
                    <a:pt x="70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3099050" y="891925"/>
              <a:ext cx="20050" cy="31700"/>
            </a:xfrm>
            <a:custGeom>
              <a:avLst/>
              <a:gdLst/>
              <a:ahLst/>
              <a:cxnLst/>
              <a:rect l="l" t="t" r="r" b="b"/>
              <a:pathLst>
                <a:path w="802" h="1268" extrusionOk="0">
                  <a:moveTo>
                    <a:pt x="1" y="0"/>
                  </a:moveTo>
                  <a:lnTo>
                    <a:pt x="1" y="0"/>
                  </a:lnTo>
                  <a:cubicBezTo>
                    <a:pt x="101" y="534"/>
                    <a:pt x="434" y="934"/>
                    <a:pt x="801" y="1268"/>
                  </a:cubicBezTo>
                  <a:cubicBezTo>
                    <a:pt x="701" y="767"/>
                    <a:pt x="334" y="3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3169100" y="832700"/>
              <a:ext cx="26700" cy="15050"/>
            </a:xfrm>
            <a:custGeom>
              <a:avLst/>
              <a:gdLst/>
              <a:ahLst/>
              <a:cxnLst/>
              <a:rect l="l" t="t" r="r" b="b"/>
              <a:pathLst>
                <a:path w="1068" h="602" extrusionOk="0">
                  <a:moveTo>
                    <a:pt x="1" y="1"/>
                  </a:moveTo>
                  <a:cubicBezTo>
                    <a:pt x="234" y="368"/>
                    <a:pt x="568" y="534"/>
                    <a:pt x="1068" y="601"/>
                  </a:cubicBezTo>
                  <a:cubicBezTo>
                    <a:pt x="801" y="201"/>
                    <a:pt x="4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3084050" y="896925"/>
              <a:ext cx="22525" cy="42550"/>
            </a:xfrm>
            <a:custGeom>
              <a:avLst/>
              <a:gdLst/>
              <a:ahLst/>
              <a:cxnLst/>
              <a:rect l="l" t="t" r="r" b="b"/>
              <a:pathLst>
                <a:path w="901" h="1702" extrusionOk="0">
                  <a:moveTo>
                    <a:pt x="100" y="0"/>
                  </a:moveTo>
                  <a:cubicBezTo>
                    <a:pt x="67" y="0"/>
                    <a:pt x="33" y="34"/>
                    <a:pt x="0" y="34"/>
                  </a:cubicBezTo>
                  <a:cubicBezTo>
                    <a:pt x="200" y="634"/>
                    <a:pt x="434" y="1201"/>
                    <a:pt x="801" y="1701"/>
                  </a:cubicBezTo>
                  <a:cubicBezTo>
                    <a:pt x="834" y="1701"/>
                    <a:pt x="867" y="1668"/>
                    <a:pt x="901" y="1668"/>
                  </a:cubicBezTo>
                  <a:cubicBezTo>
                    <a:pt x="634" y="1101"/>
                    <a:pt x="367" y="5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3196625" y="775175"/>
              <a:ext cx="30050" cy="12925"/>
            </a:xfrm>
            <a:custGeom>
              <a:avLst/>
              <a:gdLst/>
              <a:ahLst/>
              <a:cxnLst/>
              <a:rect l="l" t="t" r="r" b="b"/>
              <a:pathLst>
                <a:path w="1202" h="517" extrusionOk="0">
                  <a:moveTo>
                    <a:pt x="0" y="0"/>
                  </a:moveTo>
                  <a:cubicBezTo>
                    <a:pt x="217" y="336"/>
                    <a:pt x="502" y="517"/>
                    <a:pt x="819" y="517"/>
                  </a:cubicBezTo>
                  <a:cubicBezTo>
                    <a:pt x="942" y="517"/>
                    <a:pt x="1070" y="490"/>
                    <a:pt x="1201" y="434"/>
                  </a:cubicBezTo>
                  <a:cubicBezTo>
                    <a:pt x="801" y="234"/>
                    <a:pt x="434" y="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2848050" y="818525"/>
              <a:ext cx="29200" cy="20875"/>
            </a:xfrm>
            <a:custGeom>
              <a:avLst/>
              <a:gdLst/>
              <a:ahLst/>
              <a:cxnLst/>
              <a:rect l="l" t="t" r="r" b="b"/>
              <a:pathLst>
                <a:path w="1168" h="835" extrusionOk="0">
                  <a:moveTo>
                    <a:pt x="1101" y="1"/>
                  </a:moveTo>
                  <a:cubicBezTo>
                    <a:pt x="667" y="167"/>
                    <a:pt x="300" y="434"/>
                    <a:pt x="0" y="734"/>
                  </a:cubicBezTo>
                  <a:lnTo>
                    <a:pt x="67" y="835"/>
                  </a:lnTo>
                  <a:cubicBezTo>
                    <a:pt x="434" y="601"/>
                    <a:pt x="801" y="368"/>
                    <a:pt x="1168" y="134"/>
                  </a:cubicBezTo>
                  <a:cubicBezTo>
                    <a:pt x="1134" y="101"/>
                    <a:pt x="1134" y="34"/>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2857200" y="840125"/>
              <a:ext cx="21725" cy="17625"/>
            </a:xfrm>
            <a:custGeom>
              <a:avLst/>
              <a:gdLst/>
              <a:ahLst/>
              <a:cxnLst/>
              <a:rect l="l" t="t" r="r" b="b"/>
              <a:pathLst>
                <a:path w="869" h="705" extrusionOk="0">
                  <a:moveTo>
                    <a:pt x="643" y="1"/>
                  </a:moveTo>
                  <a:cubicBezTo>
                    <a:pt x="330" y="1"/>
                    <a:pt x="110" y="241"/>
                    <a:pt x="1" y="704"/>
                  </a:cubicBezTo>
                  <a:cubicBezTo>
                    <a:pt x="301" y="471"/>
                    <a:pt x="568" y="271"/>
                    <a:pt x="868" y="37"/>
                  </a:cubicBezTo>
                  <a:cubicBezTo>
                    <a:pt x="789" y="13"/>
                    <a:pt x="714"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3113225" y="889400"/>
              <a:ext cx="16700" cy="24225"/>
            </a:xfrm>
            <a:custGeom>
              <a:avLst/>
              <a:gdLst/>
              <a:ahLst/>
              <a:cxnLst/>
              <a:rect l="l" t="t" r="r" b="b"/>
              <a:pathLst>
                <a:path w="668" h="969" extrusionOk="0">
                  <a:moveTo>
                    <a:pt x="1" y="1"/>
                  </a:moveTo>
                  <a:lnTo>
                    <a:pt x="1" y="1"/>
                  </a:lnTo>
                  <a:cubicBezTo>
                    <a:pt x="134" y="501"/>
                    <a:pt x="267" y="802"/>
                    <a:pt x="668" y="968"/>
                  </a:cubicBezTo>
                  <a:cubicBezTo>
                    <a:pt x="568" y="601"/>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3003150" y="540000"/>
              <a:ext cx="9200" cy="40050"/>
            </a:xfrm>
            <a:custGeom>
              <a:avLst/>
              <a:gdLst/>
              <a:ahLst/>
              <a:cxnLst/>
              <a:rect l="l" t="t" r="r" b="b"/>
              <a:pathLst>
                <a:path w="368" h="1602" extrusionOk="0">
                  <a:moveTo>
                    <a:pt x="101" y="0"/>
                  </a:moveTo>
                  <a:cubicBezTo>
                    <a:pt x="67" y="0"/>
                    <a:pt x="34" y="34"/>
                    <a:pt x="0" y="34"/>
                  </a:cubicBezTo>
                  <a:cubicBezTo>
                    <a:pt x="101" y="534"/>
                    <a:pt x="67" y="1101"/>
                    <a:pt x="267" y="1601"/>
                  </a:cubicBezTo>
                  <a:cubicBezTo>
                    <a:pt x="301" y="1568"/>
                    <a:pt x="334" y="1568"/>
                    <a:pt x="367" y="1568"/>
                  </a:cubicBezTo>
                  <a:cubicBezTo>
                    <a:pt x="301" y="1068"/>
                    <a:pt x="201" y="5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3038175" y="527475"/>
              <a:ext cx="3350" cy="39225"/>
            </a:xfrm>
            <a:custGeom>
              <a:avLst/>
              <a:gdLst/>
              <a:ahLst/>
              <a:cxnLst/>
              <a:rect l="l" t="t" r="r" b="b"/>
              <a:pathLst>
                <a:path w="134" h="1569" extrusionOk="0">
                  <a:moveTo>
                    <a:pt x="134" y="1"/>
                  </a:moveTo>
                  <a:cubicBezTo>
                    <a:pt x="0" y="568"/>
                    <a:pt x="0" y="1102"/>
                    <a:pt x="134" y="1569"/>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3121575" y="877500"/>
              <a:ext cx="18375" cy="16950"/>
            </a:xfrm>
            <a:custGeom>
              <a:avLst/>
              <a:gdLst/>
              <a:ahLst/>
              <a:cxnLst/>
              <a:rect l="l" t="t" r="r" b="b"/>
              <a:pathLst>
                <a:path w="735" h="678" extrusionOk="0">
                  <a:moveTo>
                    <a:pt x="173" y="1"/>
                  </a:moveTo>
                  <a:cubicBezTo>
                    <a:pt x="128" y="1"/>
                    <a:pt x="54" y="43"/>
                    <a:pt x="0" y="43"/>
                  </a:cubicBezTo>
                  <a:cubicBezTo>
                    <a:pt x="167" y="377"/>
                    <a:pt x="300" y="644"/>
                    <a:pt x="734" y="677"/>
                  </a:cubicBezTo>
                  <a:cubicBezTo>
                    <a:pt x="667" y="344"/>
                    <a:pt x="434" y="177"/>
                    <a:pt x="200" y="10"/>
                  </a:cubicBezTo>
                  <a:cubicBezTo>
                    <a:pt x="194" y="3"/>
                    <a:pt x="184"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2839700" y="735325"/>
              <a:ext cx="30050" cy="5750"/>
            </a:xfrm>
            <a:custGeom>
              <a:avLst/>
              <a:gdLst/>
              <a:ahLst/>
              <a:cxnLst/>
              <a:rect l="l" t="t" r="r" b="b"/>
              <a:pathLst>
                <a:path w="1202" h="230" extrusionOk="0">
                  <a:moveTo>
                    <a:pt x="193" y="0"/>
                  </a:moveTo>
                  <a:cubicBezTo>
                    <a:pt x="97" y="0"/>
                    <a:pt x="27" y="8"/>
                    <a:pt x="0" y="26"/>
                  </a:cubicBezTo>
                  <a:cubicBezTo>
                    <a:pt x="259" y="155"/>
                    <a:pt x="504" y="229"/>
                    <a:pt x="761" y="229"/>
                  </a:cubicBezTo>
                  <a:cubicBezTo>
                    <a:pt x="902" y="229"/>
                    <a:pt x="1048" y="207"/>
                    <a:pt x="1201" y="160"/>
                  </a:cubicBezTo>
                  <a:cubicBezTo>
                    <a:pt x="908" y="62"/>
                    <a:pt x="45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3035675" y="916925"/>
              <a:ext cx="5850" cy="35900"/>
            </a:xfrm>
            <a:custGeom>
              <a:avLst/>
              <a:gdLst/>
              <a:ahLst/>
              <a:cxnLst/>
              <a:rect l="l" t="t" r="r" b="b"/>
              <a:pathLst>
                <a:path w="234" h="1436" extrusionOk="0">
                  <a:moveTo>
                    <a:pt x="0" y="1"/>
                  </a:moveTo>
                  <a:cubicBezTo>
                    <a:pt x="34" y="501"/>
                    <a:pt x="67" y="968"/>
                    <a:pt x="134" y="1435"/>
                  </a:cubicBezTo>
                  <a:lnTo>
                    <a:pt x="234" y="1435"/>
                  </a:lnTo>
                  <a:cubicBezTo>
                    <a:pt x="201" y="935"/>
                    <a:pt x="167" y="468"/>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2980625" y="426575"/>
              <a:ext cx="8375" cy="42550"/>
            </a:xfrm>
            <a:custGeom>
              <a:avLst/>
              <a:gdLst/>
              <a:ahLst/>
              <a:cxnLst/>
              <a:rect l="l" t="t" r="r" b="b"/>
              <a:pathLst>
                <a:path w="335" h="1702" extrusionOk="0">
                  <a:moveTo>
                    <a:pt x="34" y="1"/>
                  </a:moveTo>
                  <a:lnTo>
                    <a:pt x="34" y="1"/>
                  </a:lnTo>
                  <a:cubicBezTo>
                    <a:pt x="1" y="434"/>
                    <a:pt x="101" y="1035"/>
                    <a:pt x="334" y="1702"/>
                  </a:cubicBezTo>
                  <a:cubicBezTo>
                    <a:pt x="334" y="1468"/>
                    <a:pt x="301" y="1235"/>
                    <a:pt x="268" y="1001"/>
                  </a:cubicBezTo>
                  <a:cubicBezTo>
                    <a:pt x="201" y="701"/>
                    <a:pt x="134" y="3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3064025" y="906925"/>
              <a:ext cx="12525" cy="24200"/>
            </a:xfrm>
            <a:custGeom>
              <a:avLst/>
              <a:gdLst/>
              <a:ahLst/>
              <a:cxnLst/>
              <a:rect l="l" t="t" r="r" b="b"/>
              <a:pathLst>
                <a:path w="501" h="968" extrusionOk="0">
                  <a:moveTo>
                    <a:pt x="34" y="0"/>
                  </a:moveTo>
                  <a:cubicBezTo>
                    <a:pt x="1" y="434"/>
                    <a:pt x="101" y="701"/>
                    <a:pt x="501" y="968"/>
                  </a:cubicBezTo>
                  <a:cubicBezTo>
                    <a:pt x="367" y="601"/>
                    <a:pt x="234" y="301"/>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3061525" y="535825"/>
              <a:ext cx="11700" cy="38375"/>
            </a:xfrm>
            <a:custGeom>
              <a:avLst/>
              <a:gdLst/>
              <a:ahLst/>
              <a:cxnLst/>
              <a:rect l="l" t="t" r="r" b="b"/>
              <a:pathLst>
                <a:path w="468" h="1535" extrusionOk="0">
                  <a:moveTo>
                    <a:pt x="334" y="1"/>
                  </a:moveTo>
                  <a:cubicBezTo>
                    <a:pt x="234" y="501"/>
                    <a:pt x="101" y="1001"/>
                    <a:pt x="0" y="1502"/>
                  </a:cubicBezTo>
                  <a:cubicBezTo>
                    <a:pt x="34" y="1502"/>
                    <a:pt x="67" y="1502"/>
                    <a:pt x="101" y="1535"/>
                  </a:cubicBezTo>
                  <a:cubicBezTo>
                    <a:pt x="234" y="1035"/>
                    <a:pt x="334" y="534"/>
                    <a:pt x="467" y="34"/>
                  </a:cubicBezTo>
                  <a:cubicBezTo>
                    <a:pt x="434" y="1"/>
                    <a:pt x="36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2853050" y="766025"/>
              <a:ext cx="29200" cy="7500"/>
            </a:xfrm>
            <a:custGeom>
              <a:avLst/>
              <a:gdLst/>
              <a:ahLst/>
              <a:cxnLst/>
              <a:rect l="l" t="t" r="r" b="b"/>
              <a:pathLst>
                <a:path w="1168" h="300" extrusionOk="0">
                  <a:moveTo>
                    <a:pt x="706" y="0"/>
                  </a:moveTo>
                  <a:cubicBezTo>
                    <a:pt x="421" y="0"/>
                    <a:pt x="203" y="97"/>
                    <a:pt x="0" y="299"/>
                  </a:cubicBezTo>
                  <a:cubicBezTo>
                    <a:pt x="434" y="299"/>
                    <a:pt x="767" y="233"/>
                    <a:pt x="1168" y="66"/>
                  </a:cubicBezTo>
                  <a:cubicBezTo>
                    <a:pt x="994" y="23"/>
                    <a:pt x="842"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3079025" y="541675"/>
              <a:ext cx="7550" cy="30025"/>
            </a:xfrm>
            <a:custGeom>
              <a:avLst/>
              <a:gdLst/>
              <a:ahLst/>
              <a:cxnLst/>
              <a:rect l="l" t="t" r="r" b="b"/>
              <a:pathLst>
                <a:path w="302" h="1201" extrusionOk="0">
                  <a:moveTo>
                    <a:pt x="201" y="0"/>
                  </a:moveTo>
                  <a:cubicBezTo>
                    <a:pt x="134" y="400"/>
                    <a:pt x="68" y="801"/>
                    <a:pt x="1" y="1201"/>
                  </a:cubicBezTo>
                  <a:lnTo>
                    <a:pt x="101" y="1201"/>
                  </a:lnTo>
                  <a:cubicBezTo>
                    <a:pt x="268" y="834"/>
                    <a:pt x="301" y="434"/>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3227475" y="643400"/>
              <a:ext cx="32550" cy="15875"/>
            </a:xfrm>
            <a:custGeom>
              <a:avLst/>
              <a:gdLst/>
              <a:ahLst/>
              <a:cxnLst/>
              <a:rect l="l" t="t" r="r" b="b"/>
              <a:pathLst>
                <a:path w="1302" h="635" extrusionOk="0">
                  <a:moveTo>
                    <a:pt x="1268" y="1"/>
                  </a:moveTo>
                  <a:cubicBezTo>
                    <a:pt x="834" y="167"/>
                    <a:pt x="434" y="368"/>
                    <a:pt x="1" y="501"/>
                  </a:cubicBezTo>
                  <a:cubicBezTo>
                    <a:pt x="34" y="568"/>
                    <a:pt x="67" y="601"/>
                    <a:pt x="67" y="634"/>
                  </a:cubicBezTo>
                  <a:cubicBezTo>
                    <a:pt x="501" y="468"/>
                    <a:pt x="901" y="301"/>
                    <a:pt x="1301" y="134"/>
                  </a:cubicBezTo>
                  <a:cubicBezTo>
                    <a:pt x="1301" y="101"/>
                    <a:pt x="1268" y="67"/>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2968125" y="570025"/>
              <a:ext cx="10875" cy="26700"/>
            </a:xfrm>
            <a:custGeom>
              <a:avLst/>
              <a:gdLst/>
              <a:ahLst/>
              <a:cxnLst/>
              <a:rect l="l" t="t" r="r" b="b"/>
              <a:pathLst>
                <a:path w="435" h="1068" extrusionOk="0">
                  <a:moveTo>
                    <a:pt x="0" y="0"/>
                  </a:moveTo>
                  <a:cubicBezTo>
                    <a:pt x="0" y="534"/>
                    <a:pt x="101" y="801"/>
                    <a:pt x="434" y="1068"/>
                  </a:cubicBezTo>
                  <a:cubicBezTo>
                    <a:pt x="267" y="701"/>
                    <a:pt x="134" y="3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3064025" y="430600"/>
              <a:ext cx="24200" cy="6025"/>
            </a:xfrm>
            <a:custGeom>
              <a:avLst/>
              <a:gdLst/>
              <a:ahLst/>
              <a:cxnLst/>
              <a:rect l="l" t="t" r="r" b="b"/>
              <a:pathLst>
                <a:path w="968" h="241" extrusionOk="0">
                  <a:moveTo>
                    <a:pt x="611" y="1"/>
                  </a:moveTo>
                  <a:cubicBezTo>
                    <a:pt x="413" y="1"/>
                    <a:pt x="207" y="57"/>
                    <a:pt x="1" y="140"/>
                  </a:cubicBezTo>
                  <a:cubicBezTo>
                    <a:pt x="334" y="173"/>
                    <a:pt x="634" y="207"/>
                    <a:pt x="968" y="240"/>
                  </a:cubicBezTo>
                  <a:cubicBezTo>
                    <a:pt x="968" y="173"/>
                    <a:pt x="968" y="140"/>
                    <a:pt x="968" y="73"/>
                  </a:cubicBezTo>
                  <a:cubicBezTo>
                    <a:pt x="853" y="22"/>
                    <a:pt x="734"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2921425" y="904425"/>
              <a:ext cx="12525" cy="20875"/>
            </a:xfrm>
            <a:custGeom>
              <a:avLst/>
              <a:gdLst/>
              <a:ahLst/>
              <a:cxnLst/>
              <a:rect l="l" t="t" r="r" b="b"/>
              <a:pathLst>
                <a:path w="501" h="835" extrusionOk="0">
                  <a:moveTo>
                    <a:pt x="367" y="0"/>
                  </a:moveTo>
                  <a:cubicBezTo>
                    <a:pt x="201" y="234"/>
                    <a:pt x="0" y="467"/>
                    <a:pt x="101" y="834"/>
                  </a:cubicBezTo>
                  <a:cubicBezTo>
                    <a:pt x="234" y="567"/>
                    <a:pt x="367" y="301"/>
                    <a:pt x="501" y="67"/>
                  </a:cubicBezTo>
                  <a:cubicBezTo>
                    <a:pt x="434" y="34"/>
                    <a:pt x="401" y="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3154925" y="580850"/>
              <a:ext cx="10875" cy="17550"/>
            </a:xfrm>
            <a:custGeom>
              <a:avLst/>
              <a:gdLst/>
              <a:ahLst/>
              <a:cxnLst/>
              <a:rect l="l" t="t" r="r" b="b"/>
              <a:pathLst>
                <a:path w="435" h="702" extrusionOk="0">
                  <a:moveTo>
                    <a:pt x="367" y="1"/>
                  </a:moveTo>
                  <a:cubicBezTo>
                    <a:pt x="0" y="301"/>
                    <a:pt x="0" y="334"/>
                    <a:pt x="67" y="701"/>
                  </a:cubicBezTo>
                  <a:cubicBezTo>
                    <a:pt x="301" y="535"/>
                    <a:pt x="434" y="334"/>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8"/>
            <p:cNvSpPr/>
            <p:nvPr/>
          </p:nvSpPr>
          <p:spPr>
            <a:xfrm>
              <a:off x="2858050" y="776000"/>
              <a:ext cx="22525" cy="9200"/>
            </a:xfrm>
            <a:custGeom>
              <a:avLst/>
              <a:gdLst/>
              <a:ahLst/>
              <a:cxnLst/>
              <a:rect l="l" t="t" r="r" b="b"/>
              <a:pathLst>
                <a:path w="901" h="368" extrusionOk="0">
                  <a:moveTo>
                    <a:pt x="868" y="0"/>
                  </a:moveTo>
                  <a:cubicBezTo>
                    <a:pt x="567" y="100"/>
                    <a:pt x="267" y="167"/>
                    <a:pt x="0" y="234"/>
                  </a:cubicBezTo>
                  <a:cubicBezTo>
                    <a:pt x="0" y="267"/>
                    <a:pt x="0" y="301"/>
                    <a:pt x="0" y="367"/>
                  </a:cubicBezTo>
                  <a:cubicBezTo>
                    <a:pt x="334" y="367"/>
                    <a:pt x="634" y="301"/>
                    <a:pt x="901" y="100"/>
                  </a:cubicBezTo>
                  <a:lnTo>
                    <a:pt x="8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2939775" y="597525"/>
              <a:ext cx="11700" cy="23375"/>
            </a:xfrm>
            <a:custGeom>
              <a:avLst/>
              <a:gdLst/>
              <a:ahLst/>
              <a:cxnLst/>
              <a:rect l="l" t="t" r="r" b="b"/>
              <a:pathLst>
                <a:path w="468" h="935" extrusionOk="0">
                  <a:moveTo>
                    <a:pt x="0" y="1"/>
                  </a:moveTo>
                  <a:lnTo>
                    <a:pt x="0" y="1"/>
                  </a:lnTo>
                  <a:cubicBezTo>
                    <a:pt x="67" y="201"/>
                    <a:pt x="100" y="335"/>
                    <a:pt x="167" y="501"/>
                  </a:cubicBezTo>
                  <a:cubicBezTo>
                    <a:pt x="167" y="535"/>
                    <a:pt x="167" y="568"/>
                    <a:pt x="167" y="601"/>
                  </a:cubicBezTo>
                  <a:cubicBezTo>
                    <a:pt x="267" y="701"/>
                    <a:pt x="334" y="802"/>
                    <a:pt x="467" y="935"/>
                  </a:cubicBezTo>
                  <a:cubicBezTo>
                    <a:pt x="401" y="468"/>
                    <a:pt x="267"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2861375" y="852725"/>
              <a:ext cx="14200" cy="12525"/>
            </a:xfrm>
            <a:custGeom>
              <a:avLst/>
              <a:gdLst/>
              <a:ahLst/>
              <a:cxnLst/>
              <a:rect l="l" t="t" r="r" b="b"/>
              <a:pathLst>
                <a:path w="568" h="501" extrusionOk="0">
                  <a:moveTo>
                    <a:pt x="568" y="0"/>
                  </a:moveTo>
                  <a:cubicBezTo>
                    <a:pt x="268" y="0"/>
                    <a:pt x="134" y="167"/>
                    <a:pt x="1" y="501"/>
                  </a:cubicBezTo>
                  <a:cubicBezTo>
                    <a:pt x="468" y="267"/>
                    <a:pt x="468" y="267"/>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3207450" y="757650"/>
              <a:ext cx="18375" cy="7050"/>
            </a:xfrm>
            <a:custGeom>
              <a:avLst/>
              <a:gdLst/>
              <a:ahLst/>
              <a:cxnLst/>
              <a:rect l="l" t="t" r="r" b="b"/>
              <a:pathLst>
                <a:path w="735" h="282" extrusionOk="0">
                  <a:moveTo>
                    <a:pt x="34" y="1"/>
                  </a:moveTo>
                  <a:cubicBezTo>
                    <a:pt x="1" y="67"/>
                    <a:pt x="1" y="101"/>
                    <a:pt x="1" y="167"/>
                  </a:cubicBezTo>
                  <a:cubicBezTo>
                    <a:pt x="152" y="210"/>
                    <a:pt x="302" y="281"/>
                    <a:pt x="462" y="281"/>
                  </a:cubicBezTo>
                  <a:cubicBezTo>
                    <a:pt x="550" y="281"/>
                    <a:pt x="640" y="260"/>
                    <a:pt x="735" y="201"/>
                  </a:cubicBez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2933925" y="914425"/>
              <a:ext cx="7550" cy="18375"/>
            </a:xfrm>
            <a:custGeom>
              <a:avLst/>
              <a:gdLst/>
              <a:ahLst/>
              <a:cxnLst/>
              <a:rect l="l" t="t" r="r" b="b"/>
              <a:pathLst>
                <a:path w="302" h="735" extrusionOk="0">
                  <a:moveTo>
                    <a:pt x="301" y="1"/>
                  </a:moveTo>
                  <a:cubicBezTo>
                    <a:pt x="1" y="268"/>
                    <a:pt x="1" y="301"/>
                    <a:pt x="134" y="735"/>
                  </a:cubicBezTo>
                  <a:cubicBezTo>
                    <a:pt x="201" y="434"/>
                    <a:pt x="268" y="234"/>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8"/>
            <p:cNvSpPr/>
            <p:nvPr/>
          </p:nvSpPr>
          <p:spPr>
            <a:xfrm>
              <a:off x="2884725" y="651750"/>
              <a:ext cx="14200" cy="14200"/>
            </a:xfrm>
            <a:custGeom>
              <a:avLst/>
              <a:gdLst/>
              <a:ahLst/>
              <a:cxnLst/>
              <a:rect l="l" t="t" r="r" b="b"/>
              <a:pathLst>
                <a:path w="568" h="568" extrusionOk="0">
                  <a:moveTo>
                    <a:pt x="1" y="0"/>
                  </a:moveTo>
                  <a:lnTo>
                    <a:pt x="1" y="0"/>
                  </a:lnTo>
                  <a:cubicBezTo>
                    <a:pt x="34" y="300"/>
                    <a:pt x="234" y="467"/>
                    <a:pt x="468" y="567"/>
                  </a:cubicBezTo>
                  <a:cubicBezTo>
                    <a:pt x="501" y="567"/>
                    <a:pt x="534" y="534"/>
                    <a:pt x="568" y="501"/>
                  </a:cubicBezTo>
                  <a:cubicBezTo>
                    <a:pt x="368" y="334"/>
                    <a:pt x="201" y="1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2989800" y="557500"/>
              <a:ext cx="8375" cy="23375"/>
            </a:xfrm>
            <a:custGeom>
              <a:avLst/>
              <a:gdLst/>
              <a:ahLst/>
              <a:cxnLst/>
              <a:rect l="l" t="t" r="r" b="b"/>
              <a:pathLst>
                <a:path w="335" h="935" extrusionOk="0">
                  <a:moveTo>
                    <a:pt x="101" y="1"/>
                  </a:moveTo>
                  <a:lnTo>
                    <a:pt x="1" y="34"/>
                  </a:lnTo>
                  <a:cubicBezTo>
                    <a:pt x="67" y="334"/>
                    <a:pt x="168" y="635"/>
                    <a:pt x="234" y="935"/>
                  </a:cubicBezTo>
                  <a:lnTo>
                    <a:pt x="334" y="901"/>
                  </a:lnTo>
                  <a:cubicBezTo>
                    <a:pt x="268" y="601"/>
                    <a:pt x="168" y="30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2924750" y="620875"/>
              <a:ext cx="11700" cy="12550"/>
            </a:xfrm>
            <a:custGeom>
              <a:avLst/>
              <a:gdLst/>
              <a:ahLst/>
              <a:cxnLst/>
              <a:rect l="l" t="t" r="r" b="b"/>
              <a:pathLst>
                <a:path w="468" h="502" extrusionOk="0">
                  <a:moveTo>
                    <a:pt x="101" y="1"/>
                  </a:moveTo>
                  <a:cubicBezTo>
                    <a:pt x="68" y="34"/>
                    <a:pt x="34" y="34"/>
                    <a:pt x="1" y="68"/>
                  </a:cubicBezTo>
                  <a:cubicBezTo>
                    <a:pt x="68" y="268"/>
                    <a:pt x="134" y="468"/>
                    <a:pt x="468" y="501"/>
                  </a:cubicBezTo>
                  <a:cubicBezTo>
                    <a:pt x="334" y="335"/>
                    <a:pt x="234" y="1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3015650" y="560850"/>
              <a:ext cx="6700" cy="16700"/>
            </a:xfrm>
            <a:custGeom>
              <a:avLst/>
              <a:gdLst/>
              <a:ahLst/>
              <a:cxnLst/>
              <a:rect l="l" t="t" r="r" b="b"/>
              <a:pathLst>
                <a:path w="268" h="668" extrusionOk="0">
                  <a:moveTo>
                    <a:pt x="34" y="0"/>
                  </a:moveTo>
                  <a:cubicBezTo>
                    <a:pt x="68" y="234"/>
                    <a:pt x="1" y="467"/>
                    <a:pt x="268" y="667"/>
                  </a:cubicBezTo>
                  <a:cubicBezTo>
                    <a:pt x="201" y="434"/>
                    <a:pt x="168" y="2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3024000" y="557500"/>
              <a:ext cx="5850" cy="15050"/>
            </a:xfrm>
            <a:custGeom>
              <a:avLst/>
              <a:gdLst/>
              <a:ahLst/>
              <a:cxnLst/>
              <a:rect l="l" t="t" r="r" b="b"/>
              <a:pathLst>
                <a:path w="234" h="602" extrusionOk="0">
                  <a:moveTo>
                    <a:pt x="0" y="1"/>
                  </a:moveTo>
                  <a:lnTo>
                    <a:pt x="67" y="601"/>
                  </a:lnTo>
                  <a:cubicBezTo>
                    <a:pt x="234" y="268"/>
                    <a:pt x="234" y="2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3193275" y="799350"/>
              <a:ext cx="15875" cy="9625"/>
            </a:xfrm>
            <a:custGeom>
              <a:avLst/>
              <a:gdLst/>
              <a:ahLst/>
              <a:cxnLst/>
              <a:rect l="l" t="t" r="r" b="b"/>
              <a:pathLst>
                <a:path w="635" h="385" extrusionOk="0">
                  <a:moveTo>
                    <a:pt x="68" y="0"/>
                  </a:moveTo>
                  <a:cubicBezTo>
                    <a:pt x="34" y="67"/>
                    <a:pt x="1" y="100"/>
                    <a:pt x="1" y="134"/>
                  </a:cubicBezTo>
                  <a:cubicBezTo>
                    <a:pt x="83" y="271"/>
                    <a:pt x="210" y="385"/>
                    <a:pt x="455" y="385"/>
                  </a:cubicBezTo>
                  <a:cubicBezTo>
                    <a:pt x="509" y="385"/>
                    <a:pt x="569" y="379"/>
                    <a:pt x="635" y="367"/>
                  </a:cubicBezTo>
                  <a:cubicBezTo>
                    <a:pt x="401" y="234"/>
                    <a:pt x="234" y="1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3178275" y="821875"/>
              <a:ext cx="15875" cy="8800"/>
            </a:xfrm>
            <a:custGeom>
              <a:avLst/>
              <a:gdLst/>
              <a:ahLst/>
              <a:cxnLst/>
              <a:rect l="l" t="t" r="r" b="b"/>
              <a:pathLst>
                <a:path w="635" h="352" extrusionOk="0">
                  <a:moveTo>
                    <a:pt x="67" y="0"/>
                  </a:moveTo>
                  <a:cubicBezTo>
                    <a:pt x="34" y="33"/>
                    <a:pt x="34" y="67"/>
                    <a:pt x="0" y="100"/>
                  </a:cubicBezTo>
                  <a:cubicBezTo>
                    <a:pt x="110" y="237"/>
                    <a:pt x="242" y="351"/>
                    <a:pt x="469" y="351"/>
                  </a:cubicBezTo>
                  <a:cubicBezTo>
                    <a:pt x="519" y="351"/>
                    <a:pt x="574" y="346"/>
                    <a:pt x="634" y="334"/>
                  </a:cubicBezTo>
                  <a:cubicBezTo>
                    <a:pt x="401" y="200"/>
                    <a:pt x="234"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2863050" y="792650"/>
              <a:ext cx="12525" cy="6725"/>
            </a:xfrm>
            <a:custGeom>
              <a:avLst/>
              <a:gdLst/>
              <a:ahLst/>
              <a:cxnLst/>
              <a:rect l="l" t="t" r="r" b="b"/>
              <a:pathLst>
                <a:path w="501" h="269" extrusionOk="0">
                  <a:moveTo>
                    <a:pt x="359" y="0"/>
                  </a:moveTo>
                  <a:cubicBezTo>
                    <a:pt x="199" y="0"/>
                    <a:pt x="55" y="23"/>
                    <a:pt x="0" y="268"/>
                  </a:cubicBezTo>
                  <a:cubicBezTo>
                    <a:pt x="167" y="202"/>
                    <a:pt x="334" y="135"/>
                    <a:pt x="501" y="102"/>
                  </a:cubicBezTo>
                  <a:cubicBezTo>
                    <a:pt x="467" y="68"/>
                    <a:pt x="467" y="35"/>
                    <a:pt x="467" y="2"/>
                  </a:cubicBezTo>
                  <a:cubicBezTo>
                    <a:pt x="431" y="2"/>
                    <a:pt x="395"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2995650" y="438250"/>
              <a:ext cx="4200" cy="11700"/>
            </a:xfrm>
            <a:custGeom>
              <a:avLst/>
              <a:gdLst/>
              <a:ahLst/>
              <a:cxnLst/>
              <a:rect l="l" t="t" r="r" b="b"/>
              <a:pathLst>
                <a:path w="168" h="468" extrusionOk="0">
                  <a:moveTo>
                    <a:pt x="0" y="1"/>
                  </a:moveTo>
                  <a:lnTo>
                    <a:pt x="67" y="468"/>
                  </a:lnTo>
                  <a:lnTo>
                    <a:pt x="167" y="468"/>
                  </a:lnTo>
                  <a:cubicBezTo>
                    <a:pt x="167" y="301"/>
                    <a:pt x="134" y="1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3121575" y="578350"/>
              <a:ext cx="9200" cy="13375"/>
            </a:xfrm>
            <a:custGeom>
              <a:avLst/>
              <a:gdLst/>
              <a:ahLst/>
              <a:cxnLst/>
              <a:rect l="l" t="t" r="r" b="b"/>
              <a:pathLst>
                <a:path w="368" h="535" extrusionOk="0">
                  <a:moveTo>
                    <a:pt x="300" y="1"/>
                  </a:moveTo>
                  <a:cubicBezTo>
                    <a:pt x="167" y="201"/>
                    <a:pt x="100" y="334"/>
                    <a:pt x="0" y="434"/>
                  </a:cubicBezTo>
                  <a:cubicBezTo>
                    <a:pt x="34" y="468"/>
                    <a:pt x="100" y="501"/>
                    <a:pt x="134" y="534"/>
                  </a:cubicBezTo>
                  <a:cubicBezTo>
                    <a:pt x="200" y="401"/>
                    <a:pt x="367" y="30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3148250" y="862725"/>
              <a:ext cx="10875" cy="10875"/>
            </a:xfrm>
            <a:custGeom>
              <a:avLst/>
              <a:gdLst/>
              <a:ahLst/>
              <a:cxnLst/>
              <a:rect l="l" t="t" r="r" b="b"/>
              <a:pathLst>
                <a:path w="435" h="435" extrusionOk="0">
                  <a:moveTo>
                    <a:pt x="1" y="1"/>
                  </a:moveTo>
                  <a:lnTo>
                    <a:pt x="1" y="1"/>
                  </a:lnTo>
                  <a:cubicBezTo>
                    <a:pt x="167" y="367"/>
                    <a:pt x="167" y="367"/>
                    <a:pt x="434" y="434"/>
                  </a:cubicBezTo>
                  <a:cubicBezTo>
                    <a:pt x="301" y="301"/>
                    <a:pt x="167"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3056525" y="913600"/>
              <a:ext cx="4200" cy="11700"/>
            </a:xfrm>
            <a:custGeom>
              <a:avLst/>
              <a:gdLst/>
              <a:ahLst/>
              <a:cxnLst/>
              <a:rect l="l" t="t" r="r" b="b"/>
              <a:pathLst>
                <a:path w="168" h="468" extrusionOk="0">
                  <a:moveTo>
                    <a:pt x="100" y="0"/>
                  </a:moveTo>
                  <a:cubicBezTo>
                    <a:pt x="67" y="0"/>
                    <a:pt x="34" y="34"/>
                    <a:pt x="0" y="34"/>
                  </a:cubicBezTo>
                  <a:cubicBezTo>
                    <a:pt x="34" y="167"/>
                    <a:pt x="34" y="301"/>
                    <a:pt x="67" y="467"/>
                  </a:cubicBezTo>
                  <a:lnTo>
                    <a:pt x="167" y="467"/>
                  </a:lnTo>
                  <a:cubicBezTo>
                    <a:pt x="134" y="301"/>
                    <a:pt x="134" y="1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2907250" y="884400"/>
              <a:ext cx="4200" cy="10875"/>
            </a:xfrm>
            <a:custGeom>
              <a:avLst/>
              <a:gdLst/>
              <a:ahLst/>
              <a:cxnLst/>
              <a:rect l="l" t="t" r="r" b="b"/>
              <a:pathLst>
                <a:path w="168" h="435" extrusionOk="0">
                  <a:moveTo>
                    <a:pt x="0" y="1"/>
                  </a:moveTo>
                  <a:lnTo>
                    <a:pt x="0" y="1"/>
                  </a:lnTo>
                  <a:cubicBezTo>
                    <a:pt x="34" y="168"/>
                    <a:pt x="34" y="268"/>
                    <a:pt x="67" y="434"/>
                  </a:cubicBezTo>
                  <a:cubicBezTo>
                    <a:pt x="167" y="201"/>
                    <a:pt x="1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2888900" y="875225"/>
              <a:ext cx="9200" cy="10050"/>
            </a:xfrm>
            <a:custGeom>
              <a:avLst/>
              <a:gdLst/>
              <a:ahLst/>
              <a:cxnLst/>
              <a:rect l="l" t="t" r="r" b="b"/>
              <a:pathLst>
                <a:path w="368" h="402" extrusionOk="0">
                  <a:moveTo>
                    <a:pt x="267" y="1"/>
                  </a:moveTo>
                  <a:cubicBezTo>
                    <a:pt x="167" y="134"/>
                    <a:pt x="101" y="234"/>
                    <a:pt x="1" y="368"/>
                  </a:cubicBezTo>
                  <a:cubicBezTo>
                    <a:pt x="34" y="368"/>
                    <a:pt x="67" y="401"/>
                    <a:pt x="67" y="401"/>
                  </a:cubicBezTo>
                  <a:cubicBezTo>
                    <a:pt x="167" y="301"/>
                    <a:pt x="267" y="201"/>
                    <a:pt x="367" y="68"/>
                  </a:cubicBez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2948100" y="924425"/>
              <a:ext cx="3375" cy="7550"/>
            </a:xfrm>
            <a:custGeom>
              <a:avLst/>
              <a:gdLst/>
              <a:ahLst/>
              <a:cxnLst/>
              <a:rect l="l" t="t" r="r" b="b"/>
              <a:pathLst>
                <a:path w="135" h="302" extrusionOk="0">
                  <a:moveTo>
                    <a:pt x="34" y="1"/>
                  </a:moveTo>
                  <a:cubicBezTo>
                    <a:pt x="34" y="101"/>
                    <a:pt x="1" y="168"/>
                    <a:pt x="1" y="268"/>
                  </a:cubicBezTo>
                  <a:cubicBezTo>
                    <a:pt x="34" y="268"/>
                    <a:pt x="68" y="268"/>
                    <a:pt x="101" y="301"/>
                  </a:cubicBezTo>
                  <a:lnTo>
                    <a:pt x="134" y="34"/>
                  </a:lnTo>
                  <a:cubicBezTo>
                    <a:pt x="101" y="1"/>
                    <a:pt x="68"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2952275" y="604200"/>
              <a:ext cx="4200" cy="7550"/>
            </a:xfrm>
            <a:custGeom>
              <a:avLst/>
              <a:gdLst/>
              <a:ahLst/>
              <a:cxnLst/>
              <a:rect l="l" t="t" r="r" b="b"/>
              <a:pathLst>
                <a:path w="168" h="302" extrusionOk="0">
                  <a:moveTo>
                    <a:pt x="67" y="1"/>
                  </a:moveTo>
                  <a:cubicBezTo>
                    <a:pt x="67" y="1"/>
                    <a:pt x="34" y="1"/>
                    <a:pt x="1" y="34"/>
                  </a:cubicBezTo>
                  <a:cubicBezTo>
                    <a:pt x="34" y="134"/>
                    <a:pt x="67" y="201"/>
                    <a:pt x="101" y="301"/>
                  </a:cubicBezTo>
                  <a:cubicBezTo>
                    <a:pt x="134" y="301"/>
                    <a:pt x="167" y="268"/>
                    <a:pt x="167" y="268"/>
                  </a:cubicBezTo>
                  <a:cubicBezTo>
                    <a:pt x="134" y="201"/>
                    <a:pt x="101" y="10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2942275" y="455775"/>
              <a:ext cx="4200" cy="8350"/>
            </a:xfrm>
            <a:custGeom>
              <a:avLst/>
              <a:gdLst/>
              <a:ahLst/>
              <a:cxnLst/>
              <a:rect l="l" t="t" r="r" b="b"/>
              <a:pathLst>
                <a:path w="168" h="334" extrusionOk="0">
                  <a:moveTo>
                    <a:pt x="34" y="0"/>
                  </a:moveTo>
                  <a:cubicBezTo>
                    <a:pt x="34" y="34"/>
                    <a:pt x="0" y="34"/>
                    <a:pt x="0" y="34"/>
                  </a:cubicBezTo>
                  <a:cubicBezTo>
                    <a:pt x="34" y="134"/>
                    <a:pt x="67" y="234"/>
                    <a:pt x="100" y="334"/>
                  </a:cubicBezTo>
                  <a:cubicBezTo>
                    <a:pt x="134" y="300"/>
                    <a:pt x="134" y="300"/>
                    <a:pt x="167" y="267"/>
                  </a:cubicBezTo>
                  <a:cubicBezTo>
                    <a:pt x="134" y="200"/>
                    <a:pt x="67"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8"/>
            <p:cNvSpPr/>
            <p:nvPr/>
          </p:nvSpPr>
          <p:spPr>
            <a:xfrm>
              <a:off x="3275000" y="946950"/>
              <a:ext cx="5050" cy="5875"/>
            </a:xfrm>
            <a:custGeom>
              <a:avLst/>
              <a:gdLst/>
              <a:ahLst/>
              <a:cxnLst/>
              <a:rect l="l" t="t" r="r" b="b"/>
              <a:pathLst>
                <a:path w="202" h="235" extrusionOk="0">
                  <a:moveTo>
                    <a:pt x="134" y="1"/>
                  </a:moveTo>
                  <a:cubicBezTo>
                    <a:pt x="101" y="67"/>
                    <a:pt x="34" y="134"/>
                    <a:pt x="1" y="201"/>
                  </a:cubicBezTo>
                  <a:lnTo>
                    <a:pt x="34" y="234"/>
                  </a:lnTo>
                  <a:cubicBezTo>
                    <a:pt x="101" y="167"/>
                    <a:pt x="134" y="101"/>
                    <a:pt x="201" y="34"/>
                  </a:cubicBezTo>
                  <a:cubicBezTo>
                    <a:pt x="168" y="1"/>
                    <a:pt x="16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8"/>
            <p:cNvSpPr/>
            <p:nvPr/>
          </p:nvSpPr>
          <p:spPr>
            <a:xfrm>
              <a:off x="2968950" y="871900"/>
              <a:ext cx="115950" cy="22850"/>
            </a:xfrm>
            <a:custGeom>
              <a:avLst/>
              <a:gdLst/>
              <a:ahLst/>
              <a:cxnLst/>
              <a:rect l="l" t="t" r="r" b="b"/>
              <a:pathLst>
                <a:path w="4638" h="914" extrusionOk="0">
                  <a:moveTo>
                    <a:pt x="4637" y="0"/>
                  </a:moveTo>
                  <a:lnTo>
                    <a:pt x="4637" y="0"/>
                  </a:lnTo>
                  <a:cubicBezTo>
                    <a:pt x="3103" y="334"/>
                    <a:pt x="1602" y="734"/>
                    <a:pt x="1" y="768"/>
                  </a:cubicBezTo>
                  <a:cubicBezTo>
                    <a:pt x="338" y="864"/>
                    <a:pt x="779" y="913"/>
                    <a:pt x="1261" y="913"/>
                  </a:cubicBezTo>
                  <a:cubicBezTo>
                    <a:pt x="2446" y="913"/>
                    <a:pt x="3879" y="617"/>
                    <a:pt x="4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3144075" y="783500"/>
              <a:ext cx="25875" cy="40900"/>
            </a:xfrm>
            <a:custGeom>
              <a:avLst/>
              <a:gdLst/>
              <a:ahLst/>
              <a:cxnLst/>
              <a:rect l="l" t="t" r="r" b="b"/>
              <a:pathLst>
                <a:path w="1035" h="1636" extrusionOk="0">
                  <a:moveTo>
                    <a:pt x="1035" y="1"/>
                  </a:moveTo>
                  <a:lnTo>
                    <a:pt x="1035" y="1"/>
                  </a:lnTo>
                  <a:cubicBezTo>
                    <a:pt x="535" y="468"/>
                    <a:pt x="134" y="968"/>
                    <a:pt x="1" y="1635"/>
                  </a:cubicBezTo>
                  <a:cubicBezTo>
                    <a:pt x="635" y="935"/>
                    <a:pt x="1002" y="368"/>
                    <a:pt x="1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2973125" y="815200"/>
              <a:ext cx="40900" cy="38375"/>
            </a:xfrm>
            <a:custGeom>
              <a:avLst/>
              <a:gdLst/>
              <a:ahLst/>
              <a:cxnLst/>
              <a:rect l="l" t="t" r="r" b="b"/>
              <a:pathLst>
                <a:path w="1636" h="1535" extrusionOk="0">
                  <a:moveTo>
                    <a:pt x="1368" y="0"/>
                  </a:moveTo>
                  <a:cubicBezTo>
                    <a:pt x="935" y="467"/>
                    <a:pt x="468" y="934"/>
                    <a:pt x="1" y="1435"/>
                  </a:cubicBezTo>
                  <a:cubicBezTo>
                    <a:pt x="66" y="1456"/>
                    <a:pt x="121" y="1465"/>
                    <a:pt x="170" y="1465"/>
                  </a:cubicBezTo>
                  <a:cubicBezTo>
                    <a:pt x="347" y="1465"/>
                    <a:pt x="437" y="1346"/>
                    <a:pt x="568" y="1268"/>
                  </a:cubicBezTo>
                  <a:cubicBezTo>
                    <a:pt x="661" y="1193"/>
                    <a:pt x="797" y="1149"/>
                    <a:pt x="928" y="1149"/>
                  </a:cubicBezTo>
                  <a:cubicBezTo>
                    <a:pt x="1030" y="1149"/>
                    <a:pt x="1128" y="1176"/>
                    <a:pt x="1201" y="1234"/>
                  </a:cubicBezTo>
                  <a:cubicBezTo>
                    <a:pt x="1268" y="1301"/>
                    <a:pt x="1302" y="1368"/>
                    <a:pt x="1435" y="1535"/>
                  </a:cubicBezTo>
                  <a:cubicBezTo>
                    <a:pt x="1535" y="1101"/>
                    <a:pt x="1568" y="734"/>
                    <a:pt x="1635" y="367"/>
                  </a:cubicBezTo>
                  <a:cubicBezTo>
                    <a:pt x="1568" y="367"/>
                    <a:pt x="1468" y="400"/>
                    <a:pt x="1368" y="400"/>
                  </a:cubicBezTo>
                  <a:cubicBezTo>
                    <a:pt x="1402" y="267"/>
                    <a:pt x="1435" y="167"/>
                    <a:pt x="1468" y="67"/>
                  </a:cubicBezTo>
                  <a:cubicBezTo>
                    <a:pt x="1435" y="67"/>
                    <a:pt x="1402" y="34"/>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3025675" y="801850"/>
              <a:ext cx="31700" cy="30050"/>
            </a:xfrm>
            <a:custGeom>
              <a:avLst/>
              <a:gdLst/>
              <a:ahLst/>
              <a:cxnLst/>
              <a:rect l="l" t="t" r="r" b="b"/>
              <a:pathLst>
                <a:path w="1268" h="1202" extrusionOk="0">
                  <a:moveTo>
                    <a:pt x="1268" y="0"/>
                  </a:moveTo>
                  <a:lnTo>
                    <a:pt x="1268" y="0"/>
                  </a:lnTo>
                  <a:cubicBezTo>
                    <a:pt x="834" y="101"/>
                    <a:pt x="234" y="634"/>
                    <a:pt x="0" y="1201"/>
                  </a:cubicBezTo>
                  <a:cubicBezTo>
                    <a:pt x="601" y="1035"/>
                    <a:pt x="1234" y="43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3131575" y="744300"/>
              <a:ext cx="20050" cy="35900"/>
            </a:xfrm>
            <a:custGeom>
              <a:avLst/>
              <a:gdLst/>
              <a:ahLst/>
              <a:cxnLst/>
              <a:rect l="l" t="t" r="r" b="b"/>
              <a:pathLst>
                <a:path w="802" h="1436" extrusionOk="0">
                  <a:moveTo>
                    <a:pt x="701" y="1"/>
                  </a:moveTo>
                  <a:cubicBezTo>
                    <a:pt x="467" y="468"/>
                    <a:pt x="234" y="901"/>
                    <a:pt x="0" y="1368"/>
                  </a:cubicBezTo>
                  <a:cubicBezTo>
                    <a:pt x="34" y="1368"/>
                    <a:pt x="67" y="1402"/>
                    <a:pt x="101" y="1435"/>
                  </a:cubicBezTo>
                  <a:cubicBezTo>
                    <a:pt x="568" y="1102"/>
                    <a:pt x="701" y="601"/>
                    <a:pt x="801" y="68"/>
                  </a:cubicBezTo>
                  <a:cubicBezTo>
                    <a:pt x="768" y="34"/>
                    <a:pt x="734"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2927250" y="682600"/>
              <a:ext cx="26725" cy="26700"/>
            </a:xfrm>
            <a:custGeom>
              <a:avLst/>
              <a:gdLst/>
              <a:ahLst/>
              <a:cxnLst/>
              <a:rect l="l" t="t" r="r" b="b"/>
              <a:pathLst>
                <a:path w="1069" h="1068" extrusionOk="0">
                  <a:moveTo>
                    <a:pt x="1068" y="0"/>
                  </a:moveTo>
                  <a:lnTo>
                    <a:pt x="1068" y="0"/>
                  </a:lnTo>
                  <a:cubicBezTo>
                    <a:pt x="635" y="167"/>
                    <a:pt x="268" y="401"/>
                    <a:pt x="34" y="801"/>
                  </a:cubicBezTo>
                  <a:cubicBezTo>
                    <a:pt x="1" y="834"/>
                    <a:pt x="34" y="934"/>
                    <a:pt x="34" y="1068"/>
                  </a:cubicBezTo>
                  <a:cubicBezTo>
                    <a:pt x="535" y="801"/>
                    <a:pt x="735" y="334"/>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2988150" y="613375"/>
              <a:ext cx="37550" cy="24225"/>
            </a:xfrm>
            <a:custGeom>
              <a:avLst/>
              <a:gdLst/>
              <a:ahLst/>
              <a:cxnLst/>
              <a:rect l="l" t="t" r="r" b="b"/>
              <a:pathLst>
                <a:path w="1502" h="969" extrusionOk="0">
                  <a:moveTo>
                    <a:pt x="1501" y="1"/>
                  </a:moveTo>
                  <a:lnTo>
                    <a:pt x="1501" y="1"/>
                  </a:lnTo>
                  <a:cubicBezTo>
                    <a:pt x="1034" y="34"/>
                    <a:pt x="400" y="468"/>
                    <a:pt x="0" y="968"/>
                  </a:cubicBezTo>
                  <a:cubicBezTo>
                    <a:pt x="567" y="801"/>
                    <a:pt x="1001" y="40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3154100" y="685100"/>
              <a:ext cx="13350" cy="30875"/>
            </a:xfrm>
            <a:custGeom>
              <a:avLst/>
              <a:gdLst/>
              <a:ahLst/>
              <a:cxnLst/>
              <a:rect l="l" t="t" r="r" b="b"/>
              <a:pathLst>
                <a:path w="534" h="1235" extrusionOk="0">
                  <a:moveTo>
                    <a:pt x="367" y="0"/>
                  </a:moveTo>
                  <a:lnTo>
                    <a:pt x="367" y="0"/>
                  </a:lnTo>
                  <a:cubicBezTo>
                    <a:pt x="234" y="401"/>
                    <a:pt x="134" y="768"/>
                    <a:pt x="0" y="1235"/>
                  </a:cubicBezTo>
                  <a:cubicBezTo>
                    <a:pt x="400" y="901"/>
                    <a:pt x="534" y="5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2923925" y="733475"/>
              <a:ext cx="17550" cy="30875"/>
            </a:xfrm>
            <a:custGeom>
              <a:avLst/>
              <a:gdLst/>
              <a:ahLst/>
              <a:cxnLst/>
              <a:rect l="l" t="t" r="r" b="b"/>
              <a:pathLst>
                <a:path w="702" h="1235" extrusionOk="0">
                  <a:moveTo>
                    <a:pt x="701" y="0"/>
                  </a:moveTo>
                  <a:lnTo>
                    <a:pt x="701" y="0"/>
                  </a:lnTo>
                  <a:cubicBezTo>
                    <a:pt x="234" y="267"/>
                    <a:pt x="1" y="734"/>
                    <a:pt x="67" y="1234"/>
                  </a:cubicBezTo>
                  <a:cubicBezTo>
                    <a:pt x="301" y="767"/>
                    <a:pt x="501" y="40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3096550" y="661750"/>
              <a:ext cx="15025" cy="23375"/>
            </a:xfrm>
            <a:custGeom>
              <a:avLst/>
              <a:gdLst/>
              <a:ahLst/>
              <a:cxnLst/>
              <a:rect l="l" t="t" r="r" b="b"/>
              <a:pathLst>
                <a:path w="601" h="935" extrusionOk="0">
                  <a:moveTo>
                    <a:pt x="601" y="0"/>
                  </a:moveTo>
                  <a:lnTo>
                    <a:pt x="601" y="0"/>
                  </a:lnTo>
                  <a:cubicBezTo>
                    <a:pt x="201" y="267"/>
                    <a:pt x="101" y="601"/>
                    <a:pt x="0" y="934"/>
                  </a:cubicBezTo>
                  <a:cubicBezTo>
                    <a:pt x="334" y="734"/>
                    <a:pt x="534" y="467"/>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3014825" y="844375"/>
              <a:ext cx="21700" cy="12550"/>
            </a:xfrm>
            <a:custGeom>
              <a:avLst/>
              <a:gdLst/>
              <a:ahLst/>
              <a:cxnLst/>
              <a:rect l="l" t="t" r="r" b="b"/>
              <a:pathLst>
                <a:path w="868" h="502" extrusionOk="0">
                  <a:moveTo>
                    <a:pt x="868" y="1"/>
                  </a:moveTo>
                  <a:lnTo>
                    <a:pt x="868" y="1"/>
                  </a:lnTo>
                  <a:cubicBezTo>
                    <a:pt x="501" y="34"/>
                    <a:pt x="167" y="234"/>
                    <a:pt x="0" y="501"/>
                  </a:cubicBezTo>
                  <a:cubicBezTo>
                    <a:pt x="434" y="434"/>
                    <a:pt x="6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3063200" y="734300"/>
              <a:ext cx="25875" cy="25875"/>
            </a:xfrm>
            <a:custGeom>
              <a:avLst/>
              <a:gdLst/>
              <a:ahLst/>
              <a:cxnLst/>
              <a:rect l="l" t="t" r="r" b="b"/>
              <a:pathLst>
                <a:path w="1035" h="1035" extrusionOk="0">
                  <a:moveTo>
                    <a:pt x="968" y="1"/>
                  </a:moveTo>
                  <a:cubicBezTo>
                    <a:pt x="634" y="334"/>
                    <a:pt x="300" y="701"/>
                    <a:pt x="0" y="1035"/>
                  </a:cubicBezTo>
                  <a:cubicBezTo>
                    <a:pt x="434" y="801"/>
                    <a:pt x="801" y="501"/>
                    <a:pt x="1034" y="67"/>
                  </a:cubicBezTo>
                  <a:cubicBezTo>
                    <a:pt x="1034" y="34"/>
                    <a:pt x="1001"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3067350" y="830200"/>
              <a:ext cx="21725" cy="13375"/>
            </a:xfrm>
            <a:custGeom>
              <a:avLst/>
              <a:gdLst/>
              <a:ahLst/>
              <a:cxnLst/>
              <a:rect l="l" t="t" r="r" b="b"/>
              <a:pathLst>
                <a:path w="869" h="535" extrusionOk="0">
                  <a:moveTo>
                    <a:pt x="868" y="1"/>
                  </a:moveTo>
                  <a:lnTo>
                    <a:pt x="868" y="1"/>
                  </a:lnTo>
                  <a:cubicBezTo>
                    <a:pt x="535" y="201"/>
                    <a:pt x="268" y="368"/>
                    <a:pt x="1" y="534"/>
                  </a:cubicBezTo>
                  <a:cubicBezTo>
                    <a:pt x="701" y="368"/>
                    <a:pt x="7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8"/>
            <p:cNvSpPr/>
            <p:nvPr/>
          </p:nvSpPr>
          <p:spPr>
            <a:xfrm>
              <a:off x="2908925" y="715125"/>
              <a:ext cx="11700" cy="18375"/>
            </a:xfrm>
            <a:custGeom>
              <a:avLst/>
              <a:gdLst/>
              <a:ahLst/>
              <a:cxnLst/>
              <a:rect l="l" t="t" r="r" b="b"/>
              <a:pathLst>
                <a:path w="468" h="735" extrusionOk="0">
                  <a:moveTo>
                    <a:pt x="334" y="0"/>
                  </a:moveTo>
                  <a:cubicBezTo>
                    <a:pt x="234" y="234"/>
                    <a:pt x="100" y="467"/>
                    <a:pt x="0" y="667"/>
                  </a:cubicBezTo>
                  <a:cubicBezTo>
                    <a:pt x="33" y="701"/>
                    <a:pt x="67" y="734"/>
                    <a:pt x="134" y="734"/>
                  </a:cubicBezTo>
                  <a:cubicBezTo>
                    <a:pt x="234" y="534"/>
                    <a:pt x="400" y="334"/>
                    <a:pt x="467" y="67"/>
                  </a:cubicBezTo>
                  <a:cubicBezTo>
                    <a:pt x="400" y="34"/>
                    <a:pt x="367" y="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8"/>
            <p:cNvSpPr/>
            <p:nvPr/>
          </p:nvSpPr>
          <p:spPr>
            <a:xfrm>
              <a:off x="3100725" y="754325"/>
              <a:ext cx="15875" cy="18350"/>
            </a:xfrm>
            <a:custGeom>
              <a:avLst/>
              <a:gdLst/>
              <a:ahLst/>
              <a:cxnLst/>
              <a:rect l="l" t="t" r="r" b="b"/>
              <a:pathLst>
                <a:path w="635" h="734" extrusionOk="0">
                  <a:moveTo>
                    <a:pt x="534" y="0"/>
                  </a:moveTo>
                  <a:cubicBezTo>
                    <a:pt x="367" y="234"/>
                    <a:pt x="167" y="467"/>
                    <a:pt x="0" y="667"/>
                  </a:cubicBezTo>
                  <a:cubicBezTo>
                    <a:pt x="34" y="701"/>
                    <a:pt x="67" y="734"/>
                    <a:pt x="100" y="734"/>
                  </a:cubicBezTo>
                  <a:cubicBezTo>
                    <a:pt x="267" y="534"/>
                    <a:pt x="467" y="334"/>
                    <a:pt x="634" y="134"/>
                  </a:cubicBezTo>
                  <a:cubicBezTo>
                    <a:pt x="601" y="100"/>
                    <a:pt x="567"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8"/>
            <p:cNvSpPr/>
            <p:nvPr/>
          </p:nvSpPr>
          <p:spPr>
            <a:xfrm>
              <a:off x="2946450" y="812700"/>
              <a:ext cx="13350" cy="20875"/>
            </a:xfrm>
            <a:custGeom>
              <a:avLst/>
              <a:gdLst/>
              <a:ahLst/>
              <a:cxnLst/>
              <a:rect l="l" t="t" r="r" b="b"/>
              <a:pathLst>
                <a:path w="534" h="835" extrusionOk="0">
                  <a:moveTo>
                    <a:pt x="534" y="0"/>
                  </a:moveTo>
                  <a:cubicBezTo>
                    <a:pt x="300" y="300"/>
                    <a:pt x="167" y="534"/>
                    <a:pt x="0" y="767"/>
                  </a:cubicBezTo>
                  <a:cubicBezTo>
                    <a:pt x="34" y="801"/>
                    <a:pt x="67" y="801"/>
                    <a:pt x="100" y="834"/>
                  </a:cubicBezTo>
                  <a:cubicBezTo>
                    <a:pt x="501" y="467"/>
                    <a:pt x="534" y="4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3084875" y="793750"/>
              <a:ext cx="15025" cy="7650"/>
            </a:xfrm>
            <a:custGeom>
              <a:avLst/>
              <a:gdLst/>
              <a:ahLst/>
              <a:cxnLst/>
              <a:rect l="l" t="t" r="r" b="b"/>
              <a:pathLst>
                <a:path w="601" h="306" extrusionOk="0">
                  <a:moveTo>
                    <a:pt x="391" y="0"/>
                  </a:moveTo>
                  <a:cubicBezTo>
                    <a:pt x="192" y="0"/>
                    <a:pt x="77" y="87"/>
                    <a:pt x="0" y="291"/>
                  </a:cubicBezTo>
                  <a:cubicBezTo>
                    <a:pt x="76" y="299"/>
                    <a:pt x="132" y="306"/>
                    <a:pt x="179" y="306"/>
                  </a:cubicBezTo>
                  <a:cubicBezTo>
                    <a:pt x="319" y="306"/>
                    <a:pt x="376" y="249"/>
                    <a:pt x="601" y="24"/>
                  </a:cubicBezTo>
                  <a:cubicBezTo>
                    <a:pt x="522" y="9"/>
                    <a:pt x="453"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3119075" y="691775"/>
              <a:ext cx="15025" cy="20875"/>
            </a:xfrm>
            <a:custGeom>
              <a:avLst/>
              <a:gdLst/>
              <a:ahLst/>
              <a:cxnLst/>
              <a:rect l="l" t="t" r="r" b="b"/>
              <a:pathLst>
                <a:path w="601" h="835" extrusionOk="0">
                  <a:moveTo>
                    <a:pt x="500" y="0"/>
                  </a:moveTo>
                  <a:cubicBezTo>
                    <a:pt x="334" y="267"/>
                    <a:pt x="167" y="534"/>
                    <a:pt x="0" y="801"/>
                  </a:cubicBezTo>
                  <a:cubicBezTo>
                    <a:pt x="33" y="801"/>
                    <a:pt x="67" y="834"/>
                    <a:pt x="100" y="834"/>
                  </a:cubicBezTo>
                  <a:cubicBezTo>
                    <a:pt x="267" y="601"/>
                    <a:pt x="434" y="334"/>
                    <a:pt x="601" y="100"/>
                  </a:cubicBezTo>
                  <a:cubicBezTo>
                    <a:pt x="567" y="67"/>
                    <a:pt x="534" y="34"/>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2932275" y="809350"/>
              <a:ext cx="14200" cy="23375"/>
            </a:xfrm>
            <a:custGeom>
              <a:avLst/>
              <a:gdLst/>
              <a:ahLst/>
              <a:cxnLst/>
              <a:rect l="l" t="t" r="r" b="b"/>
              <a:pathLst>
                <a:path w="568" h="935" extrusionOk="0">
                  <a:moveTo>
                    <a:pt x="467" y="1"/>
                  </a:moveTo>
                  <a:cubicBezTo>
                    <a:pt x="300" y="301"/>
                    <a:pt x="134" y="601"/>
                    <a:pt x="0" y="868"/>
                  </a:cubicBezTo>
                  <a:cubicBezTo>
                    <a:pt x="33" y="901"/>
                    <a:pt x="67" y="935"/>
                    <a:pt x="100" y="935"/>
                  </a:cubicBezTo>
                  <a:cubicBezTo>
                    <a:pt x="234" y="634"/>
                    <a:pt x="400" y="334"/>
                    <a:pt x="567" y="34"/>
                  </a:cubicBezTo>
                  <a:cubicBezTo>
                    <a:pt x="534" y="34"/>
                    <a:pt x="500"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3049025" y="628400"/>
              <a:ext cx="15025" cy="14200"/>
            </a:xfrm>
            <a:custGeom>
              <a:avLst/>
              <a:gdLst/>
              <a:ahLst/>
              <a:cxnLst/>
              <a:rect l="l" t="t" r="r" b="b"/>
              <a:pathLst>
                <a:path w="601" h="568" extrusionOk="0">
                  <a:moveTo>
                    <a:pt x="534" y="0"/>
                  </a:moveTo>
                  <a:cubicBezTo>
                    <a:pt x="367" y="167"/>
                    <a:pt x="167" y="300"/>
                    <a:pt x="0" y="467"/>
                  </a:cubicBezTo>
                  <a:cubicBezTo>
                    <a:pt x="0" y="501"/>
                    <a:pt x="33" y="534"/>
                    <a:pt x="67" y="567"/>
                  </a:cubicBezTo>
                  <a:cubicBezTo>
                    <a:pt x="334" y="501"/>
                    <a:pt x="500" y="334"/>
                    <a:pt x="601" y="100"/>
                  </a:cubicBezTo>
                  <a:cubicBezTo>
                    <a:pt x="601" y="67"/>
                    <a:pt x="567" y="34"/>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2970625" y="753475"/>
              <a:ext cx="5875" cy="11700"/>
            </a:xfrm>
            <a:custGeom>
              <a:avLst/>
              <a:gdLst/>
              <a:ahLst/>
              <a:cxnLst/>
              <a:rect l="l" t="t" r="r" b="b"/>
              <a:pathLst>
                <a:path w="235" h="468" extrusionOk="0">
                  <a:moveTo>
                    <a:pt x="201" y="1"/>
                  </a:moveTo>
                  <a:lnTo>
                    <a:pt x="201" y="1"/>
                  </a:lnTo>
                  <a:cubicBezTo>
                    <a:pt x="1" y="201"/>
                    <a:pt x="1" y="201"/>
                    <a:pt x="1" y="468"/>
                  </a:cubicBezTo>
                  <a:cubicBezTo>
                    <a:pt x="234" y="234"/>
                    <a:pt x="234" y="2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3010650" y="640075"/>
              <a:ext cx="13375" cy="11700"/>
            </a:xfrm>
            <a:custGeom>
              <a:avLst/>
              <a:gdLst/>
              <a:ahLst/>
              <a:cxnLst/>
              <a:rect l="l" t="t" r="r" b="b"/>
              <a:pathLst>
                <a:path w="535" h="468" extrusionOk="0">
                  <a:moveTo>
                    <a:pt x="534" y="0"/>
                  </a:moveTo>
                  <a:lnTo>
                    <a:pt x="534" y="0"/>
                  </a:lnTo>
                  <a:cubicBezTo>
                    <a:pt x="67" y="100"/>
                    <a:pt x="34" y="167"/>
                    <a:pt x="1" y="467"/>
                  </a:cubicBezTo>
                  <a:cubicBezTo>
                    <a:pt x="167" y="334"/>
                    <a:pt x="3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059850" y="720125"/>
              <a:ext cx="10875" cy="11700"/>
            </a:xfrm>
            <a:custGeom>
              <a:avLst/>
              <a:gdLst/>
              <a:ahLst/>
              <a:cxnLst/>
              <a:rect l="l" t="t" r="r" b="b"/>
              <a:pathLst>
                <a:path w="435" h="468" extrusionOk="0">
                  <a:moveTo>
                    <a:pt x="434" y="0"/>
                  </a:moveTo>
                  <a:cubicBezTo>
                    <a:pt x="67" y="134"/>
                    <a:pt x="67" y="134"/>
                    <a:pt x="1" y="467"/>
                  </a:cubicBezTo>
                  <a:cubicBezTo>
                    <a:pt x="168" y="301"/>
                    <a:pt x="301" y="1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162425" y="740975"/>
              <a:ext cx="10025" cy="12525"/>
            </a:xfrm>
            <a:custGeom>
              <a:avLst/>
              <a:gdLst/>
              <a:ahLst/>
              <a:cxnLst/>
              <a:rect l="l" t="t" r="r" b="b"/>
              <a:pathLst>
                <a:path w="401" h="501" extrusionOk="0">
                  <a:moveTo>
                    <a:pt x="268" y="0"/>
                  </a:moveTo>
                  <a:cubicBezTo>
                    <a:pt x="101" y="67"/>
                    <a:pt x="1" y="167"/>
                    <a:pt x="101" y="501"/>
                  </a:cubicBezTo>
                  <a:cubicBezTo>
                    <a:pt x="234" y="334"/>
                    <a:pt x="334" y="234"/>
                    <a:pt x="401" y="100"/>
                  </a:cubicBezTo>
                  <a:cubicBezTo>
                    <a:pt x="368" y="67"/>
                    <a:pt x="334" y="67"/>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3126575" y="635075"/>
              <a:ext cx="8350" cy="9175"/>
            </a:xfrm>
            <a:custGeom>
              <a:avLst/>
              <a:gdLst/>
              <a:ahLst/>
              <a:cxnLst/>
              <a:rect l="l" t="t" r="r" b="b"/>
              <a:pathLst>
                <a:path w="334" h="367" extrusionOk="0">
                  <a:moveTo>
                    <a:pt x="234" y="0"/>
                  </a:moveTo>
                  <a:cubicBezTo>
                    <a:pt x="167" y="33"/>
                    <a:pt x="67" y="67"/>
                    <a:pt x="34" y="133"/>
                  </a:cubicBezTo>
                  <a:cubicBezTo>
                    <a:pt x="0" y="167"/>
                    <a:pt x="100" y="267"/>
                    <a:pt x="167" y="367"/>
                  </a:cubicBezTo>
                  <a:cubicBezTo>
                    <a:pt x="234" y="267"/>
                    <a:pt x="334" y="234"/>
                    <a:pt x="334" y="167"/>
                  </a:cubicBezTo>
                  <a:cubicBezTo>
                    <a:pt x="334" y="100"/>
                    <a:pt x="267" y="33"/>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2964800" y="831025"/>
              <a:ext cx="9175" cy="9200"/>
            </a:xfrm>
            <a:custGeom>
              <a:avLst/>
              <a:gdLst/>
              <a:ahLst/>
              <a:cxnLst/>
              <a:rect l="l" t="t" r="r" b="b"/>
              <a:pathLst>
                <a:path w="367" h="368" extrusionOk="0">
                  <a:moveTo>
                    <a:pt x="367" y="1"/>
                  </a:moveTo>
                  <a:cubicBezTo>
                    <a:pt x="167" y="1"/>
                    <a:pt x="0" y="68"/>
                    <a:pt x="33" y="368"/>
                  </a:cubicBezTo>
                  <a:cubicBezTo>
                    <a:pt x="167" y="201"/>
                    <a:pt x="267" y="10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959775" y="821875"/>
              <a:ext cx="7550" cy="7525"/>
            </a:xfrm>
            <a:custGeom>
              <a:avLst/>
              <a:gdLst/>
              <a:ahLst/>
              <a:cxnLst/>
              <a:rect l="l" t="t" r="r" b="b"/>
              <a:pathLst>
                <a:path w="302" h="301" extrusionOk="0">
                  <a:moveTo>
                    <a:pt x="234" y="0"/>
                  </a:moveTo>
                  <a:lnTo>
                    <a:pt x="234" y="0"/>
                  </a:lnTo>
                  <a:cubicBezTo>
                    <a:pt x="134" y="100"/>
                    <a:pt x="68" y="200"/>
                    <a:pt x="1" y="300"/>
                  </a:cubicBezTo>
                  <a:cubicBezTo>
                    <a:pt x="234" y="300"/>
                    <a:pt x="301" y="20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3061525" y="828525"/>
              <a:ext cx="10025" cy="7550"/>
            </a:xfrm>
            <a:custGeom>
              <a:avLst/>
              <a:gdLst/>
              <a:ahLst/>
              <a:cxnLst/>
              <a:rect l="l" t="t" r="r" b="b"/>
              <a:pathLst>
                <a:path w="401" h="302" extrusionOk="0">
                  <a:moveTo>
                    <a:pt x="334" y="1"/>
                  </a:moveTo>
                  <a:cubicBezTo>
                    <a:pt x="234" y="68"/>
                    <a:pt x="101" y="134"/>
                    <a:pt x="0" y="201"/>
                  </a:cubicBezTo>
                  <a:cubicBezTo>
                    <a:pt x="0" y="234"/>
                    <a:pt x="34" y="301"/>
                    <a:pt x="67" y="301"/>
                  </a:cubicBezTo>
                  <a:cubicBezTo>
                    <a:pt x="167" y="234"/>
                    <a:pt x="267" y="168"/>
                    <a:pt x="401" y="101"/>
                  </a:cubicBezTo>
                  <a:cubicBezTo>
                    <a:pt x="367" y="68"/>
                    <a:pt x="367" y="34"/>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3136575" y="667575"/>
              <a:ext cx="7525" cy="6700"/>
            </a:xfrm>
            <a:custGeom>
              <a:avLst/>
              <a:gdLst/>
              <a:ahLst/>
              <a:cxnLst/>
              <a:rect l="l" t="t" r="r" b="b"/>
              <a:pathLst>
                <a:path w="301" h="268" extrusionOk="0">
                  <a:moveTo>
                    <a:pt x="101" y="1"/>
                  </a:moveTo>
                  <a:cubicBezTo>
                    <a:pt x="67" y="1"/>
                    <a:pt x="1" y="101"/>
                    <a:pt x="1" y="134"/>
                  </a:cubicBezTo>
                  <a:cubicBezTo>
                    <a:pt x="1" y="168"/>
                    <a:pt x="34" y="234"/>
                    <a:pt x="101" y="268"/>
                  </a:cubicBezTo>
                  <a:cubicBezTo>
                    <a:pt x="134" y="268"/>
                    <a:pt x="167" y="201"/>
                    <a:pt x="301" y="134"/>
                  </a:cubicBezTo>
                  <a:cubicBezTo>
                    <a:pt x="201" y="68"/>
                    <a:pt x="134"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3129900" y="744300"/>
              <a:ext cx="9200" cy="8375"/>
            </a:xfrm>
            <a:custGeom>
              <a:avLst/>
              <a:gdLst/>
              <a:ahLst/>
              <a:cxnLst/>
              <a:rect l="l" t="t" r="r" b="b"/>
              <a:pathLst>
                <a:path w="368" h="335" extrusionOk="0">
                  <a:moveTo>
                    <a:pt x="268" y="1"/>
                  </a:moveTo>
                  <a:lnTo>
                    <a:pt x="268" y="1"/>
                  </a:lnTo>
                  <a:cubicBezTo>
                    <a:pt x="201" y="34"/>
                    <a:pt x="134" y="34"/>
                    <a:pt x="101" y="68"/>
                  </a:cubicBezTo>
                  <a:cubicBezTo>
                    <a:pt x="67" y="134"/>
                    <a:pt x="67" y="201"/>
                    <a:pt x="1" y="334"/>
                  </a:cubicBezTo>
                  <a:cubicBezTo>
                    <a:pt x="234" y="234"/>
                    <a:pt x="368" y="20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8"/>
            <p:cNvSpPr/>
            <p:nvPr/>
          </p:nvSpPr>
          <p:spPr>
            <a:xfrm>
              <a:off x="3110725" y="806025"/>
              <a:ext cx="5875" cy="7525"/>
            </a:xfrm>
            <a:custGeom>
              <a:avLst/>
              <a:gdLst/>
              <a:ahLst/>
              <a:cxnLst/>
              <a:rect l="l" t="t" r="r" b="b"/>
              <a:pathLst>
                <a:path w="235" h="301" extrusionOk="0">
                  <a:moveTo>
                    <a:pt x="134" y="0"/>
                  </a:moveTo>
                  <a:cubicBezTo>
                    <a:pt x="101" y="67"/>
                    <a:pt x="34" y="167"/>
                    <a:pt x="1" y="267"/>
                  </a:cubicBezTo>
                  <a:lnTo>
                    <a:pt x="67" y="300"/>
                  </a:lnTo>
                  <a:cubicBezTo>
                    <a:pt x="101" y="267"/>
                    <a:pt x="167" y="234"/>
                    <a:pt x="201" y="200"/>
                  </a:cubicBezTo>
                  <a:cubicBezTo>
                    <a:pt x="201" y="167"/>
                    <a:pt x="201" y="100"/>
                    <a:pt x="234" y="34"/>
                  </a:cubicBezTo>
                  <a:cubicBezTo>
                    <a:pt x="201" y="34"/>
                    <a:pt x="167"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2910575" y="763500"/>
              <a:ext cx="3375" cy="7525"/>
            </a:xfrm>
            <a:custGeom>
              <a:avLst/>
              <a:gdLst/>
              <a:ahLst/>
              <a:cxnLst/>
              <a:rect l="l" t="t" r="r" b="b"/>
              <a:pathLst>
                <a:path w="135" h="301" extrusionOk="0">
                  <a:moveTo>
                    <a:pt x="68" y="0"/>
                  </a:moveTo>
                  <a:cubicBezTo>
                    <a:pt x="34" y="67"/>
                    <a:pt x="1" y="167"/>
                    <a:pt x="1" y="267"/>
                  </a:cubicBezTo>
                  <a:cubicBezTo>
                    <a:pt x="1" y="267"/>
                    <a:pt x="34" y="267"/>
                    <a:pt x="68" y="300"/>
                  </a:cubicBezTo>
                  <a:cubicBezTo>
                    <a:pt x="68" y="200"/>
                    <a:pt x="101"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3119900" y="758475"/>
              <a:ext cx="6700" cy="5050"/>
            </a:xfrm>
            <a:custGeom>
              <a:avLst/>
              <a:gdLst/>
              <a:ahLst/>
              <a:cxnLst/>
              <a:rect l="l" t="t" r="r" b="b"/>
              <a:pathLst>
                <a:path w="268" h="202" extrusionOk="0">
                  <a:moveTo>
                    <a:pt x="201" y="1"/>
                  </a:moveTo>
                  <a:cubicBezTo>
                    <a:pt x="134" y="34"/>
                    <a:pt x="67" y="101"/>
                    <a:pt x="0" y="134"/>
                  </a:cubicBezTo>
                  <a:cubicBezTo>
                    <a:pt x="0" y="134"/>
                    <a:pt x="34" y="168"/>
                    <a:pt x="67" y="201"/>
                  </a:cubicBezTo>
                  <a:cubicBezTo>
                    <a:pt x="134" y="168"/>
                    <a:pt x="201" y="134"/>
                    <a:pt x="267" y="101"/>
                  </a:cubicBezTo>
                  <a:cubicBezTo>
                    <a:pt x="234" y="68"/>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133250" y="716800"/>
              <a:ext cx="4175" cy="10850"/>
            </a:xfrm>
            <a:custGeom>
              <a:avLst/>
              <a:gdLst/>
              <a:ahLst/>
              <a:cxnLst/>
              <a:rect l="l" t="t" r="r" b="b"/>
              <a:pathLst>
                <a:path w="167" h="434" extrusionOk="0">
                  <a:moveTo>
                    <a:pt x="134" y="0"/>
                  </a:moveTo>
                  <a:cubicBezTo>
                    <a:pt x="100" y="67"/>
                    <a:pt x="34" y="167"/>
                    <a:pt x="0" y="267"/>
                  </a:cubicBezTo>
                  <a:cubicBezTo>
                    <a:pt x="0" y="300"/>
                    <a:pt x="34" y="334"/>
                    <a:pt x="67" y="434"/>
                  </a:cubicBezTo>
                  <a:cubicBezTo>
                    <a:pt x="134" y="234"/>
                    <a:pt x="167" y="13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148250" y="695100"/>
              <a:ext cx="5875" cy="6700"/>
            </a:xfrm>
            <a:custGeom>
              <a:avLst/>
              <a:gdLst/>
              <a:ahLst/>
              <a:cxnLst/>
              <a:rect l="l" t="t" r="r" b="b"/>
              <a:pathLst>
                <a:path w="235" h="268" extrusionOk="0">
                  <a:moveTo>
                    <a:pt x="134" y="1"/>
                  </a:moveTo>
                  <a:cubicBezTo>
                    <a:pt x="67" y="67"/>
                    <a:pt x="34" y="134"/>
                    <a:pt x="1" y="234"/>
                  </a:cubicBezTo>
                  <a:cubicBezTo>
                    <a:pt x="1" y="234"/>
                    <a:pt x="34" y="268"/>
                    <a:pt x="67" y="268"/>
                  </a:cubicBezTo>
                  <a:cubicBezTo>
                    <a:pt x="101" y="234"/>
                    <a:pt x="167" y="168"/>
                    <a:pt x="234" y="101"/>
                  </a:cubicBezTo>
                  <a:cubicBezTo>
                    <a:pt x="201" y="67"/>
                    <a:pt x="167"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151600" y="720950"/>
              <a:ext cx="4175" cy="5875"/>
            </a:xfrm>
            <a:custGeom>
              <a:avLst/>
              <a:gdLst/>
              <a:ahLst/>
              <a:cxnLst/>
              <a:rect l="l" t="t" r="r" b="b"/>
              <a:pathLst>
                <a:path w="167" h="235" extrusionOk="0">
                  <a:moveTo>
                    <a:pt x="100" y="1"/>
                  </a:moveTo>
                  <a:cubicBezTo>
                    <a:pt x="67" y="68"/>
                    <a:pt x="33" y="134"/>
                    <a:pt x="0" y="201"/>
                  </a:cubicBezTo>
                  <a:cubicBezTo>
                    <a:pt x="33" y="201"/>
                    <a:pt x="67" y="234"/>
                    <a:pt x="100" y="234"/>
                  </a:cubicBezTo>
                  <a:lnTo>
                    <a:pt x="167" y="34"/>
                  </a:lnTo>
                  <a:cubicBezTo>
                    <a:pt x="133" y="1"/>
                    <a:pt x="100"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1ACAE-3A32-7EC7-8A8F-BC5114B8A863}"/>
              </a:ext>
            </a:extLst>
          </p:cNvPr>
          <p:cNvSpPr>
            <a:spLocks noGrp="1"/>
          </p:cNvSpPr>
          <p:nvPr>
            <p:ph type="title"/>
          </p:nvPr>
        </p:nvSpPr>
        <p:spPr>
          <a:xfrm>
            <a:off x="0" y="0"/>
            <a:ext cx="8943278" cy="4519961"/>
          </a:xfrm>
        </p:spPr>
        <p:txBody>
          <a:bodyPr/>
          <a:lstStyle/>
          <a:p>
            <a:endParaRPr lang="en-IN" dirty="0"/>
          </a:p>
        </p:txBody>
      </p:sp>
      <p:sp>
        <p:nvSpPr>
          <p:cNvPr id="3" name="Rectangle: Rounded Corners 2">
            <a:extLst>
              <a:ext uri="{FF2B5EF4-FFF2-40B4-BE49-F238E27FC236}">
                <a16:creationId xmlns:a16="http://schemas.microsoft.com/office/drawing/2014/main" id="{6C7C3837-0D4B-7E3C-0EDC-34A25147AF83}"/>
              </a:ext>
            </a:extLst>
          </p:cNvPr>
          <p:cNvSpPr/>
          <p:nvPr/>
        </p:nvSpPr>
        <p:spPr>
          <a:xfrm>
            <a:off x="163552" y="89209"/>
            <a:ext cx="1598342" cy="795453"/>
          </a:xfrm>
          <a:prstGeom prst="roundRect">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u="sng" dirty="0"/>
              <a:t>Data collection &amp; storage.</a:t>
            </a:r>
            <a:endParaRPr lang="en-IN" u="sng" dirty="0"/>
          </a:p>
        </p:txBody>
      </p:sp>
      <p:sp>
        <p:nvSpPr>
          <p:cNvPr id="4" name="Arrow: Right 3">
            <a:extLst>
              <a:ext uri="{FF2B5EF4-FFF2-40B4-BE49-F238E27FC236}">
                <a16:creationId xmlns:a16="http://schemas.microsoft.com/office/drawing/2014/main" id="{264AE5D2-7FC2-7CEC-CF01-57CBACE3020A}"/>
              </a:ext>
            </a:extLst>
          </p:cNvPr>
          <p:cNvSpPr/>
          <p:nvPr/>
        </p:nvSpPr>
        <p:spPr>
          <a:xfrm rot="2214570">
            <a:off x="1812256" y="368517"/>
            <a:ext cx="810708" cy="510042"/>
          </a:xfrm>
          <a:prstGeom prst="rightArrow">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5" name="Rectangle: Rounded Corners 4">
            <a:extLst>
              <a:ext uri="{FF2B5EF4-FFF2-40B4-BE49-F238E27FC236}">
                <a16:creationId xmlns:a16="http://schemas.microsoft.com/office/drawing/2014/main" id="{44DC06C3-6EB5-3437-B45F-CC68E0B5FCE9}"/>
              </a:ext>
            </a:extLst>
          </p:cNvPr>
          <p:cNvSpPr/>
          <p:nvPr/>
        </p:nvSpPr>
        <p:spPr>
          <a:xfrm>
            <a:off x="2620538" y="849349"/>
            <a:ext cx="1598342" cy="795453"/>
          </a:xfrm>
          <a:prstGeom prst="roundRect">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u="sng" dirty="0"/>
              <a:t>Features extraction.</a:t>
            </a:r>
            <a:endParaRPr lang="en-IN" u="sng" dirty="0"/>
          </a:p>
        </p:txBody>
      </p:sp>
      <p:sp>
        <p:nvSpPr>
          <p:cNvPr id="6" name="Rectangle: Rounded Corners 5">
            <a:extLst>
              <a:ext uri="{FF2B5EF4-FFF2-40B4-BE49-F238E27FC236}">
                <a16:creationId xmlns:a16="http://schemas.microsoft.com/office/drawing/2014/main" id="{0ACF64C3-5316-9E18-04B4-D806668E07C7}"/>
              </a:ext>
            </a:extLst>
          </p:cNvPr>
          <p:cNvSpPr/>
          <p:nvPr/>
        </p:nvSpPr>
        <p:spPr>
          <a:xfrm>
            <a:off x="5114694" y="1698521"/>
            <a:ext cx="1598342" cy="795453"/>
          </a:xfrm>
          <a:prstGeom prst="roundRect">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u="sng" dirty="0"/>
              <a:t>Model Development.</a:t>
            </a:r>
            <a:endParaRPr lang="en-IN" u="sng" dirty="0"/>
          </a:p>
        </p:txBody>
      </p:sp>
      <p:sp>
        <p:nvSpPr>
          <p:cNvPr id="7" name="Arrow: Right 6">
            <a:extLst>
              <a:ext uri="{FF2B5EF4-FFF2-40B4-BE49-F238E27FC236}">
                <a16:creationId xmlns:a16="http://schemas.microsoft.com/office/drawing/2014/main" id="{21C3933D-1EBE-1E00-A1E2-C4713AE2102D}"/>
              </a:ext>
            </a:extLst>
          </p:cNvPr>
          <p:cNvSpPr/>
          <p:nvPr/>
        </p:nvSpPr>
        <p:spPr>
          <a:xfrm rot="2214570">
            <a:off x="4290794" y="1182554"/>
            <a:ext cx="810708" cy="510042"/>
          </a:xfrm>
          <a:prstGeom prst="rightArrow">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8" name="Arrow: Right 7">
            <a:extLst>
              <a:ext uri="{FF2B5EF4-FFF2-40B4-BE49-F238E27FC236}">
                <a16:creationId xmlns:a16="http://schemas.microsoft.com/office/drawing/2014/main" id="{5003CDA9-BAAF-4ED3-4E88-A43252DD6818}"/>
              </a:ext>
            </a:extLst>
          </p:cNvPr>
          <p:cNvSpPr/>
          <p:nvPr/>
        </p:nvSpPr>
        <p:spPr>
          <a:xfrm rot="2214570">
            <a:off x="6726229" y="2004958"/>
            <a:ext cx="810708" cy="510042"/>
          </a:xfrm>
          <a:prstGeom prst="rightArrow">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7F8F9767-331A-EFE4-2C9D-3CB467B08BD7}"/>
              </a:ext>
            </a:extLst>
          </p:cNvPr>
          <p:cNvSpPr/>
          <p:nvPr/>
        </p:nvSpPr>
        <p:spPr>
          <a:xfrm>
            <a:off x="7476894" y="2493974"/>
            <a:ext cx="1598342" cy="795453"/>
          </a:xfrm>
          <a:prstGeom prst="roundRect">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u="sng" dirty="0"/>
          </a:p>
          <a:p>
            <a:pPr algn="ctr"/>
            <a:r>
              <a:rPr lang="en-US" u="sng" dirty="0"/>
              <a:t>User Interface design.</a:t>
            </a:r>
          </a:p>
          <a:p>
            <a:pPr algn="ctr"/>
            <a:endParaRPr lang="en-IN" u="sng" dirty="0"/>
          </a:p>
        </p:txBody>
      </p:sp>
      <p:sp>
        <p:nvSpPr>
          <p:cNvPr id="11" name="Arrow: Bent 10">
            <a:extLst>
              <a:ext uri="{FF2B5EF4-FFF2-40B4-BE49-F238E27FC236}">
                <a16:creationId xmlns:a16="http://schemas.microsoft.com/office/drawing/2014/main" id="{54196EB5-F262-7758-A96C-20D53E2D41A1}"/>
              </a:ext>
            </a:extLst>
          </p:cNvPr>
          <p:cNvSpPr/>
          <p:nvPr/>
        </p:nvSpPr>
        <p:spPr>
          <a:xfrm rot="10800000">
            <a:off x="8108797" y="3390802"/>
            <a:ext cx="334536" cy="513892"/>
          </a:xfrm>
          <a:prstGeom prst="bentArrow">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solidFill>
                <a:schemeClr val="tx1"/>
              </a:solidFill>
            </a:endParaRPr>
          </a:p>
        </p:txBody>
      </p:sp>
      <p:sp>
        <p:nvSpPr>
          <p:cNvPr id="12" name="Rectangle: Rounded Corners 11">
            <a:extLst>
              <a:ext uri="{FF2B5EF4-FFF2-40B4-BE49-F238E27FC236}">
                <a16:creationId xmlns:a16="http://schemas.microsoft.com/office/drawing/2014/main" id="{4BE139FD-B11A-6836-BA5D-6EA18703532D}"/>
              </a:ext>
            </a:extLst>
          </p:cNvPr>
          <p:cNvSpPr/>
          <p:nvPr/>
        </p:nvSpPr>
        <p:spPr>
          <a:xfrm>
            <a:off x="6332412" y="3506967"/>
            <a:ext cx="1598342" cy="795453"/>
          </a:xfrm>
          <a:prstGeom prst="roundRect">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u="sng" dirty="0"/>
              <a:t>Integrating with Front-end &amp; Back-end.</a:t>
            </a:r>
            <a:endParaRPr lang="en-IN" u="sng" dirty="0"/>
          </a:p>
        </p:txBody>
      </p:sp>
      <p:sp>
        <p:nvSpPr>
          <p:cNvPr id="13" name="Arrow: Right 12">
            <a:extLst>
              <a:ext uri="{FF2B5EF4-FFF2-40B4-BE49-F238E27FC236}">
                <a16:creationId xmlns:a16="http://schemas.microsoft.com/office/drawing/2014/main" id="{EC196DB9-CA4F-5296-62A4-58CD37F4BAE6}"/>
              </a:ext>
            </a:extLst>
          </p:cNvPr>
          <p:cNvSpPr/>
          <p:nvPr/>
        </p:nvSpPr>
        <p:spPr>
          <a:xfrm rot="10800000">
            <a:off x="5389746" y="3682453"/>
            <a:ext cx="810708" cy="510042"/>
          </a:xfrm>
          <a:prstGeom prst="rightArrow">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id="{BCA4E370-0F2A-3D35-4253-0A68B62334E1}"/>
              </a:ext>
            </a:extLst>
          </p:cNvPr>
          <p:cNvSpPr/>
          <p:nvPr/>
        </p:nvSpPr>
        <p:spPr>
          <a:xfrm>
            <a:off x="3702382" y="3588254"/>
            <a:ext cx="1598342" cy="795453"/>
          </a:xfrm>
          <a:prstGeom prst="roundRect">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u="sng" dirty="0"/>
              <a:t>Testing Our Model.</a:t>
            </a:r>
            <a:endParaRPr lang="en-IN" u="sng" dirty="0"/>
          </a:p>
        </p:txBody>
      </p:sp>
      <p:sp>
        <p:nvSpPr>
          <p:cNvPr id="15" name="Arrow: Right 14">
            <a:extLst>
              <a:ext uri="{FF2B5EF4-FFF2-40B4-BE49-F238E27FC236}">
                <a16:creationId xmlns:a16="http://schemas.microsoft.com/office/drawing/2014/main" id="{BA989ED5-2BE8-BB7D-ABA5-9C7475550CE7}"/>
              </a:ext>
            </a:extLst>
          </p:cNvPr>
          <p:cNvSpPr/>
          <p:nvPr/>
        </p:nvSpPr>
        <p:spPr>
          <a:xfrm rot="10800000">
            <a:off x="2781184" y="3730959"/>
            <a:ext cx="810708" cy="510042"/>
          </a:xfrm>
          <a:prstGeom prst="rightArrow">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D0207BA7-35F7-F4F0-3E86-D0A38A067FB9}"/>
              </a:ext>
            </a:extLst>
          </p:cNvPr>
          <p:cNvSpPr/>
          <p:nvPr/>
        </p:nvSpPr>
        <p:spPr>
          <a:xfrm>
            <a:off x="1022196" y="3613740"/>
            <a:ext cx="1598342" cy="795453"/>
          </a:xfrm>
          <a:prstGeom prst="roundRect">
            <a:avLst/>
          </a:prstGeom>
          <a:ln>
            <a:solidFill>
              <a:schemeClr val="bg2">
                <a:lumMod val="50000"/>
                <a:lumOff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u="sng" dirty="0"/>
              <a:t>Finalizing Our Model.</a:t>
            </a:r>
            <a:endParaRPr lang="en-IN" u="sng" dirty="0"/>
          </a:p>
        </p:txBody>
      </p:sp>
    </p:spTree>
    <p:extLst>
      <p:ext uri="{BB962C8B-B14F-4D97-AF65-F5344CB8AC3E}">
        <p14:creationId xmlns:p14="http://schemas.microsoft.com/office/powerpoint/2010/main" val="23950823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56"/>
        <p:cNvGrpSpPr/>
        <p:nvPr/>
      </p:nvGrpSpPr>
      <p:grpSpPr>
        <a:xfrm>
          <a:off x="0" y="0"/>
          <a:ext cx="0" cy="0"/>
          <a:chOff x="0" y="0"/>
          <a:chExt cx="0" cy="0"/>
        </a:xfrm>
      </p:grpSpPr>
      <p:sp>
        <p:nvSpPr>
          <p:cNvPr id="3657" name="Google Shape;3657;p48"/>
          <p:cNvSpPr/>
          <p:nvPr/>
        </p:nvSpPr>
        <p:spPr>
          <a:xfrm>
            <a:off x="2170650" y="2373875"/>
            <a:ext cx="4802700" cy="1357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8"/>
          <p:cNvSpPr/>
          <p:nvPr/>
        </p:nvSpPr>
        <p:spPr>
          <a:xfrm>
            <a:off x="353400" y="1493250"/>
            <a:ext cx="8437200" cy="1092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8"/>
          <p:cNvSpPr txBox="1">
            <a:spLocks noGrp="1"/>
          </p:cNvSpPr>
          <p:nvPr>
            <p:ph type="title"/>
          </p:nvPr>
        </p:nvSpPr>
        <p:spPr>
          <a:xfrm>
            <a:off x="1388100" y="1313250"/>
            <a:ext cx="6367800" cy="149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03</a:t>
            </a:r>
            <a:endParaRPr dirty="0"/>
          </a:p>
        </p:txBody>
      </p:sp>
      <p:sp>
        <p:nvSpPr>
          <p:cNvPr id="3660" name="Google Shape;3660;p48"/>
          <p:cNvSpPr/>
          <p:nvPr/>
        </p:nvSpPr>
        <p:spPr>
          <a:xfrm>
            <a:off x="2230244" y="2783075"/>
            <a:ext cx="4743106" cy="743550"/>
          </a:xfrm>
          <a:prstGeom prst="rect">
            <a:avLst/>
          </a:prstGeom>
        </p:spPr>
        <p:txBody>
          <a:bodyPr>
            <a:prstTxWarp prst="textPlain">
              <a:avLst/>
            </a:prstTxWarp>
          </a:bodyPr>
          <a:lstStyle/>
          <a:p>
            <a:pPr lvl="0" algn="ctr"/>
            <a:r>
              <a:rPr lang="en-US" dirty="0">
                <a:ln w="19050" cap="flat" cmpd="sng">
                  <a:solidFill>
                    <a:schemeClr val="lt1"/>
                  </a:solidFill>
                  <a:prstDash val="solid"/>
                  <a:round/>
                  <a:headEnd type="none" w="sm" len="sm"/>
                  <a:tailEnd type="none" w="sm" len="sm"/>
                </a:ln>
                <a:noFill/>
                <a:latin typeface="Encode Sans;900"/>
              </a:rPr>
              <a:t>TECHNOLOGIES USED.</a:t>
            </a:r>
            <a:endParaRPr b="0" i="0" dirty="0">
              <a:ln w="19050" cap="flat" cmpd="sng">
                <a:solidFill>
                  <a:schemeClr val="lt1"/>
                </a:solidFill>
                <a:prstDash val="solid"/>
                <a:round/>
                <a:headEnd type="none" w="sm" len="sm"/>
                <a:tailEnd type="none" w="sm" len="sm"/>
              </a:ln>
              <a:noFill/>
              <a:latin typeface="Encode Sans;900"/>
            </a:endParaRPr>
          </a:p>
        </p:txBody>
      </p:sp>
      <p:grpSp>
        <p:nvGrpSpPr>
          <p:cNvPr id="3661" name="Google Shape;3661;p48"/>
          <p:cNvGrpSpPr/>
          <p:nvPr/>
        </p:nvGrpSpPr>
        <p:grpSpPr>
          <a:xfrm>
            <a:off x="7420248" y="3515806"/>
            <a:ext cx="876038" cy="927438"/>
            <a:chOff x="2678750" y="349700"/>
            <a:chExt cx="741400" cy="784900"/>
          </a:xfrm>
        </p:grpSpPr>
        <p:sp>
          <p:nvSpPr>
            <p:cNvPr id="3662" name="Google Shape;3662;p48"/>
            <p:cNvSpPr/>
            <p:nvPr/>
          </p:nvSpPr>
          <p:spPr>
            <a:xfrm>
              <a:off x="2678750" y="349700"/>
              <a:ext cx="741400" cy="784900"/>
            </a:xfrm>
            <a:custGeom>
              <a:avLst/>
              <a:gdLst/>
              <a:ahLst/>
              <a:cxnLst/>
              <a:rect l="l" t="t" r="r" b="b"/>
              <a:pathLst>
                <a:path w="29656" h="31396" extrusionOk="0">
                  <a:moveTo>
                    <a:pt x="12801" y="699"/>
                  </a:moveTo>
                  <a:cubicBezTo>
                    <a:pt x="12914" y="699"/>
                    <a:pt x="13028" y="702"/>
                    <a:pt x="13143" y="707"/>
                  </a:cubicBezTo>
                  <a:cubicBezTo>
                    <a:pt x="14244" y="741"/>
                    <a:pt x="15311" y="841"/>
                    <a:pt x="16412" y="941"/>
                  </a:cubicBezTo>
                  <a:cubicBezTo>
                    <a:pt x="17079" y="1008"/>
                    <a:pt x="17680" y="1274"/>
                    <a:pt x="18214" y="1708"/>
                  </a:cubicBezTo>
                  <a:cubicBezTo>
                    <a:pt x="19381" y="2642"/>
                    <a:pt x="20315" y="3743"/>
                    <a:pt x="20915" y="5144"/>
                  </a:cubicBezTo>
                  <a:cubicBezTo>
                    <a:pt x="20982" y="5244"/>
                    <a:pt x="21016" y="5344"/>
                    <a:pt x="21049" y="5444"/>
                  </a:cubicBezTo>
                  <a:cubicBezTo>
                    <a:pt x="21082" y="5878"/>
                    <a:pt x="21349" y="6111"/>
                    <a:pt x="21749" y="6211"/>
                  </a:cubicBezTo>
                  <a:cubicBezTo>
                    <a:pt x="22016" y="6278"/>
                    <a:pt x="22283" y="6345"/>
                    <a:pt x="22550" y="6411"/>
                  </a:cubicBezTo>
                  <a:cubicBezTo>
                    <a:pt x="23317" y="6512"/>
                    <a:pt x="23951" y="6878"/>
                    <a:pt x="24485" y="7412"/>
                  </a:cubicBezTo>
                  <a:cubicBezTo>
                    <a:pt x="25752" y="8680"/>
                    <a:pt x="26920" y="10014"/>
                    <a:pt x="27754" y="11649"/>
                  </a:cubicBezTo>
                  <a:cubicBezTo>
                    <a:pt x="27854" y="11782"/>
                    <a:pt x="27920" y="11915"/>
                    <a:pt x="28021" y="12049"/>
                  </a:cubicBezTo>
                  <a:cubicBezTo>
                    <a:pt x="29055" y="13683"/>
                    <a:pt x="29255" y="15418"/>
                    <a:pt x="28754" y="17253"/>
                  </a:cubicBezTo>
                  <a:cubicBezTo>
                    <a:pt x="28121" y="19554"/>
                    <a:pt x="27120" y="21722"/>
                    <a:pt x="25619" y="23590"/>
                  </a:cubicBezTo>
                  <a:cubicBezTo>
                    <a:pt x="24618" y="24791"/>
                    <a:pt x="23617" y="26059"/>
                    <a:pt x="22417" y="27093"/>
                  </a:cubicBezTo>
                  <a:cubicBezTo>
                    <a:pt x="21382" y="27960"/>
                    <a:pt x="20282" y="28761"/>
                    <a:pt x="19081" y="29395"/>
                  </a:cubicBezTo>
                  <a:cubicBezTo>
                    <a:pt x="17501" y="30289"/>
                    <a:pt x="15841" y="30783"/>
                    <a:pt x="14054" y="30783"/>
                  </a:cubicBezTo>
                  <a:cubicBezTo>
                    <a:pt x="13841" y="30783"/>
                    <a:pt x="13627" y="30776"/>
                    <a:pt x="13410" y="30762"/>
                  </a:cubicBezTo>
                  <a:cubicBezTo>
                    <a:pt x="11942" y="30696"/>
                    <a:pt x="10441" y="30562"/>
                    <a:pt x="9074" y="29895"/>
                  </a:cubicBezTo>
                  <a:cubicBezTo>
                    <a:pt x="8340" y="29561"/>
                    <a:pt x="7639" y="29161"/>
                    <a:pt x="6972" y="28694"/>
                  </a:cubicBezTo>
                  <a:cubicBezTo>
                    <a:pt x="5371" y="27593"/>
                    <a:pt x="4037" y="26226"/>
                    <a:pt x="2969" y="24558"/>
                  </a:cubicBezTo>
                  <a:cubicBezTo>
                    <a:pt x="2202" y="23390"/>
                    <a:pt x="1668" y="22123"/>
                    <a:pt x="1335" y="20755"/>
                  </a:cubicBezTo>
                  <a:cubicBezTo>
                    <a:pt x="901" y="18887"/>
                    <a:pt x="634" y="16986"/>
                    <a:pt x="601" y="15051"/>
                  </a:cubicBezTo>
                  <a:cubicBezTo>
                    <a:pt x="568" y="12649"/>
                    <a:pt x="1335" y="10481"/>
                    <a:pt x="2602" y="8480"/>
                  </a:cubicBezTo>
                  <a:cubicBezTo>
                    <a:pt x="3737" y="6645"/>
                    <a:pt x="5071" y="5010"/>
                    <a:pt x="6672" y="3576"/>
                  </a:cubicBezTo>
                  <a:cubicBezTo>
                    <a:pt x="7506" y="2842"/>
                    <a:pt x="8373" y="2208"/>
                    <a:pt x="9341" y="1641"/>
                  </a:cubicBezTo>
                  <a:cubicBezTo>
                    <a:pt x="10410" y="1030"/>
                    <a:pt x="11564" y="699"/>
                    <a:pt x="12801" y="699"/>
                  </a:cubicBezTo>
                  <a:close/>
                  <a:moveTo>
                    <a:pt x="13220" y="1"/>
                  </a:moveTo>
                  <a:cubicBezTo>
                    <a:pt x="11516" y="1"/>
                    <a:pt x="9986" y="498"/>
                    <a:pt x="8573" y="1408"/>
                  </a:cubicBezTo>
                  <a:cubicBezTo>
                    <a:pt x="7706" y="1942"/>
                    <a:pt x="6905" y="2575"/>
                    <a:pt x="6138" y="3243"/>
                  </a:cubicBezTo>
                  <a:cubicBezTo>
                    <a:pt x="4570" y="4644"/>
                    <a:pt x="3236" y="6278"/>
                    <a:pt x="2135" y="8046"/>
                  </a:cubicBezTo>
                  <a:cubicBezTo>
                    <a:pt x="901" y="10014"/>
                    <a:pt x="134" y="12149"/>
                    <a:pt x="67" y="14484"/>
                  </a:cubicBezTo>
                  <a:cubicBezTo>
                    <a:pt x="1" y="16519"/>
                    <a:pt x="201" y="18520"/>
                    <a:pt x="634" y="20488"/>
                  </a:cubicBezTo>
                  <a:cubicBezTo>
                    <a:pt x="1201" y="22890"/>
                    <a:pt x="2235" y="25058"/>
                    <a:pt x="3970" y="26893"/>
                  </a:cubicBezTo>
                  <a:cubicBezTo>
                    <a:pt x="5071" y="28027"/>
                    <a:pt x="6305" y="28961"/>
                    <a:pt x="7639" y="29795"/>
                  </a:cubicBezTo>
                  <a:cubicBezTo>
                    <a:pt x="8807" y="30529"/>
                    <a:pt x="10074" y="30962"/>
                    <a:pt x="11442" y="31163"/>
                  </a:cubicBezTo>
                  <a:cubicBezTo>
                    <a:pt x="12543" y="31329"/>
                    <a:pt x="13610" y="31396"/>
                    <a:pt x="14711" y="31396"/>
                  </a:cubicBezTo>
                  <a:cubicBezTo>
                    <a:pt x="16045" y="31363"/>
                    <a:pt x="17313" y="31096"/>
                    <a:pt x="18514" y="30529"/>
                  </a:cubicBezTo>
                  <a:cubicBezTo>
                    <a:pt x="20649" y="29561"/>
                    <a:pt x="22517" y="28194"/>
                    <a:pt x="24084" y="26426"/>
                  </a:cubicBezTo>
                  <a:cubicBezTo>
                    <a:pt x="24451" y="25959"/>
                    <a:pt x="24818" y="25492"/>
                    <a:pt x="25185" y="25058"/>
                  </a:cubicBezTo>
                  <a:cubicBezTo>
                    <a:pt x="26820" y="23223"/>
                    <a:pt x="27987" y="21089"/>
                    <a:pt x="28854" y="18787"/>
                  </a:cubicBezTo>
                  <a:cubicBezTo>
                    <a:pt x="29488" y="17119"/>
                    <a:pt x="29655" y="15418"/>
                    <a:pt x="29188" y="13683"/>
                  </a:cubicBezTo>
                  <a:cubicBezTo>
                    <a:pt x="28921" y="12549"/>
                    <a:pt x="28421" y="11515"/>
                    <a:pt x="27887" y="10514"/>
                  </a:cubicBezTo>
                  <a:cubicBezTo>
                    <a:pt x="27487" y="9714"/>
                    <a:pt x="27087" y="8913"/>
                    <a:pt x="26486" y="8246"/>
                  </a:cubicBezTo>
                  <a:cubicBezTo>
                    <a:pt x="26119" y="7846"/>
                    <a:pt x="25752" y="7446"/>
                    <a:pt x="25352" y="7045"/>
                  </a:cubicBezTo>
                  <a:cubicBezTo>
                    <a:pt x="24551" y="6178"/>
                    <a:pt x="23584" y="5578"/>
                    <a:pt x="22383" y="5511"/>
                  </a:cubicBezTo>
                  <a:cubicBezTo>
                    <a:pt x="22316" y="5511"/>
                    <a:pt x="22216" y="5477"/>
                    <a:pt x="22150" y="5444"/>
                  </a:cubicBezTo>
                  <a:cubicBezTo>
                    <a:pt x="21616" y="5377"/>
                    <a:pt x="21282" y="5111"/>
                    <a:pt x="21149" y="4577"/>
                  </a:cubicBezTo>
                  <a:cubicBezTo>
                    <a:pt x="21116" y="4343"/>
                    <a:pt x="21016" y="4143"/>
                    <a:pt x="20915" y="3943"/>
                  </a:cubicBezTo>
                  <a:cubicBezTo>
                    <a:pt x="20282" y="2842"/>
                    <a:pt x="19481" y="1875"/>
                    <a:pt x="18447" y="1108"/>
                  </a:cubicBezTo>
                  <a:cubicBezTo>
                    <a:pt x="17980" y="741"/>
                    <a:pt x="17446" y="441"/>
                    <a:pt x="16846" y="374"/>
                  </a:cubicBezTo>
                  <a:cubicBezTo>
                    <a:pt x="15745" y="207"/>
                    <a:pt x="14644" y="107"/>
                    <a:pt x="13544" y="7"/>
                  </a:cubicBezTo>
                  <a:cubicBezTo>
                    <a:pt x="13435" y="3"/>
                    <a:pt x="13327" y="1"/>
                    <a:pt x="1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8"/>
            <p:cNvSpPr/>
            <p:nvPr/>
          </p:nvSpPr>
          <p:spPr>
            <a:xfrm>
              <a:off x="2885575" y="583225"/>
              <a:ext cx="315250" cy="321375"/>
            </a:xfrm>
            <a:custGeom>
              <a:avLst/>
              <a:gdLst/>
              <a:ahLst/>
              <a:cxnLst/>
              <a:rect l="l" t="t" r="r" b="b"/>
              <a:pathLst>
                <a:path w="12610" h="12855" extrusionOk="0">
                  <a:moveTo>
                    <a:pt x="11375" y="8012"/>
                  </a:moveTo>
                  <a:cubicBezTo>
                    <a:pt x="11342" y="8379"/>
                    <a:pt x="10975" y="8946"/>
                    <a:pt x="10341" y="9646"/>
                  </a:cubicBezTo>
                  <a:cubicBezTo>
                    <a:pt x="10474" y="8979"/>
                    <a:pt x="10875" y="8479"/>
                    <a:pt x="11375" y="8012"/>
                  </a:cubicBezTo>
                  <a:close/>
                  <a:moveTo>
                    <a:pt x="6800" y="341"/>
                  </a:moveTo>
                  <a:cubicBezTo>
                    <a:pt x="6945" y="341"/>
                    <a:pt x="7091" y="351"/>
                    <a:pt x="7239" y="373"/>
                  </a:cubicBezTo>
                  <a:cubicBezTo>
                    <a:pt x="7772" y="406"/>
                    <a:pt x="8306" y="606"/>
                    <a:pt x="8840" y="773"/>
                  </a:cubicBezTo>
                  <a:cubicBezTo>
                    <a:pt x="9140" y="873"/>
                    <a:pt x="9474" y="1007"/>
                    <a:pt x="9774" y="1107"/>
                  </a:cubicBezTo>
                  <a:cubicBezTo>
                    <a:pt x="10541" y="1407"/>
                    <a:pt x="10741" y="1674"/>
                    <a:pt x="10774" y="2508"/>
                  </a:cubicBezTo>
                  <a:cubicBezTo>
                    <a:pt x="11175" y="2541"/>
                    <a:pt x="11342" y="2875"/>
                    <a:pt x="11508" y="3175"/>
                  </a:cubicBezTo>
                  <a:cubicBezTo>
                    <a:pt x="11842" y="3809"/>
                    <a:pt x="11842" y="4476"/>
                    <a:pt x="11909" y="5143"/>
                  </a:cubicBezTo>
                  <a:cubicBezTo>
                    <a:pt x="12042" y="6210"/>
                    <a:pt x="11675" y="7111"/>
                    <a:pt x="10975" y="7912"/>
                  </a:cubicBezTo>
                  <a:cubicBezTo>
                    <a:pt x="10641" y="8278"/>
                    <a:pt x="10341" y="8712"/>
                    <a:pt x="10141" y="9179"/>
                  </a:cubicBezTo>
                  <a:cubicBezTo>
                    <a:pt x="9674" y="10146"/>
                    <a:pt x="8906" y="10680"/>
                    <a:pt x="7972" y="11080"/>
                  </a:cubicBezTo>
                  <a:cubicBezTo>
                    <a:pt x="6838" y="11547"/>
                    <a:pt x="5637" y="11648"/>
                    <a:pt x="4403" y="11714"/>
                  </a:cubicBezTo>
                  <a:cubicBezTo>
                    <a:pt x="4353" y="11719"/>
                    <a:pt x="4302" y="11721"/>
                    <a:pt x="4251" y="11721"/>
                  </a:cubicBezTo>
                  <a:cubicBezTo>
                    <a:pt x="3928" y="11721"/>
                    <a:pt x="3586" y="11638"/>
                    <a:pt x="3269" y="11581"/>
                  </a:cubicBezTo>
                  <a:cubicBezTo>
                    <a:pt x="3002" y="11547"/>
                    <a:pt x="2802" y="11381"/>
                    <a:pt x="2702" y="11114"/>
                  </a:cubicBezTo>
                  <a:cubicBezTo>
                    <a:pt x="2569" y="10647"/>
                    <a:pt x="2202" y="10513"/>
                    <a:pt x="1768" y="10513"/>
                  </a:cubicBezTo>
                  <a:cubicBezTo>
                    <a:pt x="1601" y="10513"/>
                    <a:pt x="1434" y="10447"/>
                    <a:pt x="1201" y="10413"/>
                  </a:cubicBezTo>
                  <a:cubicBezTo>
                    <a:pt x="1601" y="9613"/>
                    <a:pt x="2068" y="8912"/>
                    <a:pt x="2068" y="8045"/>
                  </a:cubicBezTo>
                  <a:cubicBezTo>
                    <a:pt x="2035" y="8012"/>
                    <a:pt x="2002" y="8012"/>
                    <a:pt x="1968" y="8012"/>
                  </a:cubicBezTo>
                  <a:cubicBezTo>
                    <a:pt x="1668" y="8679"/>
                    <a:pt x="1368" y="9379"/>
                    <a:pt x="1034" y="10080"/>
                  </a:cubicBezTo>
                  <a:cubicBezTo>
                    <a:pt x="1001" y="10013"/>
                    <a:pt x="967" y="10013"/>
                    <a:pt x="967" y="9980"/>
                  </a:cubicBezTo>
                  <a:cubicBezTo>
                    <a:pt x="767" y="8912"/>
                    <a:pt x="434" y="7845"/>
                    <a:pt x="467" y="6744"/>
                  </a:cubicBezTo>
                  <a:cubicBezTo>
                    <a:pt x="500" y="5276"/>
                    <a:pt x="1134" y="4075"/>
                    <a:pt x="2035" y="3041"/>
                  </a:cubicBezTo>
                  <a:cubicBezTo>
                    <a:pt x="2802" y="2174"/>
                    <a:pt x="3736" y="1474"/>
                    <a:pt x="4737" y="940"/>
                  </a:cubicBezTo>
                  <a:cubicBezTo>
                    <a:pt x="5378" y="605"/>
                    <a:pt x="6066" y="341"/>
                    <a:pt x="6800" y="341"/>
                  </a:cubicBezTo>
                  <a:close/>
                  <a:moveTo>
                    <a:pt x="7972" y="11547"/>
                  </a:moveTo>
                  <a:cubicBezTo>
                    <a:pt x="7214" y="12164"/>
                    <a:pt x="5781" y="12460"/>
                    <a:pt x="4596" y="12460"/>
                  </a:cubicBezTo>
                  <a:cubicBezTo>
                    <a:pt x="4114" y="12460"/>
                    <a:pt x="3673" y="12411"/>
                    <a:pt x="3336" y="12315"/>
                  </a:cubicBezTo>
                  <a:cubicBezTo>
                    <a:pt x="4937" y="12281"/>
                    <a:pt x="6438" y="11881"/>
                    <a:pt x="7972" y="11547"/>
                  </a:cubicBezTo>
                  <a:close/>
                  <a:moveTo>
                    <a:pt x="7175" y="1"/>
                  </a:moveTo>
                  <a:cubicBezTo>
                    <a:pt x="6485" y="1"/>
                    <a:pt x="5801" y="136"/>
                    <a:pt x="5170" y="406"/>
                  </a:cubicBezTo>
                  <a:cubicBezTo>
                    <a:pt x="2969" y="1340"/>
                    <a:pt x="1368" y="2875"/>
                    <a:pt x="500" y="5143"/>
                  </a:cubicBezTo>
                  <a:cubicBezTo>
                    <a:pt x="134" y="6177"/>
                    <a:pt x="0" y="7178"/>
                    <a:pt x="200" y="8245"/>
                  </a:cubicBezTo>
                  <a:cubicBezTo>
                    <a:pt x="300" y="8779"/>
                    <a:pt x="300" y="9313"/>
                    <a:pt x="234" y="9846"/>
                  </a:cubicBezTo>
                  <a:cubicBezTo>
                    <a:pt x="134" y="10480"/>
                    <a:pt x="601" y="11080"/>
                    <a:pt x="1268" y="11147"/>
                  </a:cubicBezTo>
                  <a:cubicBezTo>
                    <a:pt x="1668" y="11214"/>
                    <a:pt x="1735" y="11247"/>
                    <a:pt x="1801" y="11614"/>
                  </a:cubicBezTo>
                  <a:cubicBezTo>
                    <a:pt x="1901" y="12081"/>
                    <a:pt x="2168" y="12381"/>
                    <a:pt x="2535" y="12515"/>
                  </a:cubicBezTo>
                  <a:cubicBezTo>
                    <a:pt x="2902" y="12648"/>
                    <a:pt x="3269" y="12782"/>
                    <a:pt x="3603" y="12815"/>
                  </a:cubicBezTo>
                  <a:cubicBezTo>
                    <a:pt x="3878" y="12842"/>
                    <a:pt x="4150" y="12855"/>
                    <a:pt x="4418" y="12855"/>
                  </a:cubicBezTo>
                  <a:cubicBezTo>
                    <a:pt x="6166" y="12855"/>
                    <a:pt x="7770" y="12302"/>
                    <a:pt x="9273" y="11347"/>
                  </a:cubicBezTo>
                  <a:cubicBezTo>
                    <a:pt x="10508" y="10580"/>
                    <a:pt x="11342" y="9446"/>
                    <a:pt x="11909" y="8112"/>
                  </a:cubicBezTo>
                  <a:cubicBezTo>
                    <a:pt x="12442" y="6844"/>
                    <a:pt x="12609" y="5577"/>
                    <a:pt x="12509" y="4276"/>
                  </a:cubicBezTo>
                  <a:cubicBezTo>
                    <a:pt x="12409" y="3375"/>
                    <a:pt x="12042" y="2674"/>
                    <a:pt x="11275" y="2274"/>
                  </a:cubicBezTo>
                  <a:cubicBezTo>
                    <a:pt x="11075" y="1974"/>
                    <a:pt x="11008" y="1707"/>
                    <a:pt x="10808" y="1540"/>
                  </a:cubicBezTo>
                  <a:cubicBezTo>
                    <a:pt x="10207" y="973"/>
                    <a:pt x="9474" y="540"/>
                    <a:pt x="8673" y="273"/>
                  </a:cubicBezTo>
                  <a:cubicBezTo>
                    <a:pt x="8239" y="173"/>
                    <a:pt x="7839" y="39"/>
                    <a:pt x="7405" y="6"/>
                  </a:cubicBezTo>
                  <a:cubicBezTo>
                    <a:pt x="7329" y="3"/>
                    <a:pt x="7252" y="1"/>
                    <a:pt x="7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8"/>
            <p:cNvSpPr/>
            <p:nvPr/>
          </p:nvSpPr>
          <p:spPr>
            <a:xfrm>
              <a:off x="2827200" y="397700"/>
              <a:ext cx="222575" cy="94775"/>
            </a:xfrm>
            <a:custGeom>
              <a:avLst/>
              <a:gdLst/>
              <a:ahLst/>
              <a:cxnLst/>
              <a:rect l="l" t="t" r="r" b="b"/>
              <a:pathLst>
                <a:path w="8903" h="3791" extrusionOk="0">
                  <a:moveTo>
                    <a:pt x="8873" y="322"/>
                  </a:moveTo>
                  <a:cubicBezTo>
                    <a:pt x="8884" y="333"/>
                    <a:pt x="8892" y="337"/>
                    <a:pt x="8895" y="337"/>
                  </a:cubicBezTo>
                  <a:cubicBezTo>
                    <a:pt x="8903" y="337"/>
                    <a:pt x="8895" y="322"/>
                    <a:pt x="8873" y="322"/>
                  </a:cubicBezTo>
                  <a:close/>
                  <a:moveTo>
                    <a:pt x="7199" y="1"/>
                  </a:moveTo>
                  <a:cubicBezTo>
                    <a:pt x="6681" y="1"/>
                    <a:pt x="6167" y="84"/>
                    <a:pt x="5671" y="255"/>
                  </a:cubicBezTo>
                  <a:cubicBezTo>
                    <a:pt x="3736" y="922"/>
                    <a:pt x="1968" y="1890"/>
                    <a:pt x="467" y="3257"/>
                  </a:cubicBezTo>
                  <a:cubicBezTo>
                    <a:pt x="300" y="3424"/>
                    <a:pt x="167" y="3524"/>
                    <a:pt x="0" y="3658"/>
                  </a:cubicBezTo>
                  <a:cubicBezTo>
                    <a:pt x="33" y="3691"/>
                    <a:pt x="67" y="3724"/>
                    <a:pt x="100" y="3791"/>
                  </a:cubicBezTo>
                  <a:cubicBezTo>
                    <a:pt x="167" y="3724"/>
                    <a:pt x="267" y="3658"/>
                    <a:pt x="334" y="3591"/>
                  </a:cubicBezTo>
                  <a:cubicBezTo>
                    <a:pt x="1735" y="2390"/>
                    <a:pt x="3302" y="1523"/>
                    <a:pt x="5004" y="822"/>
                  </a:cubicBezTo>
                  <a:cubicBezTo>
                    <a:pt x="5738" y="522"/>
                    <a:pt x="6505" y="322"/>
                    <a:pt x="7305" y="322"/>
                  </a:cubicBezTo>
                  <a:lnTo>
                    <a:pt x="8873" y="322"/>
                  </a:lnTo>
                  <a:cubicBezTo>
                    <a:pt x="8806" y="288"/>
                    <a:pt x="8740" y="255"/>
                    <a:pt x="8673" y="222"/>
                  </a:cubicBezTo>
                  <a:cubicBezTo>
                    <a:pt x="8186" y="76"/>
                    <a:pt x="7691" y="1"/>
                    <a:pt x="7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8"/>
            <p:cNvSpPr/>
            <p:nvPr/>
          </p:nvSpPr>
          <p:spPr>
            <a:xfrm>
              <a:off x="2911425" y="381375"/>
              <a:ext cx="128450" cy="30225"/>
            </a:xfrm>
            <a:custGeom>
              <a:avLst/>
              <a:gdLst/>
              <a:ahLst/>
              <a:cxnLst/>
              <a:rect l="l" t="t" r="r" b="b"/>
              <a:pathLst>
                <a:path w="5138" h="1209" extrusionOk="0">
                  <a:moveTo>
                    <a:pt x="4103" y="1"/>
                  </a:moveTo>
                  <a:cubicBezTo>
                    <a:pt x="2680" y="1"/>
                    <a:pt x="675" y="534"/>
                    <a:pt x="0" y="1208"/>
                  </a:cubicBezTo>
                  <a:cubicBezTo>
                    <a:pt x="1582" y="702"/>
                    <a:pt x="3164" y="136"/>
                    <a:pt x="4860" y="136"/>
                  </a:cubicBezTo>
                  <a:cubicBezTo>
                    <a:pt x="4952" y="136"/>
                    <a:pt x="5044" y="137"/>
                    <a:pt x="5137" y="141"/>
                  </a:cubicBezTo>
                  <a:cubicBezTo>
                    <a:pt x="4870" y="44"/>
                    <a:pt x="4510" y="1"/>
                    <a:pt x="4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8"/>
            <p:cNvSpPr/>
            <p:nvPr/>
          </p:nvSpPr>
          <p:spPr>
            <a:xfrm>
              <a:off x="3089050" y="399050"/>
              <a:ext cx="79250" cy="90925"/>
            </a:xfrm>
            <a:custGeom>
              <a:avLst/>
              <a:gdLst/>
              <a:ahLst/>
              <a:cxnLst/>
              <a:rect l="l" t="t" r="r" b="b"/>
              <a:pathLst>
                <a:path w="3170" h="3637" extrusionOk="0">
                  <a:moveTo>
                    <a:pt x="0" y="1"/>
                  </a:moveTo>
                  <a:cubicBezTo>
                    <a:pt x="567" y="535"/>
                    <a:pt x="1234" y="1002"/>
                    <a:pt x="1768" y="1602"/>
                  </a:cubicBezTo>
                  <a:cubicBezTo>
                    <a:pt x="2302" y="2203"/>
                    <a:pt x="2669" y="2936"/>
                    <a:pt x="3136" y="3637"/>
                  </a:cubicBezTo>
                  <a:cubicBezTo>
                    <a:pt x="3169" y="2503"/>
                    <a:pt x="834" y="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8"/>
            <p:cNvSpPr/>
            <p:nvPr/>
          </p:nvSpPr>
          <p:spPr>
            <a:xfrm>
              <a:off x="3138250" y="957800"/>
              <a:ext cx="48400" cy="75900"/>
            </a:xfrm>
            <a:custGeom>
              <a:avLst/>
              <a:gdLst/>
              <a:ahLst/>
              <a:cxnLst/>
              <a:rect l="l" t="t" r="r" b="b"/>
              <a:pathLst>
                <a:path w="1936" h="3036" extrusionOk="0">
                  <a:moveTo>
                    <a:pt x="100" y="0"/>
                  </a:moveTo>
                  <a:cubicBezTo>
                    <a:pt x="67" y="34"/>
                    <a:pt x="34" y="34"/>
                    <a:pt x="0" y="67"/>
                  </a:cubicBezTo>
                  <a:cubicBezTo>
                    <a:pt x="534" y="968"/>
                    <a:pt x="1068" y="1902"/>
                    <a:pt x="1635" y="2836"/>
                  </a:cubicBezTo>
                  <a:cubicBezTo>
                    <a:pt x="1668" y="2902"/>
                    <a:pt x="1768" y="2969"/>
                    <a:pt x="1868" y="3036"/>
                  </a:cubicBezTo>
                  <a:cubicBezTo>
                    <a:pt x="1902" y="3002"/>
                    <a:pt x="1902" y="3002"/>
                    <a:pt x="1935" y="2969"/>
                  </a:cubicBezTo>
                  <a:cubicBezTo>
                    <a:pt x="1468" y="1902"/>
                    <a:pt x="701" y="1001"/>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8"/>
            <p:cNvSpPr/>
            <p:nvPr/>
          </p:nvSpPr>
          <p:spPr>
            <a:xfrm>
              <a:off x="3146575" y="424925"/>
              <a:ext cx="34225" cy="47550"/>
            </a:xfrm>
            <a:custGeom>
              <a:avLst/>
              <a:gdLst/>
              <a:ahLst/>
              <a:cxnLst/>
              <a:rect l="l" t="t" r="r" b="b"/>
              <a:pathLst>
                <a:path w="1369" h="1902" extrusionOk="0">
                  <a:moveTo>
                    <a:pt x="68" y="0"/>
                  </a:moveTo>
                  <a:cubicBezTo>
                    <a:pt x="34" y="33"/>
                    <a:pt x="34" y="67"/>
                    <a:pt x="1" y="67"/>
                  </a:cubicBezTo>
                  <a:cubicBezTo>
                    <a:pt x="301" y="600"/>
                    <a:pt x="601" y="1134"/>
                    <a:pt x="902" y="1668"/>
                  </a:cubicBezTo>
                  <a:cubicBezTo>
                    <a:pt x="968" y="1735"/>
                    <a:pt x="1068" y="1835"/>
                    <a:pt x="1168" y="1901"/>
                  </a:cubicBezTo>
                  <a:cubicBezTo>
                    <a:pt x="1369" y="1635"/>
                    <a:pt x="1202" y="1434"/>
                    <a:pt x="1102" y="1234"/>
                  </a:cubicBezTo>
                  <a:cubicBezTo>
                    <a:pt x="868" y="767"/>
                    <a:pt x="535" y="3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8"/>
            <p:cNvSpPr/>
            <p:nvPr/>
          </p:nvSpPr>
          <p:spPr>
            <a:xfrm>
              <a:off x="2728775" y="886900"/>
              <a:ext cx="36725" cy="82600"/>
            </a:xfrm>
            <a:custGeom>
              <a:avLst/>
              <a:gdLst/>
              <a:ahLst/>
              <a:cxnLst/>
              <a:rect l="l" t="t" r="r" b="b"/>
              <a:pathLst>
                <a:path w="1469" h="3304" extrusionOk="0">
                  <a:moveTo>
                    <a:pt x="1" y="1"/>
                  </a:moveTo>
                  <a:cubicBezTo>
                    <a:pt x="368" y="1669"/>
                    <a:pt x="935" y="2903"/>
                    <a:pt x="1469" y="3303"/>
                  </a:cubicBezTo>
                  <a:cubicBezTo>
                    <a:pt x="1002" y="2236"/>
                    <a:pt x="501" y="113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8"/>
            <p:cNvSpPr/>
            <p:nvPr/>
          </p:nvSpPr>
          <p:spPr>
            <a:xfrm>
              <a:off x="2702925" y="771000"/>
              <a:ext cx="19225" cy="78400"/>
            </a:xfrm>
            <a:custGeom>
              <a:avLst/>
              <a:gdLst/>
              <a:ahLst/>
              <a:cxnLst/>
              <a:rect l="l" t="t" r="r" b="b"/>
              <a:pathLst>
                <a:path w="769" h="3136" extrusionOk="0">
                  <a:moveTo>
                    <a:pt x="201" y="0"/>
                  </a:moveTo>
                  <a:cubicBezTo>
                    <a:pt x="1" y="801"/>
                    <a:pt x="268" y="2502"/>
                    <a:pt x="768" y="3136"/>
                  </a:cubicBezTo>
                  <a:cubicBezTo>
                    <a:pt x="568" y="2035"/>
                    <a:pt x="368" y="1001"/>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8"/>
            <p:cNvSpPr/>
            <p:nvPr/>
          </p:nvSpPr>
          <p:spPr>
            <a:xfrm>
              <a:off x="2879725" y="618375"/>
              <a:ext cx="35050" cy="43400"/>
            </a:xfrm>
            <a:custGeom>
              <a:avLst/>
              <a:gdLst/>
              <a:ahLst/>
              <a:cxnLst/>
              <a:rect l="l" t="t" r="r" b="b"/>
              <a:pathLst>
                <a:path w="1402" h="1736" extrusionOk="0">
                  <a:moveTo>
                    <a:pt x="1" y="1"/>
                  </a:moveTo>
                  <a:lnTo>
                    <a:pt x="1" y="1"/>
                  </a:lnTo>
                  <a:cubicBezTo>
                    <a:pt x="34" y="701"/>
                    <a:pt x="768" y="1535"/>
                    <a:pt x="1402" y="1735"/>
                  </a:cubicBezTo>
                  <a:cubicBezTo>
                    <a:pt x="968" y="1168"/>
                    <a:pt x="601" y="56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8"/>
            <p:cNvSpPr/>
            <p:nvPr/>
          </p:nvSpPr>
          <p:spPr>
            <a:xfrm>
              <a:off x="2922250" y="582525"/>
              <a:ext cx="24225" cy="45900"/>
            </a:xfrm>
            <a:custGeom>
              <a:avLst/>
              <a:gdLst/>
              <a:ahLst/>
              <a:cxnLst/>
              <a:rect l="l" t="t" r="r" b="b"/>
              <a:pathLst>
                <a:path w="969" h="1836" extrusionOk="0">
                  <a:moveTo>
                    <a:pt x="68" y="1"/>
                  </a:moveTo>
                  <a:cubicBezTo>
                    <a:pt x="68" y="34"/>
                    <a:pt x="34" y="34"/>
                    <a:pt x="1" y="67"/>
                  </a:cubicBezTo>
                  <a:cubicBezTo>
                    <a:pt x="34" y="401"/>
                    <a:pt x="201" y="701"/>
                    <a:pt x="334" y="1001"/>
                  </a:cubicBezTo>
                  <a:cubicBezTo>
                    <a:pt x="501" y="1268"/>
                    <a:pt x="535" y="1635"/>
                    <a:pt x="968" y="1835"/>
                  </a:cubicBezTo>
                  <a:cubicBezTo>
                    <a:pt x="935" y="1568"/>
                    <a:pt x="901" y="1402"/>
                    <a:pt x="868" y="1201"/>
                  </a:cubicBezTo>
                  <a:cubicBezTo>
                    <a:pt x="868" y="1168"/>
                    <a:pt x="868" y="1135"/>
                    <a:pt x="868" y="1101"/>
                  </a:cubicBezTo>
                  <a:cubicBezTo>
                    <a:pt x="735" y="968"/>
                    <a:pt x="601" y="868"/>
                    <a:pt x="535" y="701"/>
                  </a:cubicBezTo>
                  <a:cubicBezTo>
                    <a:pt x="368" y="501"/>
                    <a:pt x="234" y="234"/>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8"/>
            <p:cNvSpPr/>
            <p:nvPr/>
          </p:nvSpPr>
          <p:spPr>
            <a:xfrm>
              <a:off x="3156600" y="849375"/>
              <a:ext cx="33375" cy="25050"/>
            </a:xfrm>
            <a:custGeom>
              <a:avLst/>
              <a:gdLst/>
              <a:ahLst/>
              <a:cxnLst/>
              <a:rect l="l" t="t" r="r" b="b"/>
              <a:pathLst>
                <a:path w="1335" h="1002" extrusionOk="0">
                  <a:moveTo>
                    <a:pt x="0" y="1"/>
                  </a:moveTo>
                  <a:lnTo>
                    <a:pt x="0" y="1"/>
                  </a:lnTo>
                  <a:cubicBezTo>
                    <a:pt x="100" y="501"/>
                    <a:pt x="801" y="1002"/>
                    <a:pt x="1334" y="1002"/>
                  </a:cubicBezTo>
                  <a:cubicBezTo>
                    <a:pt x="1168" y="668"/>
                    <a:pt x="734" y="3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8"/>
            <p:cNvSpPr/>
            <p:nvPr/>
          </p:nvSpPr>
          <p:spPr>
            <a:xfrm>
              <a:off x="3191625" y="608375"/>
              <a:ext cx="46725" cy="34225"/>
            </a:xfrm>
            <a:custGeom>
              <a:avLst/>
              <a:gdLst/>
              <a:ahLst/>
              <a:cxnLst/>
              <a:rect l="l" t="t" r="r" b="b"/>
              <a:pathLst>
                <a:path w="1869" h="1369" extrusionOk="0">
                  <a:moveTo>
                    <a:pt x="1801" y="1"/>
                  </a:moveTo>
                  <a:cubicBezTo>
                    <a:pt x="1101" y="301"/>
                    <a:pt x="501" y="701"/>
                    <a:pt x="0" y="1268"/>
                  </a:cubicBezTo>
                  <a:cubicBezTo>
                    <a:pt x="0" y="1302"/>
                    <a:pt x="34" y="1335"/>
                    <a:pt x="67" y="1368"/>
                  </a:cubicBezTo>
                  <a:cubicBezTo>
                    <a:pt x="667" y="935"/>
                    <a:pt x="1268" y="534"/>
                    <a:pt x="1868" y="134"/>
                  </a:cubicBezTo>
                  <a:cubicBezTo>
                    <a:pt x="1835" y="101"/>
                    <a:pt x="1801" y="34"/>
                    <a:pt x="1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8"/>
            <p:cNvSpPr/>
            <p:nvPr/>
          </p:nvSpPr>
          <p:spPr>
            <a:xfrm>
              <a:off x="2893900" y="610875"/>
              <a:ext cx="30050" cy="38400"/>
            </a:xfrm>
            <a:custGeom>
              <a:avLst/>
              <a:gdLst/>
              <a:ahLst/>
              <a:cxnLst/>
              <a:rect l="l" t="t" r="r" b="b"/>
              <a:pathLst>
                <a:path w="1202" h="1536" extrusionOk="0">
                  <a:moveTo>
                    <a:pt x="1" y="1"/>
                  </a:moveTo>
                  <a:lnTo>
                    <a:pt x="1" y="1"/>
                  </a:lnTo>
                  <a:cubicBezTo>
                    <a:pt x="167" y="534"/>
                    <a:pt x="801" y="1302"/>
                    <a:pt x="1202" y="1535"/>
                  </a:cubicBezTo>
                  <a:cubicBezTo>
                    <a:pt x="1035" y="968"/>
                    <a:pt x="368"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8"/>
            <p:cNvSpPr/>
            <p:nvPr/>
          </p:nvSpPr>
          <p:spPr>
            <a:xfrm>
              <a:off x="3197450" y="627550"/>
              <a:ext cx="56725" cy="24250"/>
            </a:xfrm>
            <a:custGeom>
              <a:avLst/>
              <a:gdLst/>
              <a:ahLst/>
              <a:cxnLst/>
              <a:rect l="l" t="t" r="r" b="b"/>
              <a:pathLst>
                <a:path w="2269" h="970" extrusionOk="0">
                  <a:moveTo>
                    <a:pt x="2269" y="1"/>
                  </a:moveTo>
                  <a:lnTo>
                    <a:pt x="2269" y="1"/>
                  </a:lnTo>
                  <a:cubicBezTo>
                    <a:pt x="1435" y="268"/>
                    <a:pt x="735" y="568"/>
                    <a:pt x="1" y="968"/>
                  </a:cubicBezTo>
                  <a:cubicBezTo>
                    <a:pt x="14" y="969"/>
                    <a:pt x="28" y="970"/>
                    <a:pt x="42" y="970"/>
                  </a:cubicBezTo>
                  <a:cubicBezTo>
                    <a:pt x="541" y="970"/>
                    <a:pt x="1783" y="422"/>
                    <a:pt x="2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8"/>
            <p:cNvSpPr/>
            <p:nvPr/>
          </p:nvSpPr>
          <p:spPr>
            <a:xfrm>
              <a:off x="2955625" y="570850"/>
              <a:ext cx="16700" cy="38375"/>
            </a:xfrm>
            <a:custGeom>
              <a:avLst/>
              <a:gdLst/>
              <a:ahLst/>
              <a:cxnLst/>
              <a:rect l="l" t="t" r="r" b="b"/>
              <a:pathLst>
                <a:path w="668" h="1535" extrusionOk="0">
                  <a:moveTo>
                    <a:pt x="0" y="1"/>
                  </a:moveTo>
                  <a:lnTo>
                    <a:pt x="0" y="1"/>
                  </a:lnTo>
                  <a:cubicBezTo>
                    <a:pt x="33" y="734"/>
                    <a:pt x="300" y="1368"/>
                    <a:pt x="667" y="1535"/>
                  </a:cubicBezTo>
                  <a:cubicBezTo>
                    <a:pt x="567" y="935"/>
                    <a:pt x="267" y="4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8"/>
            <p:cNvSpPr/>
            <p:nvPr/>
          </p:nvSpPr>
          <p:spPr>
            <a:xfrm>
              <a:off x="3052350" y="522475"/>
              <a:ext cx="8375" cy="47575"/>
            </a:xfrm>
            <a:custGeom>
              <a:avLst/>
              <a:gdLst/>
              <a:ahLst/>
              <a:cxnLst/>
              <a:rect l="l" t="t" r="r" b="b"/>
              <a:pathLst>
                <a:path w="335" h="1903" extrusionOk="0">
                  <a:moveTo>
                    <a:pt x="267" y="1"/>
                  </a:moveTo>
                  <a:cubicBezTo>
                    <a:pt x="134" y="635"/>
                    <a:pt x="1" y="1268"/>
                    <a:pt x="101" y="1902"/>
                  </a:cubicBezTo>
                  <a:cubicBezTo>
                    <a:pt x="301" y="1268"/>
                    <a:pt x="334" y="635"/>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8"/>
            <p:cNvSpPr/>
            <p:nvPr/>
          </p:nvSpPr>
          <p:spPr>
            <a:xfrm>
              <a:off x="2921425" y="444925"/>
              <a:ext cx="20875" cy="51725"/>
            </a:xfrm>
            <a:custGeom>
              <a:avLst/>
              <a:gdLst/>
              <a:ahLst/>
              <a:cxnLst/>
              <a:rect l="l" t="t" r="r" b="b"/>
              <a:pathLst>
                <a:path w="835" h="2069" extrusionOk="0">
                  <a:moveTo>
                    <a:pt x="0" y="1"/>
                  </a:moveTo>
                  <a:cubicBezTo>
                    <a:pt x="134" y="734"/>
                    <a:pt x="501" y="1402"/>
                    <a:pt x="834" y="2069"/>
                  </a:cubicBezTo>
                  <a:cubicBezTo>
                    <a:pt x="668" y="1368"/>
                    <a:pt x="401" y="6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8"/>
            <p:cNvSpPr/>
            <p:nvPr/>
          </p:nvSpPr>
          <p:spPr>
            <a:xfrm>
              <a:off x="3173275" y="593375"/>
              <a:ext cx="36725" cy="29200"/>
            </a:xfrm>
            <a:custGeom>
              <a:avLst/>
              <a:gdLst/>
              <a:ahLst/>
              <a:cxnLst/>
              <a:rect l="l" t="t" r="r" b="b"/>
              <a:pathLst>
                <a:path w="1469" h="1168" extrusionOk="0">
                  <a:moveTo>
                    <a:pt x="1468" y="0"/>
                  </a:moveTo>
                  <a:lnTo>
                    <a:pt x="1468" y="0"/>
                  </a:lnTo>
                  <a:cubicBezTo>
                    <a:pt x="901" y="267"/>
                    <a:pt x="401" y="667"/>
                    <a:pt x="0" y="1168"/>
                  </a:cubicBezTo>
                  <a:cubicBezTo>
                    <a:pt x="534" y="801"/>
                    <a:pt x="1068" y="501"/>
                    <a:pt x="1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8"/>
            <p:cNvSpPr/>
            <p:nvPr/>
          </p:nvSpPr>
          <p:spPr>
            <a:xfrm>
              <a:off x="2863875" y="866900"/>
              <a:ext cx="27550" cy="25050"/>
            </a:xfrm>
            <a:custGeom>
              <a:avLst/>
              <a:gdLst/>
              <a:ahLst/>
              <a:cxnLst/>
              <a:rect l="l" t="t" r="r" b="b"/>
              <a:pathLst>
                <a:path w="1102" h="1002" extrusionOk="0">
                  <a:moveTo>
                    <a:pt x="1102" y="0"/>
                  </a:moveTo>
                  <a:cubicBezTo>
                    <a:pt x="668" y="0"/>
                    <a:pt x="201" y="434"/>
                    <a:pt x="1" y="1001"/>
                  </a:cubicBezTo>
                  <a:cubicBezTo>
                    <a:pt x="434" y="634"/>
                    <a:pt x="835" y="401"/>
                    <a:pt x="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8"/>
            <p:cNvSpPr/>
            <p:nvPr/>
          </p:nvSpPr>
          <p:spPr>
            <a:xfrm>
              <a:off x="2839700" y="709300"/>
              <a:ext cx="35050" cy="12525"/>
            </a:xfrm>
            <a:custGeom>
              <a:avLst/>
              <a:gdLst/>
              <a:ahLst/>
              <a:cxnLst/>
              <a:rect l="l" t="t" r="r" b="b"/>
              <a:pathLst>
                <a:path w="1402" h="501" extrusionOk="0">
                  <a:moveTo>
                    <a:pt x="273" y="1"/>
                  </a:moveTo>
                  <a:cubicBezTo>
                    <a:pt x="186" y="1"/>
                    <a:pt x="96" y="11"/>
                    <a:pt x="0" y="33"/>
                  </a:cubicBezTo>
                  <a:cubicBezTo>
                    <a:pt x="434" y="267"/>
                    <a:pt x="901" y="467"/>
                    <a:pt x="1401" y="500"/>
                  </a:cubicBezTo>
                  <a:cubicBezTo>
                    <a:pt x="1041" y="250"/>
                    <a:pt x="703"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8"/>
            <p:cNvSpPr/>
            <p:nvPr/>
          </p:nvSpPr>
          <p:spPr>
            <a:xfrm>
              <a:off x="3099050" y="891925"/>
              <a:ext cx="20050" cy="31700"/>
            </a:xfrm>
            <a:custGeom>
              <a:avLst/>
              <a:gdLst/>
              <a:ahLst/>
              <a:cxnLst/>
              <a:rect l="l" t="t" r="r" b="b"/>
              <a:pathLst>
                <a:path w="802" h="1268" extrusionOk="0">
                  <a:moveTo>
                    <a:pt x="1" y="0"/>
                  </a:moveTo>
                  <a:lnTo>
                    <a:pt x="1" y="0"/>
                  </a:lnTo>
                  <a:cubicBezTo>
                    <a:pt x="101" y="534"/>
                    <a:pt x="434" y="934"/>
                    <a:pt x="801" y="1268"/>
                  </a:cubicBezTo>
                  <a:cubicBezTo>
                    <a:pt x="701" y="767"/>
                    <a:pt x="334" y="3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8"/>
            <p:cNvSpPr/>
            <p:nvPr/>
          </p:nvSpPr>
          <p:spPr>
            <a:xfrm>
              <a:off x="3169100" y="832700"/>
              <a:ext cx="26700" cy="15050"/>
            </a:xfrm>
            <a:custGeom>
              <a:avLst/>
              <a:gdLst/>
              <a:ahLst/>
              <a:cxnLst/>
              <a:rect l="l" t="t" r="r" b="b"/>
              <a:pathLst>
                <a:path w="1068" h="602" extrusionOk="0">
                  <a:moveTo>
                    <a:pt x="1" y="1"/>
                  </a:moveTo>
                  <a:cubicBezTo>
                    <a:pt x="234" y="368"/>
                    <a:pt x="568" y="534"/>
                    <a:pt x="1068" y="601"/>
                  </a:cubicBezTo>
                  <a:cubicBezTo>
                    <a:pt x="801" y="201"/>
                    <a:pt x="4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8"/>
            <p:cNvSpPr/>
            <p:nvPr/>
          </p:nvSpPr>
          <p:spPr>
            <a:xfrm>
              <a:off x="3084050" y="896925"/>
              <a:ext cx="22525" cy="42550"/>
            </a:xfrm>
            <a:custGeom>
              <a:avLst/>
              <a:gdLst/>
              <a:ahLst/>
              <a:cxnLst/>
              <a:rect l="l" t="t" r="r" b="b"/>
              <a:pathLst>
                <a:path w="901" h="1702" extrusionOk="0">
                  <a:moveTo>
                    <a:pt x="100" y="0"/>
                  </a:moveTo>
                  <a:cubicBezTo>
                    <a:pt x="67" y="0"/>
                    <a:pt x="33" y="34"/>
                    <a:pt x="0" y="34"/>
                  </a:cubicBezTo>
                  <a:cubicBezTo>
                    <a:pt x="200" y="634"/>
                    <a:pt x="434" y="1201"/>
                    <a:pt x="801" y="1701"/>
                  </a:cubicBezTo>
                  <a:cubicBezTo>
                    <a:pt x="834" y="1701"/>
                    <a:pt x="867" y="1668"/>
                    <a:pt x="901" y="1668"/>
                  </a:cubicBezTo>
                  <a:cubicBezTo>
                    <a:pt x="634" y="1101"/>
                    <a:pt x="367" y="5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8"/>
            <p:cNvSpPr/>
            <p:nvPr/>
          </p:nvSpPr>
          <p:spPr>
            <a:xfrm>
              <a:off x="3196625" y="775175"/>
              <a:ext cx="30050" cy="12925"/>
            </a:xfrm>
            <a:custGeom>
              <a:avLst/>
              <a:gdLst/>
              <a:ahLst/>
              <a:cxnLst/>
              <a:rect l="l" t="t" r="r" b="b"/>
              <a:pathLst>
                <a:path w="1202" h="517" extrusionOk="0">
                  <a:moveTo>
                    <a:pt x="0" y="0"/>
                  </a:moveTo>
                  <a:cubicBezTo>
                    <a:pt x="217" y="336"/>
                    <a:pt x="502" y="517"/>
                    <a:pt x="819" y="517"/>
                  </a:cubicBezTo>
                  <a:cubicBezTo>
                    <a:pt x="942" y="517"/>
                    <a:pt x="1070" y="490"/>
                    <a:pt x="1201" y="434"/>
                  </a:cubicBezTo>
                  <a:cubicBezTo>
                    <a:pt x="801" y="234"/>
                    <a:pt x="434" y="6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8"/>
            <p:cNvSpPr/>
            <p:nvPr/>
          </p:nvSpPr>
          <p:spPr>
            <a:xfrm>
              <a:off x="2848050" y="818525"/>
              <a:ext cx="29200" cy="20875"/>
            </a:xfrm>
            <a:custGeom>
              <a:avLst/>
              <a:gdLst/>
              <a:ahLst/>
              <a:cxnLst/>
              <a:rect l="l" t="t" r="r" b="b"/>
              <a:pathLst>
                <a:path w="1168" h="835" extrusionOk="0">
                  <a:moveTo>
                    <a:pt x="1101" y="1"/>
                  </a:moveTo>
                  <a:cubicBezTo>
                    <a:pt x="667" y="167"/>
                    <a:pt x="300" y="434"/>
                    <a:pt x="0" y="734"/>
                  </a:cubicBezTo>
                  <a:lnTo>
                    <a:pt x="67" y="835"/>
                  </a:lnTo>
                  <a:cubicBezTo>
                    <a:pt x="434" y="601"/>
                    <a:pt x="801" y="368"/>
                    <a:pt x="1168" y="134"/>
                  </a:cubicBezTo>
                  <a:cubicBezTo>
                    <a:pt x="1134" y="101"/>
                    <a:pt x="1134" y="34"/>
                    <a:pt x="1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8"/>
            <p:cNvSpPr/>
            <p:nvPr/>
          </p:nvSpPr>
          <p:spPr>
            <a:xfrm>
              <a:off x="2857200" y="840125"/>
              <a:ext cx="21725" cy="17625"/>
            </a:xfrm>
            <a:custGeom>
              <a:avLst/>
              <a:gdLst/>
              <a:ahLst/>
              <a:cxnLst/>
              <a:rect l="l" t="t" r="r" b="b"/>
              <a:pathLst>
                <a:path w="869" h="705" extrusionOk="0">
                  <a:moveTo>
                    <a:pt x="643" y="1"/>
                  </a:moveTo>
                  <a:cubicBezTo>
                    <a:pt x="330" y="1"/>
                    <a:pt x="110" y="241"/>
                    <a:pt x="1" y="704"/>
                  </a:cubicBezTo>
                  <a:cubicBezTo>
                    <a:pt x="301" y="471"/>
                    <a:pt x="568" y="271"/>
                    <a:pt x="868" y="37"/>
                  </a:cubicBezTo>
                  <a:cubicBezTo>
                    <a:pt x="789" y="13"/>
                    <a:pt x="714"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8"/>
            <p:cNvSpPr/>
            <p:nvPr/>
          </p:nvSpPr>
          <p:spPr>
            <a:xfrm>
              <a:off x="3113225" y="889400"/>
              <a:ext cx="16700" cy="24225"/>
            </a:xfrm>
            <a:custGeom>
              <a:avLst/>
              <a:gdLst/>
              <a:ahLst/>
              <a:cxnLst/>
              <a:rect l="l" t="t" r="r" b="b"/>
              <a:pathLst>
                <a:path w="668" h="969" extrusionOk="0">
                  <a:moveTo>
                    <a:pt x="1" y="1"/>
                  </a:moveTo>
                  <a:lnTo>
                    <a:pt x="1" y="1"/>
                  </a:lnTo>
                  <a:cubicBezTo>
                    <a:pt x="134" y="501"/>
                    <a:pt x="267" y="802"/>
                    <a:pt x="668" y="968"/>
                  </a:cubicBezTo>
                  <a:cubicBezTo>
                    <a:pt x="568" y="601"/>
                    <a:pt x="401" y="3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8"/>
            <p:cNvSpPr/>
            <p:nvPr/>
          </p:nvSpPr>
          <p:spPr>
            <a:xfrm>
              <a:off x="3003150" y="540000"/>
              <a:ext cx="9200" cy="40050"/>
            </a:xfrm>
            <a:custGeom>
              <a:avLst/>
              <a:gdLst/>
              <a:ahLst/>
              <a:cxnLst/>
              <a:rect l="l" t="t" r="r" b="b"/>
              <a:pathLst>
                <a:path w="368" h="1602" extrusionOk="0">
                  <a:moveTo>
                    <a:pt x="101" y="0"/>
                  </a:moveTo>
                  <a:cubicBezTo>
                    <a:pt x="67" y="0"/>
                    <a:pt x="34" y="34"/>
                    <a:pt x="0" y="34"/>
                  </a:cubicBezTo>
                  <a:cubicBezTo>
                    <a:pt x="101" y="534"/>
                    <a:pt x="67" y="1101"/>
                    <a:pt x="267" y="1601"/>
                  </a:cubicBezTo>
                  <a:cubicBezTo>
                    <a:pt x="301" y="1568"/>
                    <a:pt x="334" y="1568"/>
                    <a:pt x="367" y="1568"/>
                  </a:cubicBezTo>
                  <a:cubicBezTo>
                    <a:pt x="301" y="1068"/>
                    <a:pt x="201" y="534"/>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8"/>
            <p:cNvSpPr/>
            <p:nvPr/>
          </p:nvSpPr>
          <p:spPr>
            <a:xfrm>
              <a:off x="3038175" y="527475"/>
              <a:ext cx="3350" cy="39225"/>
            </a:xfrm>
            <a:custGeom>
              <a:avLst/>
              <a:gdLst/>
              <a:ahLst/>
              <a:cxnLst/>
              <a:rect l="l" t="t" r="r" b="b"/>
              <a:pathLst>
                <a:path w="134" h="1569" extrusionOk="0">
                  <a:moveTo>
                    <a:pt x="134" y="1"/>
                  </a:moveTo>
                  <a:cubicBezTo>
                    <a:pt x="0" y="568"/>
                    <a:pt x="0" y="1102"/>
                    <a:pt x="134" y="1569"/>
                  </a:cubicBezTo>
                  <a:lnTo>
                    <a:pt x="1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8"/>
            <p:cNvSpPr/>
            <p:nvPr/>
          </p:nvSpPr>
          <p:spPr>
            <a:xfrm>
              <a:off x="3121575" y="877500"/>
              <a:ext cx="18375" cy="16950"/>
            </a:xfrm>
            <a:custGeom>
              <a:avLst/>
              <a:gdLst/>
              <a:ahLst/>
              <a:cxnLst/>
              <a:rect l="l" t="t" r="r" b="b"/>
              <a:pathLst>
                <a:path w="735" h="678" extrusionOk="0">
                  <a:moveTo>
                    <a:pt x="173" y="1"/>
                  </a:moveTo>
                  <a:cubicBezTo>
                    <a:pt x="128" y="1"/>
                    <a:pt x="54" y="43"/>
                    <a:pt x="0" y="43"/>
                  </a:cubicBezTo>
                  <a:cubicBezTo>
                    <a:pt x="167" y="377"/>
                    <a:pt x="300" y="644"/>
                    <a:pt x="734" y="677"/>
                  </a:cubicBezTo>
                  <a:cubicBezTo>
                    <a:pt x="667" y="344"/>
                    <a:pt x="434" y="177"/>
                    <a:pt x="200" y="10"/>
                  </a:cubicBezTo>
                  <a:cubicBezTo>
                    <a:pt x="194" y="3"/>
                    <a:pt x="184"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8"/>
            <p:cNvSpPr/>
            <p:nvPr/>
          </p:nvSpPr>
          <p:spPr>
            <a:xfrm>
              <a:off x="2839700" y="735325"/>
              <a:ext cx="30050" cy="5750"/>
            </a:xfrm>
            <a:custGeom>
              <a:avLst/>
              <a:gdLst/>
              <a:ahLst/>
              <a:cxnLst/>
              <a:rect l="l" t="t" r="r" b="b"/>
              <a:pathLst>
                <a:path w="1202" h="230" extrusionOk="0">
                  <a:moveTo>
                    <a:pt x="193" y="0"/>
                  </a:moveTo>
                  <a:cubicBezTo>
                    <a:pt x="97" y="0"/>
                    <a:pt x="27" y="8"/>
                    <a:pt x="0" y="26"/>
                  </a:cubicBezTo>
                  <a:cubicBezTo>
                    <a:pt x="259" y="155"/>
                    <a:pt x="504" y="229"/>
                    <a:pt x="761" y="229"/>
                  </a:cubicBezTo>
                  <a:cubicBezTo>
                    <a:pt x="902" y="229"/>
                    <a:pt x="1048" y="207"/>
                    <a:pt x="1201" y="160"/>
                  </a:cubicBezTo>
                  <a:cubicBezTo>
                    <a:pt x="908" y="62"/>
                    <a:pt x="45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8"/>
            <p:cNvSpPr/>
            <p:nvPr/>
          </p:nvSpPr>
          <p:spPr>
            <a:xfrm>
              <a:off x="3035675" y="916925"/>
              <a:ext cx="5850" cy="35900"/>
            </a:xfrm>
            <a:custGeom>
              <a:avLst/>
              <a:gdLst/>
              <a:ahLst/>
              <a:cxnLst/>
              <a:rect l="l" t="t" r="r" b="b"/>
              <a:pathLst>
                <a:path w="234" h="1436" extrusionOk="0">
                  <a:moveTo>
                    <a:pt x="0" y="1"/>
                  </a:moveTo>
                  <a:cubicBezTo>
                    <a:pt x="34" y="501"/>
                    <a:pt x="67" y="968"/>
                    <a:pt x="134" y="1435"/>
                  </a:cubicBezTo>
                  <a:lnTo>
                    <a:pt x="234" y="1435"/>
                  </a:lnTo>
                  <a:cubicBezTo>
                    <a:pt x="201" y="935"/>
                    <a:pt x="167" y="468"/>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8"/>
            <p:cNvSpPr/>
            <p:nvPr/>
          </p:nvSpPr>
          <p:spPr>
            <a:xfrm>
              <a:off x="2980625" y="426575"/>
              <a:ext cx="8375" cy="42550"/>
            </a:xfrm>
            <a:custGeom>
              <a:avLst/>
              <a:gdLst/>
              <a:ahLst/>
              <a:cxnLst/>
              <a:rect l="l" t="t" r="r" b="b"/>
              <a:pathLst>
                <a:path w="335" h="1702" extrusionOk="0">
                  <a:moveTo>
                    <a:pt x="34" y="1"/>
                  </a:moveTo>
                  <a:lnTo>
                    <a:pt x="34" y="1"/>
                  </a:lnTo>
                  <a:cubicBezTo>
                    <a:pt x="1" y="434"/>
                    <a:pt x="101" y="1035"/>
                    <a:pt x="334" y="1702"/>
                  </a:cubicBezTo>
                  <a:cubicBezTo>
                    <a:pt x="334" y="1468"/>
                    <a:pt x="301" y="1235"/>
                    <a:pt x="268" y="1001"/>
                  </a:cubicBezTo>
                  <a:cubicBezTo>
                    <a:pt x="201" y="701"/>
                    <a:pt x="134" y="368"/>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8"/>
            <p:cNvSpPr/>
            <p:nvPr/>
          </p:nvSpPr>
          <p:spPr>
            <a:xfrm>
              <a:off x="3064025" y="906925"/>
              <a:ext cx="12525" cy="24200"/>
            </a:xfrm>
            <a:custGeom>
              <a:avLst/>
              <a:gdLst/>
              <a:ahLst/>
              <a:cxnLst/>
              <a:rect l="l" t="t" r="r" b="b"/>
              <a:pathLst>
                <a:path w="501" h="968" extrusionOk="0">
                  <a:moveTo>
                    <a:pt x="34" y="0"/>
                  </a:moveTo>
                  <a:cubicBezTo>
                    <a:pt x="1" y="434"/>
                    <a:pt x="101" y="701"/>
                    <a:pt x="501" y="968"/>
                  </a:cubicBezTo>
                  <a:cubicBezTo>
                    <a:pt x="367" y="601"/>
                    <a:pt x="234" y="301"/>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8"/>
            <p:cNvSpPr/>
            <p:nvPr/>
          </p:nvSpPr>
          <p:spPr>
            <a:xfrm>
              <a:off x="3061525" y="535825"/>
              <a:ext cx="11700" cy="38375"/>
            </a:xfrm>
            <a:custGeom>
              <a:avLst/>
              <a:gdLst/>
              <a:ahLst/>
              <a:cxnLst/>
              <a:rect l="l" t="t" r="r" b="b"/>
              <a:pathLst>
                <a:path w="468" h="1535" extrusionOk="0">
                  <a:moveTo>
                    <a:pt x="334" y="1"/>
                  </a:moveTo>
                  <a:cubicBezTo>
                    <a:pt x="234" y="501"/>
                    <a:pt x="101" y="1001"/>
                    <a:pt x="0" y="1502"/>
                  </a:cubicBezTo>
                  <a:cubicBezTo>
                    <a:pt x="34" y="1502"/>
                    <a:pt x="67" y="1502"/>
                    <a:pt x="101" y="1535"/>
                  </a:cubicBezTo>
                  <a:cubicBezTo>
                    <a:pt x="234" y="1035"/>
                    <a:pt x="334" y="534"/>
                    <a:pt x="467" y="34"/>
                  </a:cubicBezTo>
                  <a:cubicBezTo>
                    <a:pt x="434" y="1"/>
                    <a:pt x="36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8"/>
            <p:cNvSpPr/>
            <p:nvPr/>
          </p:nvSpPr>
          <p:spPr>
            <a:xfrm>
              <a:off x="2853050" y="766025"/>
              <a:ext cx="29200" cy="7500"/>
            </a:xfrm>
            <a:custGeom>
              <a:avLst/>
              <a:gdLst/>
              <a:ahLst/>
              <a:cxnLst/>
              <a:rect l="l" t="t" r="r" b="b"/>
              <a:pathLst>
                <a:path w="1168" h="300" extrusionOk="0">
                  <a:moveTo>
                    <a:pt x="706" y="0"/>
                  </a:moveTo>
                  <a:cubicBezTo>
                    <a:pt x="421" y="0"/>
                    <a:pt x="203" y="97"/>
                    <a:pt x="0" y="299"/>
                  </a:cubicBezTo>
                  <a:cubicBezTo>
                    <a:pt x="434" y="299"/>
                    <a:pt x="767" y="233"/>
                    <a:pt x="1168" y="66"/>
                  </a:cubicBezTo>
                  <a:cubicBezTo>
                    <a:pt x="994" y="23"/>
                    <a:pt x="842"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8"/>
            <p:cNvSpPr/>
            <p:nvPr/>
          </p:nvSpPr>
          <p:spPr>
            <a:xfrm>
              <a:off x="3079025" y="541675"/>
              <a:ext cx="7550" cy="30025"/>
            </a:xfrm>
            <a:custGeom>
              <a:avLst/>
              <a:gdLst/>
              <a:ahLst/>
              <a:cxnLst/>
              <a:rect l="l" t="t" r="r" b="b"/>
              <a:pathLst>
                <a:path w="302" h="1201" extrusionOk="0">
                  <a:moveTo>
                    <a:pt x="201" y="0"/>
                  </a:moveTo>
                  <a:cubicBezTo>
                    <a:pt x="134" y="400"/>
                    <a:pt x="68" y="801"/>
                    <a:pt x="1" y="1201"/>
                  </a:cubicBezTo>
                  <a:lnTo>
                    <a:pt x="101" y="1201"/>
                  </a:lnTo>
                  <a:cubicBezTo>
                    <a:pt x="268" y="834"/>
                    <a:pt x="301" y="434"/>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8"/>
            <p:cNvSpPr/>
            <p:nvPr/>
          </p:nvSpPr>
          <p:spPr>
            <a:xfrm>
              <a:off x="3227475" y="643400"/>
              <a:ext cx="32550" cy="15875"/>
            </a:xfrm>
            <a:custGeom>
              <a:avLst/>
              <a:gdLst/>
              <a:ahLst/>
              <a:cxnLst/>
              <a:rect l="l" t="t" r="r" b="b"/>
              <a:pathLst>
                <a:path w="1302" h="635" extrusionOk="0">
                  <a:moveTo>
                    <a:pt x="1268" y="1"/>
                  </a:moveTo>
                  <a:cubicBezTo>
                    <a:pt x="834" y="167"/>
                    <a:pt x="434" y="368"/>
                    <a:pt x="1" y="501"/>
                  </a:cubicBezTo>
                  <a:cubicBezTo>
                    <a:pt x="34" y="568"/>
                    <a:pt x="67" y="601"/>
                    <a:pt x="67" y="634"/>
                  </a:cubicBezTo>
                  <a:cubicBezTo>
                    <a:pt x="501" y="468"/>
                    <a:pt x="901" y="301"/>
                    <a:pt x="1301" y="134"/>
                  </a:cubicBezTo>
                  <a:cubicBezTo>
                    <a:pt x="1301" y="101"/>
                    <a:pt x="1268" y="67"/>
                    <a:pt x="1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8"/>
            <p:cNvSpPr/>
            <p:nvPr/>
          </p:nvSpPr>
          <p:spPr>
            <a:xfrm>
              <a:off x="2968125" y="570025"/>
              <a:ext cx="10875" cy="26700"/>
            </a:xfrm>
            <a:custGeom>
              <a:avLst/>
              <a:gdLst/>
              <a:ahLst/>
              <a:cxnLst/>
              <a:rect l="l" t="t" r="r" b="b"/>
              <a:pathLst>
                <a:path w="435" h="1068" extrusionOk="0">
                  <a:moveTo>
                    <a:pt x="0" y="0"/>
                  </a:moveTo>
                  <a:cubicBezTo>
                    <a:pt x="0" y="534"/>
                    <a:pt x="101" y="801"/>
                    <a:pt x="434" y="1068"/>
                  </a:cubicBezTo>
                  <a:cubicBezTo>
                    <a:pt x="267" y="701"/>
                    <a:pt x="134" y="33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8"/>
            <p:cNvSpPr/>
            <p:nvPr/>
          </p:nvSpPr>
          <p:spPr>
            <a:xfrm>
              <a:off x="3064025" y="430600"/>
              <a:ext cx="24200" cy="6025"/>
            </a:xfrm>
            <a:custGeom>
              <a:avLst/>
              <a:gdLst/>
              <a:ahLst/>
              <a:cxnLst/>
              <a:rect l="l" t="t" r="r" b="b"/>
              <a:pathLst>
                <a:path w="968" h="241" extrusionOk="0">
                  <a:moveTo>
                    <a:pt x="611" y="1"/>
                  </a:moveTo>
                  <a:cubicBezTo>
                    <a:pt x="413" y="1"/>
                    <a:pt x="207" y="57"/>
                    <a:pt x="1" y="140"/>
                  </a:cubicBezTo>
                  <a:cubicBezTo>
                    <a:pt x="334" y="173"/>
                    <a:pt x="634" y="207"/>
                    <a:pt x="968" y="240"/>
                  </a:cubicBezTo>
                  <a:cubicBezTo>
                    <a:pt x="968" y="173"/>
                    <a:pt x="968" y="140"/>
                    <a:pt x="968" y="73"/>
                  </a:cubicBezTo>
                  <a:cubicBezTo>
                    <a:pt x="853" y="22"/>
                    <a:pt x="734"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8"/>
            <p:cNvSpPr/>
            <p:nvPr/>
          </p:nvSpPr>
          <p:spPr>
            <a:xfrm>
              <a:off x="2921425" y="904425"/>
              <a:ext cx="12525" cy="20875"/>
            </a:xfrm>
            <a:custGeom>
              <a:avLst/>
              <a:gdLst/>
              <a:ahLst/>
              <a:cxnLst/>
              <a:rect l="l" t="t" r="r" b="b"/>
              <a:pathLst>
                <a:path w="501" h="835" extrusionOk="0">
                  <a:moveTo>
                    <a:pt x="367" y="0"/>
                  </a:moveTo>
                  <a:cubicBezTo>
                    <a:pt x="201" y="234"/>
                    <a:pt x="0" y="467"/>
                    <a:pt x="101" y="834"/>
                  </a:cubicBezTo>
                  <a:cubicBezTo>
                    <a:pt x="234" y="567"/>
                    <a:pt x="367" y="301"/>
                    <a:pt x="501" y="67"/>
                  </a:cubicBezTo>
                  <a:cubicBezTo>
                    <a:pt x="434" y="34"/>
                    <a:pt x="401" y="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8"/>
            <p:cNvSpPr/>
            <p:nvPr/>
          </p:nvSpPr>
          <p:spPr>
            <a:xfrm>
              <a:off x="3154925" y="580850"/>
              <a:ext cx="10875" cy="17550"/>
            </a:xfrm>
            <a:custGeom>
              <a:avLst/>
              <a:gdLst/>
              <a:ahLst/>
              <a:cxnLst/>
              <a:rect l="l" t="t" r="r" b="b"/>
              <a:pathLst>
                <a:path w="435" h="702" extrusionOk="0">
                  <a:moveTo>
                    <a:pt x="367" y="1"/>
                  </a:moveTo>
                  <a:cubicBezTo>
                    <a:pt x="0" y="301"/>
                    <a:pt x="0" y="334"/>
                    <a:pt x="67" y="701"/>
                  </a:cubicBezTo>
                  <a:cubicBezTo>
                    <a:pt x="301" y="535"/>
                    <a:pt x="434" y="334"/>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8"/>
            <p:cNvSpPr/>
            <p:nvPr/>
          </p:nvSpPr>
          <p:spPr>
            <a:xfrm>
              <a:off x="2858050" y="776000"/>
              <a:ext cx="22525" cy="9200"/>
            </a:xfrm>
            <a:custGeom>
              <a:avLst/>
              <a:gdLst/>
              <a:ahLst/>
              <a:cxnLst/>
              <a:rect l="l" t="t" r="r" b="b"/>
              <a:pathLst>
                <a:path w="901" h="368" extrusionOk="0">
                  <a:moveTo>
                    <a:pt x="868" y="0"/>
                  </a:moveTo>
                  <a:cubicBezTo>
                    <a:pt x="567" y="100"/>
                    <a:pt x="267" y="167"/>
                    <a:pt x="0" y="234"/>
                  </a:cubicBezTo>
                  <a:cubicBezTo>
                    <a:pt x="0" y="267"/>
                    <a:pt x="0" y="301"/>
                    <a:pt x="0" y="367"/>
                  </a:cubicBezTo>
                  <a:cubicBezTo>
                    <a:pt x="334" y="367"/>
                    <a:pt x="634" y="301"/>
                    <a:pt x="901" y="100"/>
                  </a:cubicBezTo>
                  <a:lnTo>
                    <a:pt x="8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8"/>
            <p:cNvSpPr/>
            <p:nvPr/>
          </p:nvSpPr>
          <p:spPr>
            <a:xfrm>
              <a:off x="2939775" y="597525"/>
              <a:ext cx="11700" cy="23375"/>
            </a:xfrm>
            <a:custGeom>
              <a:avLst/>
              <a:gdLst/>
              <a:ahLst/>
              <a:cxnLst/>
              <a:rect l="l" t="t" r="r" b="b"/>
              <a:pathLst>
                <a:path w="468" h="935" extrusionOk="0">
                  <a:moveTo>
                    <a:pt x="0" y="1"/>
                  </a:moveTo>
                  <a:lnTo>
                    <a:pt x="0" y="1"/>
                  </a:lnTo>
                  <a:cubicBezTo>
                    <a:pt x="67" y="201"/>
                    <a:pt x="100" y="335"/>
                    <a:pt x="167" y="501"/>
                  </a:cubicBezTo>
                  <a:cubicBezTo>
                    <a:pt x="167" y="535"/>
                    <a:pt x="167" y="568"/>
                    <a:pt x="167" y="601"/>
                  </a:cubicBezTo>
                  <a:cubicBezTo>
                    <a:pt x="267" y="701"/>
                    <a:pt x="334" y="802"/>
                    <a:pt x="467" y="935"/>
                  </a:cubicBezTo>
                  <a:cubicBezTo>
                    <a:pt x="401" y="468"/>
                    <a:pt x="267" y="23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8"/>
            <p:cNvSpPr/>
            <p:nvPr/>
          </p:nvSpPr>
          <p:spPr>
            <a:xfrm>
              <a:off x="2861375" y="852725"/>
              <a:ext cx="14200" cy="12525"/>
            </a:xfrm>
            <a:custGeom>
              <a:avLst/>
              <a:gdLst/>
              <a:ahLst/>
              <a:cxnLst/>
              <a:rect l="l" t="t" r="r" b="b"/>
              <a:pathLst>
                <a:path w="568" h="501" extrusionOk="0">
                  <a:moveTo>
                    <a:pt x="568" y="0"/>
                  </a:moveTo>
                  <a:cubicBezTo>
                    <a:pt x="268" y="0"/>
                    <a:pt x="134" y="167"/>
                    <a:pt x="1" y="501"/>
                  </a:cubicBezTo>
                  <a:cubicBezTo>
                    <a:pt x="468" y="267"/>
                    <a:pt x="468" y="267"/>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8"/>
            <p:cNvSpPr/>
            <p:nvPr/>
          </p:nvSpPr>
          <p:spPr>
            <a:xfrm>
              <a:off x="3207450" y="757650"/>
              <a:ext cx="18375" cy="7050"/>
            </a:xfrm>
            <a:custGeom>
              <a:avLst/>
              <a:gdLst/>
              <a:ahLst/>
              <a:cxnLst/>
              <a:rect l="l" t="t" r="r" b="b"/>
              <a:pathLst>
                <a:path w="735" h="282" extrusionOk="0">
                  <a:moveTo>
                    <a:pt x="34" y="1"/>
                  </a:moveTo>
                  <a:cubicBezTo>
                    <a:pt x="1" y="67"/>
                    <a:pt x="1" y="101"/>
                    <a:pt x="1" y="167"/>
                  </a:cubicBezTo>
                  <a:cubicBezTo>
                    <a:pt x="152" y="210"/>
                    <a:pt x="302" y="281"/>
                    <a:pt x="462" y="281"/>
                  </a:cubicBezTo>
                  <a:cubicBezTo>
                    <a:pt x="550" y="281"/>
                    <a:pt x="640" y="260"/>
                    <a:pt x="735" y="201"/>
                  </a:cubicBezTo>
                  <a:lnTo>
                    <a:pt x="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8"/>
            <p:cNvSpPr/>
            <p:nvPr/>
          </p:nvSpPr>
          <p:spPr>
            <a:xfrm>
              <a:off x="2933925" y="914425"/>
              <a:ext cx="7550" cy="18375"/>
            </a:xfrm>
            <a:custGeom>
              <a:avLst/>
              <a:gdLst/>
              <a:ahLst/>
              <a:cxnLst/>
              <a:rect l="l" t="t" r="r" b="b"/>
              <a:pathLst>
                <a:path w="302" h="735" extrusionOk="0">
                  <a:moveTo>
                    <a:pt x="301" y="1"/>
                  </a:moveTo>
                  <a:cubicBezTo>
                    <a:pt x="1" y="268"/>
                    <a:pt x="1" y="301"/>
                    <a:pt x="134" y="735"/>
                  </a:cubicBezTo>
                  <a:cubicBezTo>
                    <a:pt x="201" y="434"/>
                    <a:pt x="268" y="234"/>
                    <a:pt x="3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8"/>
            <p:cNvSpPr/>
            <p:nvPr/>
          </p:nvSpPr>
          <p:spPr>
            <a:xfrm>
              <a:off x="2884725" y="651750"/>
              <a:ext cx="14200" cy="14200"/>
            </a:xfrm>
            <a:custGeom>
              <a:avLst/>
              <a:gdLst/>
              <a:ahLst/>
              <a:cxnLst/>
              <a:rect l="l" t="t" r="r" b="b"/>
              <a:pathLst>
                <a:path w="568" h="568" extrusionOk="0">
                  <a:moveTo>
                    <a:pt x="1" y="0"/>
                  </a:moveTo>
                  <a:lnTo>
                    <a:pt x="1" y="0"/>
                  </a:lnTo>
                  <a:cubicBezTo>
                    <a:pt x="34" y="300"/>
                    <a:pt x="234" y="467"/>
                    <a:pt x="468" y="567"/>
                  </a:cubicBezTo>
                  <a:cubicBezTo>
                    <a:pt x="501" y="567"/>
                    <a:pt x="534" y="534"/>
                    <a:pt x="568" y="501"/>
                  </a:cubicBezTo>
                  <a:cubicBezTo>
                    <a:pt x="368" y="334"/>
                    <a:pt x="201" y="16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8"/>
            <p:cNvSpPr/>
            <p:nvPr/>
          </p:nvSpPr>
          <p:spPr>
            <a:xfrm>
              <a:off x="2989800" y="557500"/>
              <a:ext cx="8375" cy="23375"/>
            </a:xfrm>
            <a:custGeom>
              <a:avLst/>
              <a:gdLst/>
              <a:ahLst/>
              <a:cxnLst/>
              <a:rect l="l" t="t" r="r" b="b"/>
              <a:pathLst>
                <a:path w="335" h="935" extrusionOk="0">
                  <a:moveTo>
                    <a:pt x="101" y="1"/>
                  </a:moveTo>
                  <a:lnTo>
                    <a:pt x="1" y="34"/>
                  </a:lnTo>
                  <a:cubicBezTo>
                    <a:pt x="67" y="334"/>
                    <a:pt x="168" y="635"/>
                    <a:pt x="234" y="935"/>
                  </a:cubicBezTo>
                  <a:lnTo>
                    <a:pt x="334" y="901"/>
                  </a:lnTo>
                  <a:cubicBezTo>
                    <a:pt x="268" y="601"/>
                    <a:pt x="168" y="30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8"/>
            <p:cNvSpPr/>
            <p:nvPr/>
          </p:nvSpPr>
          <p:spPr>
            <a:xfrm>
              <a:off x="2924750" y="620875"/>
              <a:ext cx="11700" cy="12550"/>
            </a:xfrm>
            <a:custGeom>
              <a:avLst/>
              <a:gdLst/>
              <a:ahLst/>
              <a:cxnLst/>
              <a:rect l="l" t="t" r="r" b="b"/>
              <a:pathLst>
                <a:path w="468" h="502" extrusionOk="0">
                  <a:moveTo>
                    <a:pt x="101" y="1"/>
                  </a:moveTo>
                  <a:cubicBezTo>
                    <a:pt x="68" y="34"/>
                    <a:pt x="34" y="34"/>
                    <a:pt x="1" y="68"/>
                  </a:cubicBezTo>
                  <a:cubicBezTo>
                    <a:pt x="68" y="268"/>
                    <a:pt x="134" y="468"/>
                    <a:pt x="468" y="501"/>
                  </a:cubicBezTo>
                  <a:cubicBezTo>
                    <a:pt x="334" y="335"/>
                    <a:pt x="234" y="1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8"/>
            <p:cNvSpPr/>
            <p:nvPr/>
          </p:nvSpPr>
          <p:spPr>
            <a:xfrm>
              <a:off x="3015650" y="560850"/>
              <a:ext cx="6700" cy="16700"/>
            </a:xfrm>
            <a:custGeom>
              <a:avLst/>
              <a:gdLst/>
              <a:ahLst/>
              <a:cxnLst/>
              <a:rect l="l" t="t" r="r" b="b"/>
              <a:pathLst>
                <a:path w="268" h="668" extrusionOk="0">
                  <a:moveTo>
                    <a:pt x="34" y="0"/>
                  </a:moveTo>
                  <a:cubicBezTo>
                    <a:pt x="68" y="234"/>
                    <a:pt x="1" y="467"/>
                    <a:pt x="268" y="667"/>
                  </a:cubicBezTo>
                  <a:cubicBezTo>
                    <a:pt x="201" y="434"/>
                    <a:pt x="168" y="2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8"/>
            <p:cNvSpPr/>
            <p:nvPr/>
          </p:nvSpPr>
          <p:spPr>
            <a:xfrm>
              <a:off x="3024000" y="557500"/>
              <a:ext cx="5850" cy="15050"/>
            </a:xfrm>
            <a:custGeom>
              <a:avLst/>
              <a:gdLst/>
              <a:ahLst/>
              <a:cxnLst/>
              <a:rect l="l" t="t" r="r" b="b"/>
              <a:pathLst>
                <a:path w="234" h="602" extrusionOk="0">
                  <a:moveTo>
                    <a:pt x="0" y="1"/>
                  </a:moveTo>
                  <a:lnTo>
                    <a:pt x="67" y="601"/>
                  </a:lnTo>
                  <a:cubicBezTo>
                    <a:pt x="234" y="268"/>
                    <a:pt x="234" y="26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8"/>
            <p:cNvSpPr/>
            <p:nvPr/>
          </p:nvSpPr>
          <p:spPr>
            <a:xfrm>
              <a:off x="3193275" y="799350"/>
              <a:ext cx="15875" cy="9625"/>
            </a:xfrm>
            <a:custGeom>
              <a:avLst/>
              <a:gdLst/>
              <a:ahLst/>
              <a:cxnLst/>
              <a:rect l="l" t="t" r="r" b="b"/>
              <a:pathLst>
                <a:path w="635" h="385" extrusionOk="0">
                  <a:moveTo>
                    <a:pt x="68" y="0"/>
                  </a:moveTo>
                  <a:cubicBezTo>
                    <a:pt x="34" y="67"/>
                    <a:pt x="1" y="100"/>
                    <a:pt x="1" y="134"/>
                  </a:cubicBezTo>
                  <a:cubicBezTo>
                    <a:pt x="83" y="271"/>
                    <a:pt x="210" y="385"/>
                    <a:pt x="455" y="385"/>
                  </a:cubicBezTo>
                  <a:cubicBezTo>
                    <a:pt x="509" y="385"/>
                    <a:pt x="569" y="379"/>
                    <a:pt x="635" y="367"/>
                  </a:cubicBezTo>
                  <a:cubicBezTo>
                    <a:pt x="401" y="234"/>
                    <a:pt x="234" y="134"/>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8"/>
            <p:cNvSpPr/>
            <p:nvPr/>
          </p:nvSpPr>
          <p:spPr>
            <a:xfrm>
              <a:off x="3178275" y="821875"/>
              <a:ext cx="15875" cy="8800"/>
            </a:xfrm>
            <a:custGeom>
              <a:avLst/>
              <a:gdLst/>
              <a:ahLst/>
              <a:cxnLst/>
              <a:rect l="l" t="t" r="r" b="b"/>
              <a:pathLst>
                <a:path w="635" h="352" extrusionOk="0">
                  <a:moveTo>
                    <a:pt x="67" y="0"/>
                  </a:moveTo>
                  <a:cubicBezTo>
                    <a:pt x="34" y="33"/>
                    <a:pt x="34" y="67"/>
                    <a:pt x="0" y="100"/>
                  </a:cubicBezTo>
                  <a:cubicBezTo>
                    <a:pt x="110" y="237"/>
                    <a:pt x="242" y="351"/>
                    <a:pt x="469" y="351"/>
                  </a:cubicBezTo>
                  <a:cubicBezTo>
                    <a:pt x="519" y="351"/>
                    <a:pt x="574" y="346"/>
                    <a:pt x="634" y="334"/>
                  </a:cubicBezTo>
                  <a:cubicBezTo>
                    <a:pt x="401" y="200"/>
                    <a:pt x="234" y="10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8"/>
            <p:cNvSpPr/>
            <p:nvPr/>
          </p:nvSpPr>
          <p:spPr>
            <a:xfrm>
              <a:off x="2863050" y="792650"/>
              <a:ext cx="12525" cy="6725"/>
            </a:xfrm>
            <a:custGeom>
              <a:avLst/>
              <a:gdLst/>
              <a:ahLst/>
              <a:cxnLst/>
              <a:rect l="l" t="t" r="r" b="b"/>
              <a:pathLst>
                <a:path w="501" h="269" extrusionOk="0">
                  <a:moveTo>
                    <a:pt x="359" y="0"/>
                  </a:moveTo>
                  <a:cubicBezTo>
                    <a:pt x="199" y="0"/>
                    <a:pt x="55" y="23"/>
                    <a:pt x="0" y="268"/>
                  </a:cubicBezTo>
                  <a:cubicBezTo>
                    <a:pt x="167" y="202"/>
                    <a:pt x="334" y="135"/>
                    <a:pt x="501" y="102"/>
                  </a:cubicBezTo>
                  <a:cubicBezTo>
                    <a:pt x="467" y="68"/>
                    <a:pt x="467" y="35"/>
                    <a:pt x="467" y="2"/>
                  </a:cubicBezTo>
                  <a:cubicBezTo>
                    <a:pt x="431" y="2"/>
                    <a:pt x="395"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8"/>
            <p:cNvSpPr/>
            <p:nvPr/>
          </p:nvSpPr>
          <p:spPr>
            <a:xfrm>
              <a:off x="2995650" y="438250"/>
              <a:ext cx="4200" cy="11700"/>
            </a:xfrm>
            <a:custGeom>
              <a:avLst/>
              <a:gdLst/>
              <a:ahLst/>
              <a:cxnLst/>
              <a:rect l="l" t="t" r="r" b="b"/>
              <a:pathLst>
                <a:path w="168" h="468" extrusionOk="0">
                  <a:moveTo>
                    <a:pt x="0" y="1"/>
                  </a:moveTo>
                  <a:lnTo>
                    <a:pt x="67" y="468"/>
                  </a:lnTo>
                  <a:lnTo>
                    <a:pt x="167" y="468"/>
                  </a:lnTo>
                  <a:cubicBezTo>
                    <a:pt x="167" y="301"/>
                    <a:pt x="134" y="1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8"/>
            <p:cNvSpPr/>
            <p:nvPr/>
          </p:nvSpPr>
          <p:spPr>
            <a:xfrm>
              <a:off x="3121575" y="578350"/>
              <a:ext cx="9200" cy="13375"/>
            </a:xfrm>
            <a:custGeom>
              <a:avLst/>
              <a:gdLst/>
              <a:ahLst/>
              <a:cxnLst/>
              <a:rect l="l" t="t" r="r" b="b"/>
              <a:pathLst>
                <a:path w="368" h="535" extrusionOk="0">
                  <a:moveTo>
                    <a:pt x="300" y="1"/>
                  </a:moveTo>
                  <a:cubicBezTo>
                    <a:pt x="167" y="201"/>
                    <a:pt x="100" y="334"/>
                    <a:pt x="0" y="434"/>
                  </a:cubicBezTo>
                  <a:cubicBezTo>
                    <a:pt x="34" y="468"/>
                    <a:pt x="100" y="501"/>
                    <a:pt x="134" y="534"/>
                  </a:cubicBezTo>
                  <a:cubicBezTo>
                    <a:pt x="200" y="401"/>
                    <a:pt x="367" y="30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8"/>
            <p:cNvSpPr/>
            <p:nvPr/>
          </p:nvSpPr>
          <p:spPr>
            <a:xfrm>
              <a:off x="3148250" y="862725"/>
              <a:ext cx="10875" cy="10875"/>
            </a:xfrm>
            <a:custGeom>
              <a:avLst/>
              <a:gdLst/>
              <a:ahLst/>
              <a:cxnLst/>
              <a:rect l="l" t="t" r="r" b="b"/>
              <a:pathLst>
                <a:path w="435" h="435" extrusionOk="0">
                  <a:moveTo>
                    <a:pt x="1" y="1"/>
                  </a:moveTo>
                  <a:lnTo>
                    <a:pt x="1" y="1"/>
                  </a:lnTo>
                  <a:cubicBezTo>
                    <a:pt x="167" y="367"/>
                    <a:pt x="167" y="367"/>
                    <a:pt x="434" y="434"/>
                  </a:cubicBezTo>
                  <a:cubicBezTo>
                    <a:pt x="301" y="301"/>
                    <a:pt x="167" y="16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8"/>
            <p:cNvSpPr/>
            <p:nvPr/>
          </p:nvSpPr>
          <p:spPr>
            <a:xfrm>
              <a:off x="3056525" y="913600"/>
              <a:ext cx="4200" cy="11700"/>
            </a:xfrm>
            <a:custGeom>
              <a:avLst/>
              <a:gdLst/>
              <a:ahLst/>
              <a:cxnLst/>
              <a:rect l="l" t="t" r="r" b="b"/>
              <a:pathLst>
                <a:path w="168" h="468" extrusionOk="0">
                  <a:moveTo>
                    <a:pt x="100" y="0"/>
                  </a:moveTo>
                  <a:cubicBezTo>
                    <a:pt x="67" y="0"/>
                    <a:pt x="34" y="34"/>
                    <a:pt x="0" y="34"/>
                  </a:cubicBezTo>
                  <a:cubicBezTo>
                    <a:pt x="34" y="167"/>
                    <a:pt x="34" y="301"/>
                    <a:pt x="67" y="467"/>
                  </a:cubicBezTo>
                  <a:lnTo>
                    <a:pt x="167" y="467"/>
                  </a:lnTo>
                  <a:cubicBezTo>
                    <a:pt x="134" y="301"/>
                    <a:pt x="134" y="167"/>
                    <a:pt x="1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8"/>
            <p:cNvSpPr/>
            <p:nvPr/>
          </p:nvSpPr>
          <p:spPr>
            <a:xfrm>
              <a:off x="2907250" y="884400"/>
              <a:ext cx="4200" cy="10875"/>
            </a:xfrm>
            <a:custGeom>
              <a:avLst/>
              <a:gdLst/>
              <a:ahLst/>
              <a:cxnLst/>
              <a:rect l="l" t="t" r="r" b="b"/>
              <a:pathLst>
                <a:path w="168" h="435" extrusionOk="0">
                  <a:moveTo>
                    <a:pt x="0" y="1"/>
                  </a:moveTo>
                  <a:lnTo>
                    <a:pt x="0" y="1"/>
                  </a:lnTo>
                  <a:cubicBezTo>
                    <a:pt x="34" y="168"/>
                    <a:pt x="34" y="268"/>
                    <a:pt x="67" y="434"/>
                  </a:cubicBezTo>
                  <a:cubicBezTo>
                    <a:pt x="167" y="201"/>
                    <a:pt x="167" y="20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8"/>
            <p:cNvSpPr/>
            <p:nvPr/>
          </p:nvSpPr>
          <p:spPr>
            <a:xfrm>
              <a:off x="2888900" y="875225"/>
              <a:ext cx="9200" cy="10050"/>
            </a:xfrm>
            <a:custGeom>
              <a:avLst/>
              <a:gdLst/>
              <a:ahLst/>
              <a:cxnLst/>
              <a:rect l="l" t="t" r="r" b="b"/>
              <a:pathLst>
                <a:path w="368" h="402" extrusionOk="0">
                  <a:moveTo>
                    <a:pt x="267" y="1"/>
                  </a:moveTo>
                  <a:cubicBezTo>
                    <a:pt x="167" y="134"/>
                    <a:pt x="101" y="234"/>
                    <a:pt x="1" y="368"/>
                  </a:cubicBezTo>
                  <a:cubicBezTo>
                    <a:pt x="34" y="368"/>
                    <a:pt x="67" y="401"/>
                    <a:pt x="67" y="401"/>
                  </a:cubicBezTo>
                  <a:cubicBezTo>
                    <a:pt x="167" y="301"/>
                    <a:pt x="267" y="201"/>
                    <a:pt x="367" y="68"/>
                  </a:cubicBezTo>
                  <a:lnTo>
                    <a:pt x="2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8"/>
            <p:cNvSpPr/>
            <p:nvPr/>
          </p:nvSpPr>
          <p:spPr>
            <a:xfrm>
              <a:off x="2948100" y="924425"/>
              <a:ext cx="3375" cy="7550"/>
            </a:xfrm>
            <a:custGeom>
              <a:avLst/>
              <a:gdLst/>
              <a:ahLst/>
              <a:cxnLst/>
              <a:rect l="l" t="t" r="r" b="b"/>
              <a:pathLst>
                <a:path w="135" h="302" extrusionOk="0">
                  <a:moveTo>
                    <a:pt x="34" y="1"/>
                  </a:moveTo>
                  <a:cubicBezTo>
                    <a:pt x="34" y="101"/>
                    <a:pt x="1" y="168"/>
                    <a:pt x="1" y="268"/>
                  </a:cubicBezTo>
                  <a:cubicBezTo>
                    <a:pt x="34" y="268"/>
                    <a:pt x="68" y="268"/>
                    <a:pt x="101" y="301"/>
                  </a:cubicBezTo>
                  <a:lnTo>
                    <a:pt x="134" y="34"/>
                  </a:lnTo>
                  <a:cubicBezTo>
                    <a:pt x="101" y="1"/>
                    <a:pt x="68" y="1"/>
                    <a:pt x="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8"/>
            <p:cNvSpPr/>
            <p:nvPr/>
          </p:nvSpPr>
          <p:spPr>
            <a:xfrm>
              <a:off x="2952275" y="604200"/>
              <a:ext cx="4200" cy="7550"/>
            </a:xfrm>
            <a:custGeom>
              <a:avLst/>
              <a:gdLst/>
              <a:ahLst/>
              <a:cxnLst/>
              <a:rect l="l" t="t" r="r" b="b"/>
              <a:pathLst>
                <a:path w="168" h="302" extrusionOk="0">
                  <a:moveTo>
                    <a:pt x="67" y="1"/>
                  </a:moveTo>
                  <a:cubicBezTo>
                    <a:pt x="67" y="1"/>
                    <a:pt x="34" y="1"/>
                    <a:pt x="1" y="34"/>
                  </a:cubicBezTo>
                  <a:cubicBezTo>
                    <a:pt x="34" y="134"/>
                    <a:pt x="67" y="201"/>
                    <a:pt x="101" y="301"/>
                  </a:cubicBezTo>
                  <a:cubicBezTo>
                    <a:pt x="134" y="301"/>
                    <a:pt x="167" y="268"/>
                    <a:pt x="167" y="268"/>
                  </a:cubicBezTo>
                  <a:cubicBezTo>
                    <a:pt x="134" y="201"/>
                    <a:pt x="101" y="10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8"/>
            <p:cNvSpPr/>
            <p:nvPr/>
          </p:nvSpPr>
          <p:spPr>
            <a:xfrm>
              <a:off x="2942275" y="455775"/>
              <a:ext cx="4200" cy="8350"/>
            </a:xfrm>
            <a:custGeom>
              <a:avLst/>
              <a:gdLst/>
              <a:ahLst/>
              <a:cxnLst/>
              <a:rect l="l" t="t" r="r" b="b"/>
              <a:pathLst>
                <a:path w="168" h="334" extrusionOk="0">
                  <a:moveTo>
                    <a:pt x="34" y="0"/>
                  </a:moveTo>
                  <a:cubicBezTo>
                    <a:pt x="34" y="34"/>
                    <a:pt x="0" y="34"/>
                    <a:pt x="0" y="34"/>
                  </a:cubicBezTo>
                  <a:cubicBezTo>
                    <a:pt x="34" y="134"/>
                    <a:pt x="67" y="234"/>
                    <a:pt x="100" y="334"/>
                  </a:cubicBezTo>
                  <a:cubicBezTo>
                    <a:pt x="134" y="300"/>
                    <a:pt x="134" y="300"/>
                    <a:pt x="167" y="267"/>
                  </a:cubicBezTo>
                  <a:cubicBezTo>
                    <a:pt x="134" y="200"/>
                    <a:pt x="67" y="100"/>
                    <a:pt x="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8"/>
            <p:cNvSpPr/>
            <p:nvPr/>
          </p:nvSpPr>
          <p:spPr>
            <a:xfrm>
              <a:off x="3275000" y="946950"/>
              <a:ext cx="5050" cy="5875"/>
            </a:xfrm>
            <a:custGeom>
              <a:avLst/>
              <a:gdLst/>
              <a:ahLst/>
              <a:cxnLst/>
              <a:rect l="l" t="t" r="r" b="b"/>
              <a:pathLst>
                <a:path w="202" h="235" extrusionOk="0">
                  <a:moveTo>
                    <a:pt x="134" y="1"/>
                  </a:moveTo>
                  <a:cubicBezTo>
                    <a:pt x="101" y="67"/>
                    <a:pt x="34" y="134"/>
                    <a:pt x="1" y="201"/>
                  </a:cubicBezTo>
                  <a:lnTo>
                    <a:pt x="34" y="234"/>
                  </a:lnTo>
                  <a:cubicBezTo>
                    <a:pt x="101" y="167"/>
                    <a:pt x="134" y="101"/>
                    <a:pt x="201" y="34"/>
                  </a:cubicBezTo>
                  <a:cubicBezTo>
                    <a:pt x="168" y="1"/>
                    <a:pt x="16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8"/>
            <p:cNvSpPr/>
            <p:nvPr/>
          </p:nvSpPr>
          <p:spPr>
            <a:xfrm>
              <a:off x="2968950" y="871900"/>
              <a:ext cx="115950" cy="22850"/>
            </a:xfrm>
            <a:custGeom>
              <a:avLst/>
              <a:gdLst/>
              <a:ahLst/>
              <a:cxnLst/>
              <a:rect l="l" t="t" r="r" b="b"/>
              <a:pathLst>
                <a:path w="4638" h="914" extrusionOk="0">
                  <a:moveTo>
                    <a:pt x="4637" y="0"/>
                  </a:moveTo>
                  <a:lnTo>
                    <a:pt x="4637" y="0"/>
                  </a:lnTo>
                  <a:cubicBezTo>
                    <a:pt x="3103" y="334"/>
                    <a:pt x="1602" y="734"/>
                    <a:pt x="1" y="768"/>
                  </a:cubicBezTo>
                  <a:cubicBezTo>
                    <a:pt x="338" y="864"/>
                    <a:pt x="779" y="913"/>
                    <a:pt x="1261" y="913"/>
                  </a:cubicBezTo>
                  <a:cubicBezTo>
                    <a:pt x="2446" y="913"/>
                    <a:pt x="3879" y="617"/>
                    <a:pt x="4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8"/>
            <p:cNvSpPr/>
            <p:nvPr/>
          </p:nvSpPr>
          <p:spPr>
            <a:xfrm>
              <a:off x="3144075" y="783500"/>
              <a:ext cx="25875" cy="40900"/>
            </a:xfrm>
            <a:custGeom>
              <a:avLst/>
              <a:gdLst/>
              <a:ahLst/>
              <a:cxnLst/>
              <a:rect l="l" t="t" r="r" b="b"/>
              <a:pathLst>
                <a:path w="1035" h="1636" extrusionOk="0">
                  <a:moveTo>
                    <a:pt x="1035" y="1"/>
                  </a:moveTo>
                  <a:lnTo>
                    <a:pt x="1035" y="1"/>
                  </a:lnTo>
                  <a:cubicBezTo>
                    <a:pt x="535" y="468"/>
                    <a:pt x="134" y="968"/>
                    <a:pt x="1" y="1635"/>
                  </a:cubicBezTo>
                  <a:cubicBezTo>
                    <a:pt x="635" y="935"/>
                    <a:pt x="1002" y="368"/>
                    <a:pt x="1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8"/>
            <p:cNvSpPr/>
            <p:nvPr/>
          </p:nvSpPr>
          <p:spPr>
            <a:xfrm>
              <a:off x="2973125" y="815200"/>
              <a:ext cx="40900" cy="38375"/>
            </a:xfrm>
            <a:custGeom>
              <a:avLst/>
              <a:gdLst/>
              <a:ahLst/>
              <a:cxnLst/>
              <a:rect l="l" t="t" r="r" b="b"/>
              <a:pathLst>
                <a:path w="1636" h="1535" extrusionOk="0">
                  <a:moveTo>
                    <a:pt x="1368" y="0"/>
                  </a:moveTo>
                  <a:cubicBezTo>
                    <a:pt x="935" y="467"/>
                    <a:pt x="468" y="934"/>
                    <a:pt x="1" y="1435"/>
                  </a:cubicBezTo>
                  <a:cubicBezTo>
                    <a:pt x="66" y="1456"/>
                    <a:pt x="121" y="1465"/>
                    <a:pt x="170" y="1465"/>
                  </a:cubicBezTo>
                  <a:cubicBezTo>
                    <a:pt x="347" y="1465"/>
                    <a:pt x="437" y="1346"/>
                    <a:pt x="568" y="1268"/>
                  </a:cubicBezTo>
                  <a:cubicBezTo>
                    <a:pt x="661" y="1193"/>
                    <a:pt x="797" y="1149"/>
                    <a:pt x="928" y="1149"/>
                  </a:cubicBezTo>
                  <a:cubicBezTo>
                    <a:pt x="1030" y="1149"/>
                    <a:pt x="1128" y="1176"/>
                    <a:pt x="1201" y="1234"/>
                  </a:cubicBezTo>
                  <a:cubicBezTo>
                    <a:pt x="1268" y="1301"/>
                    <a:pt x="1302" y="1368"/>
                    <a:pt x="1435" y="1535"/>
                  </a:cubicBezTo>
                  <a:cubicBezTo>
                    <a:pt x="1535" y="1101"/>
                    <a:pt x="1568" y="734"/>
                    <a:pt x="1635" y="367"/>
                  </a:cubicBezTo>
                  <a:cubicBezTo>
                    <a:pt x="1568" y="367"/>
                    <a:pt x="1468" y="400"/>
                    <a:pt x="1368" y="400"/>
                  </a:cubicBezTo>
                  <a:cubicBezTo>
                    <a:pt x="1402" y="267"/>
                    <a:pt x="1435" y="167"/>
                    <a:pt x="1468" y="67"/>
                  </a:cubicBezTo>
                  <a:cubicBezTo>
                    <a:pt x="1435" y="67"/>
                    <a:pt x="1402" y="34"/>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8"/>
            <p:cNvSpPr/>
            <p:nvPr/>
          </p:nvSpPr>
          <p:spPr>
            <a:xfrm>
              <a:off x="3025675" y="801850"/>
              <a:ext cx="31700" cy="30050"/>
            </a:xfrm>
            <a:custGeom>
              <a:avLst/>
              <a:gdLst/>
              <a:ahLst/>
              <a:cxnLst/>
              <a:rect l="l" t="t" r="r" b="b"/>
              <a:pathLst>
                <a:path w="1268" h="1202" extrusionOk="0">
                  <a:moveTo>
                    <a:pt x="1268" y="0"/>
                  </a:moveTo>
                  <a:lnTo>
                    <a:pt x="1268" y="0"/>
                  </a:lnTo>
                  <a:cubicBezTo>
                    <a:pt x="834" y="101"/>
                    <a:pt x="234" y="634"/>
                    <a:pt x="0" y="1201"/>
                  </a:cubicBezTo>
                  <a:cubicBezTo>
                    <a:pt x="601" y="1035"/>
                    <a:pt x="1234" y="434"/>
                    <a:pt x="1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8"/>
            <p:cNvSpPr/>
            <p:nvPr/>
          </p:nvSpPr>
          <p:spPr>
            <a:xfrm>
              <a:off x="3131575" y="744300"/>
              <a:ext cx="20050" cy="35900"/>
            </a:xfrm>
            <a:custGeom>
              <a:avLst/>
              <a:gdLst/>
              <a:ahLst/>
              <a:cxnLst/>
              <a:rect l="l" t="t" r="r" b="b"/>
              <a:pathLst>
                <a:path w="802" h="1436" extrusionOk="0">
                  <a:moveTo>
                    <a:pt x="701" y="1"/>
                  </a:moveTo>
                  <a:cubicBezTo>
                    <a:pt x="467" y="468"/>
                    <a:pt x="234" y="901"/>
                    <a:pt x="0" y="1368"/>
                  </a:cubicBezTo>
                  <a:cubicBezTo>
                    <a:pt x="34" y="1368"/>
                    <a:pt x="67" y="1402"/>
                    <a:pt x="101" y="1435"/>
                  </a:cubicBezTo>
                  <a:cubicBezTo>
                    <a:pt x="568" y="1102"/>
                    <a:pt x="701" y="601"/>
                    <a:pt x="801" y="68"/>
                  </a:cubicBezTo>
                  <a:cubicBezTo>
                    <a:pt x="768" y="34"/>
                    <a:pt x="734" y="34"/>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2927250" y="682600"/>
              <a:ext cx="26725" cy="26700"/>
            </a:xfrm>
            <a:custGeom>
              <a:avLst/>
              <a:gdLst/>
              <a:ahLst/>
              <a:cxnLst/>
              <a:rect l="l" t="t" r="r" b="b"/>
              <a:pathLst>
                <a:path w="1069" h="1068" extrusionOk="0">
                  <a:moveTo>
                    <a:pt x="1068" y="0"/>
                  </a:moveTo>
                  <a:lnTo>
                    <a:pt x="1068" y="0"/>
                  </a:lnTo>
                  <a:cubicBezTo>
                    <a:pt x="635" y="167"/>
                    <a:pt x="268" y="401"/>
                    <a:pt x="34" y="801"/>
                  </a:cubicBezTo>
                  <a:cubicBezTo>
                    <a:pt x="1" y="834"/>
                    <a:pt x="34" y="934"/>
                    <a:pt x="34" y="1068"/>
                  </a:cubicBezTo>
                  <a:cubicBezTo>
                    <a:pt x="535" y="801"/>
                    <a:pt x="735" y="334"/>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2988150" y="613375"/>
              <a:ext cx="37550" cy="24225"/>
            </a:xfrm>
            <a:custGeom>
              <a:avLst/>
              <a:gdLst/>
              <a:ahLst/>
              <a:cxnLst/>
              <a:rect l="l" t="t" r="r" b="b"/>
              <a:pathLst>
                <a:path w="1502" h="969" extrusionOk="0">
                  <a:moveTo>
                    <a:pt x="1501" y="1"/>
                  </a:moveTo>
                  <a:lnTo>
                    <a:pt x="1501" y="1"/>
                  </a:lnTo>
                  <a:cubicBezTo>
                    <a:pt x="1034" y="34"/>
                    <a:pt x="400" y="468"/>
                    <a:pt x="0" y="968"/>
                  </a:cubicBezTo>
                  <a:cubicBezTo>
                    <a:pt x="567" y="801"/>
                    <a:pt x="1001" y="401"/>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3154100" y="685100"/>
              <a:ext cx="13350" cy="30875"/>
            </a:xfrm>
            <a:custGeom>
              <a:avLst/>
              <a:gdLst/>
              <a:ahLst/>
              <a:cxnLst/>
              <a:rect l="l" t="t" r="r" b="b"/>
              <a:pathLst>
                <a:path w="534" h="1235" extrusionOk="0">
                  <a:moveTo>
                    <a:pt x="367" y="0"/>
                  </a:moveTo>
                  <a:lnTo>
                    <a:pt x="367" y="0"/>
                  </a:lnTo>
                  <a:cubicBezTo>
                    <a:pt x="234" y="401"/>
                    <a:pt x="134" y="768"/>
                    <a:pt x="0" y="1235"/>
                  </a:cubicBezTo>
                  <a:cubicBezTo>
                    <a:pt x="400" y="901"/>
                    <a:pt x="534" y="534"/>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p:nvPr/>
          </p:nvSpPr>
          <p:spPr>
            <a:xfrm>
              <a:off x="2923925" y="733475"/>
              <a:ext cx="17550" cy="30875"/>
            </a:xfrm>
            <a:custGeom>
              <a:avLst/>
              <a:gdLst/>
              <a:ahLst/>
              <a:cxnLst/>
              <a:rect l="l" t="t" r="r" b="b"/>
              <a:pathLst>
                <a:path w="702" h="1235" extrusionOk="0">
                  <a:moveTo>
                    <a:pt x="701" y="0"/>
                  </a:moveTo>
                  <a:lnTo>
                    <a:pt x="701" y="0"/>
                  </a:lnTo>
                  <a:cubicBezTo>
                    <a:pt x="234" y="267"/>
                    <a:pt x="1" y="734"/>
                    <a:pt x="67" y="1234"/>
                  </a:cubicBezTo>
                  <a:cubicBezTo>
                    <a:pt x="301" y="767"/>
                    <a:pt x="501" y="40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8"/>
            <p:cNvSpPr/>
            <p:nvPr/>
          </p:nvSpPr>
          <p:spPr>
            <a:xfrm>
              <a:off x="3096550" y="661750"/>
              <a:ext cx="15025" cy="23375"/>
            </a:xfrm>
            <a:custGeom>
              <a:avLst/>
              <a:gdLst/>
              <a:ahLst/>
              <a:cxnLst/>
              <a:rect l="l" t="t" r="r" b="b"/>
              <a:pathLst>
                <a:path w="601" h="935" extrusionOk="0">
                  <a:moveTo>
                    <a:pt x="601" y="0"/>
                  </a:moveTo>
                  <a:lnTo>
                    <a:pt x="601" y="0"/>
                  </a:lnTo>
                  <a:cubicBezTo>
                    <a:pt x="201" y="267"/>
                    <a:pt x="101" y="601"/>
                    <a:pt x="0" y="934"/>
                  </a:cubicBezTo>
                  <a:cubicBezTo>
                    <a:pt x="334" y="734"/>
                    <a:pt x="534" y="467"/>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8"/>
            <p:cNvSpPr/>
            <p:nvPr/>
          </p:nvSpPr>
          <p:spPr>
            <a:xfrm>
              <a:off x="3014825" y="844375"/>
              <a:ext cx="21700" cy="12550"/>
            </a:xfrm>
            <a:custGeom>
              <a:avLst/>
              <a:gdLst/>
              <a:ahLst/>
              <a:cxnLst/>
              <a:rect l="l" t="t" r="r" b="b"/>
              <a:pathLst>
                <a:path w="868" h="502" extrusionOk="0">
                  <a:moveTo>
                    <a:pt x="868" y="1"/>
                  </a:moveTo>
                  <a:lnTo>
                    <a:pt x="868" y="1"/>
                  </a:lnTo>
                  <a:cubicBezTo>
                    <a:pt x="501" y="34"/>
                    <a:pt x="167" y="234"/>
                    <a:pt x="0" y="501"/>
                  </a:cubicBezTo>
                  <a:cubicBezTo>
                    <a:pt x="434" y="434"/>
                    <a:pt x="6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8"/>
            <p:cNvSpPr/>
            <p:nvPr/>
          </p:nvSpPr>
          <p:spPr>
            <a:xfrm>
              <a:off x="3063200" y="734300"/>
              <a:ext cx="25875" cy="25875"/>
            </a:xfrm>
            <a:custGeom>
              <a:avLst/>
              <a:gdLst/>
              <a:ahLst/>
              <a:cxnLst/>
              <a:rect l="l" t="t" r="r" b="b"/>
              <a:pathLst>
                <a:path w="1035" h="1035" extrusionOk="0">
                  <a:moveTo>
                    <a:pt x="968" y="1"/>
                  </a:moveTo>
                  <a:cubicBezTo>
                    <a:pt x="634" y="334"/>
                    <a:pt x="300" y="701"/>
                    <a:pt x="0" y="1035"/>
                  </a:cubicBezTo>
                  <a:cubicBezTo>
                    <a:pt x="434" y="801"/>
                    <a:pt x="801" y="501"/>
                    <a:pt x="1034" y="67"/>
                  </a:cubicBezTo>
                  <a:cubicBezTo>
                    <a:pt x="1034" y="34"/>
                    <a:pt x="1001" y="1"/>
                    <a:pt x="9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8"/>
            <p:cNvSpPr/>
            <p:nvPr/>
          </p:nvSpPr>
          <p:spPr>
            <a:xfrm>
              <a:off x="3067350" y="830200"/>
              <a:ext cx="21725" cy="13375"/>
            </a:xfrm>
            <a:custGeom>
              <a:avLst/>
              <a:gdLst/>
              <a:ahLst/>
              <a:cxnLst/>
              <a:rect l="l" t="t" r="r" b="b"/>
              <a:pathLst>
                <a:path w="869" h="535" extrusionOk="0">
                  <a:moveTo>
                    <a:pt x="868" y="1"/>
                  </a:moveTo>
                  <a:lnTo>
                    <a:pt x="868" y="1"/>
                  </a:lnTo>
                  <a:cubicBezTo>
                    <a:pt x="535" y="201"/>
                    <a:pt x="268" y="368"/>
                    <a:pt x="1" y="534"/>
                  </a:cubicBezTo>
                  <a:cubicBezTo>
                    <a:pt x="701" y="368"/>
                    <a:pt x="701" y="3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8"/>
            <p:cNvSpPr/>
            <p:nvPr/>
          </p:nvSpPr>
          <p:spPr>
            <a:xfrm>
              <a:off x="2908925" y="715125"/>
              <a:ext cx="11700" cy="18375"/>
            </a:xfrm>
            <a:custGeom>
              <a:avLst/>
              <a:gdLst/>
              <a:ahLst/>
              <a:cxnLst/>
              <a:rect l="l" t="t" r="r" b="b"/>
              <a:pathLst>
                <a:path w="468" h="735" extrusionOk="0">
                  <a:moveTo>
                    <a:pt x="334" y="0"/>
                  </a:moveTo>
                  <a:cubicBezTo>
                    <a:pt x="234" y="234"/>
                    <a:pt x="100" y="467"/>
                    <a:pt x="0" y="667"/>
                  </a:cubicBezTo>
                  <a:cubicBezTo>
                    <a:pt x="33" y="701"/>
                    <a:pt x="67" y="734"/>
                    <a:pt x="134" y="734"/>
                  </a:cubicBezTo>
                  <a:cubicBezTo>
                    <a:pt x="234" y="534"/>
                    <a:pt x="400" y="334"/>
                    <a:pt x="467" y="67"/>
                  </a:cubicBezTo>
                  <a:cubicBezTo>
                    <a:pt x="400" y="34"/>
                    <a:pt x="367" y="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8"/>
            <p:cNvSpPr/>
            <p:nvPr/>
          </p:nvSpPr>
          <p:spPr>
            <a:xfrm>
              <a:off x="3100725" y="754325"/>
              <a:ext cx="15875" cy="18350"/>
            </a:xfrm>
            <a:custGeom>
              <a:avLst/>
              <a:gdLst/>
              <a:ahLst/>
              <a:cxnLst/>
              <a:rect l="l" t="t" r="r" b="b"/>
              <a:pathLst>
                <a:path w="635" h="734" extrusionOk="0">
                  <a:moveTo>
                    <a:pt x="534" y="0"/>
                  </a:moveTo>
                  <a:cubicBezTo>
                    <a:pt x="367" y="234"/>
                    <a:pt x="167" y="467"/>
                    <a:pt x="0" y="667"/>
                  </a:cubicBezTo>
                  <a:cubicBezTo>
                    <a:pt x="34" y="701"/>
                    <a:pt x="67" y="734"/>
                    <a:pt x="100" y="734"/>
                  </a:cubicBezTo>
                  <a:cubicBezTo>
                    <a:pt x="267" y="534"/>
                    <a:pt x="467" y="334"/>
                    <a:pt x="634" y="134"/>
                  </a:cubicBezTo>
                  <a:cubicBezTo>
                    <a:pt x="601" y="100"/>
                    <a:pt x="567" y="67"/>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8"/>
            <p:cNvSpPr/>
            <p:nvPr/>
          </p:nvSpPr>
          <p:spPr>
            <a:xfrm>
              <a:off x="2946450" y="812700"/>
              <a:ext cx="13350" cy="20875"/>
            </a:xfrm>
            <a:custGeom>
              <a:avLst/>
              <a:gdLst/>
              <a:ahLst/>
              <a:cxnLst/>
              <a:rect l="l" t="t" r="r" b="b"/>
              <a:pathLst>
                <a:path w="534" h="835" extrusionOk="0">
                  <a:moveTo>
                    <a:pt x="534" y="0"/>
                  </a:moveTo>
                  <a:cubicBezTo>
                    <a:pt x="300" y="300"/>
                    <a:pt x="167" y="534"/>
                    <a:pt x="0" y="767"/>
                  </a:cubicBezTo>
                  <a:cubicBezTo>
                    <a:pt x="34" y="801"/>
                    <a:pt x="67" y="801"/>
                    <a:pt x="100" y="834"/>
                  </a:cubicBezTo>
                  <a:cubicBezTo>
                    <a:pt x="501" y="467"/>
                    <a:pt x="534" y="4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8"/>
            <p:cNvSpPr/>
            <p:nvPr/>
          </p:nvSpPr>
          <p:spPr>
            <a:xfrm>
              <a:off x="3084875" y="793750"/>
              <a:ext cx="15025" cy="7650"/>
            </a:xfrm>
            <a:custGeom>
              <a:avLst/>
              <a:gdLst/>
              <a:ahLst/>
              <a:cxnLst/>
              <a:rect l="l" t="t" r="r" b="b"/>
              <a:pathLst>
                <a:path w="601" h="306" extrusionOk="0">
                  <a:moveTo>
                    <a:pt x="391" y="0"/>
                  </a:moveTo>
                  <a:cubicBezTo>
                    <a:pt x="192" y="0"/>
                    <a:pt x="77" y="87"/>
                    <a:pt x="0" y="291"/>
                  </a:cubicBezTo>
                  <a:cubicBezTo>
                    <a:pt x="76" y="299"/>
                    <a:pt x="132" y="306"/>
                    <a:pt x="179" y="306"/>
                  </a:cubicBezTo>
                  <a:cubicBezTo>
                    <a:pt x="319" y="306"/>
                    <a:pt x="376" y="249"/>
                    <a:pt x="601" y="24"/>
                  </a:cubicBezTo>
                  <a:cubicBezTo>
                    <a:pt x="522" y="9"/>
                    <a:pt x="453"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8"/>
            <p:cNvSpPr/>
            <p:nvPr/>
          </p:nvSpPr>
          <p:spPr>
            <a:xfrm>
              <a:off x="3119075" y="691775"/>
              <a:ext cx="15025" cy="20875"/>
            </a:xfrm>
            <a:custGeom>
              <a:avLst/>
              <a:gdLst/>
              <a:ahLst/>
              <a:cxnLst/>
              <a:rect l="l" t="t" r="r" b="b"/>
              <a:pathLst>
                <a:path w="601" h="835" extrusionOk="0">
                  <a:moveTo>
                    <a:pt x="500" y="0"/>
                  </a:moveTo>
                  <a:cubicBezTo>
                    <a:pt x="334" y="267"/>
                    <a:pt x="167" y="534"/>
                    <a:pt x="0" y="801"/>
                  </a:cubicBezTo>
                  <a:cubicBezTo>
                    <a:pt x="33" y="801"/>
                    <a:pt x="67" y="834"/>
                    <a:pt x="100" y="834"/>
                  </a:cubicBezTo>
                  <a:cubicBezTo>
                    <a:pt x="267" y="601"/>
                    <a:pt x="434" y="334"/>
                    <a:pt x="601" y="100"/>
                  </a:cubicBezTo>
                  <a:cubicBezTo>
                    <a:pt x="567" y="67"/>
                    <a:pt x="534" y="34"/>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2932275" y="809350"/>
              <a:ext cx="14200" cy="23375"/>
            </a:xfrm>
            <a:custGeom>
              <a:avLst/>
              <a:gdLst/>
              <a:ahLst/>
              <a:cxnLst/>
              <a:rect l="l" t="t" r="r" b="b"/>
              <a:pathLst>
                <a:path w="568" h="935" extrusionOk="0">
                  <a:moveTo>
                    <a:pt x="467" y="1"/>
                  </a:moveTo>
                  <a:cubicBezTo>
                    <a:pt x="300" y="301"/>
                    <a:pt x="134" y="601"/>
                    <a:pt x="0" y="868"/>
                  </a:cubicBezTo>
                  <a:cubicBezTo>
                    <a:pt x="33" y="901"/>
                    <a:pt x="67" y="935"/>
                    <a:pt x="100" y="935"/>
                  </a:cubicBezTo>
                  <a:cubicBezTo>
                    <a:pt x="234" y="634"/>
                    <a:pt x="400" y="334"/>
                    <a:pt x="567" y="34"/>
                  </a:cubicBezTo>
                  <a:cubicBezTo>
                    <a:pt x="534" y="34"/>
                    <a:pt x="500"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3049025" y="628400"/>
              <a:ext cx="15025" cy="14200"/>
            </a:xfrm>
            <a:custGeom>
              <a:avLst/>
              <a:gdLst/>
              <a:ahLst/>
              <a:cxnLst/>
              <a:rect l="l" t="t" r="r" b="b"/>
              <a:pathLst>
                <a:path w="601" h="568" extrusionOk="0">
                  <a:moveTo>
                    <a:pt x="534" y="0"/>
                  </a:moveTo>
                  <a:cubicBezTo>
                    <a:pt x="367" y="167"/>
                    <a:pt x="167" y="300"/>
                    <a:pt x="0" y="467"/>
                  </a:cubicBezTo>
                  <a:cubicBezTo>
                    <a:pt x="0" y="501"/>
                    <a:pt x="33" y="534"/>
                    <a:pt x="67" y="567"/>
                  </a:cubicBezTo>
                  <a:cubicBezTo>
                    <a:pt x="334" y="501"/>
                    <a:pt x="500" y="334"/>
                    <a:pt x="601" y="100"/>
                  </a:cubicBezTo>
                  <a:cubicBezTo>
                    <a:pt x="601" y="67"/>
                    <a:pt x="567" y="34"/>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2970625" y="753475"/>
              <a:ext cx="5875" cy="11700"/>
            </a:xfrm>
            <a:custGeom>
              <a:avLst/>
              <a:gdLst/>
              <a:ahLst/>
              <a:cxnLst/>
              <a:rect l="l" t="t" r="r" b="b"/>
              <a:pathLst>
                <a:path w="235" h="468" extrusionOk="0">
                  <a:moveTo>
                    <a:pt x="201" y="1"/>
                  </a:moveTo>
                  <a:lnTo>
                    <a:pt x="201" y="1"/>
                  </a:lnTo>
                  <a:cubicBezTo>
                    <a:pt x="1" y="201"/>
                    <a:pt x="1" y="201"/>
                    <a:pt x="1" y="468"/>
                  </a:cubicBezTo>
                  <a:cubicBezTo>
                    <a:pt x="234" y="234"/>
                    <a:pt x="234" y="2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3010650" y="640075"/>
              <a:ext cx="13375" cy="11700"/>
            </a:xfrm>
            <a:custGeom>
              <a:avLst/>
              <a:gdLst/>
              <a:ahLst/>
              <a:cxnLst/>
              <a:rect l="l" t="t" r="r" b="b"/>
              <a:pathLst>
                <a:path w="535" h="468" extrusionOk="0">
                  <a:moveTo>
                    <a:pt x="534" y="0"/>
                  </a:moveTo>
                  <a:lnTo>
                    <a:pt x="534" y="0"/>
                  </a:lnTo>
                  <a:cubicBezTo>
                    <a:pt x="67" y="100"/>
                    <a:pt x="34" y="167"/>
                    <a:pt x="1" y="467"/>
                  </a:cubicBezTo>
                  <a:cubicBezTo>
                    <a:pt x="167" y="334"/>
                    <a:pt x="334" y="20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059850" y="720125"/>
              <a:ext cx="10875" cy="11700"/>
            </a:xfrm>
            <a:custGeom>
              <a:avLst/>
              <a:gdLst/>
              <a:ahLst/>
              <a:cxnLst/>
              <a:rect l="l" t="t" r="r" b="b"/>
              <a:pathLst>
                <a:path w="435" h="468" extrusionOk="0">
                  <a:moveTo>
                    <a:pt x="434" y="0"/>
                  </a:moveTo>
                  <a:cubicBezTo>
                    <a:pt x="67" y="134"/>
                    <a:pt x="67" y="134"/>
                    <a:pt x="1" y="467"/>
                  </a:cubicBezTo>
                  <a:cubicBezTo>
                    <a:pt x="168" y="301"/>
                    <a:pt x="301" y="134"/>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162425" y="740975"/>
              <a:ext cx="10025" cy="12525"/>
            </a:xfrm>
            <a:custGeom>
              <a:avLst/>
              <a:gdLst/>
              <a:ahLst/>
              <a:cxnLst/>
              <a:rect l="l" t="t" r="r" b="b"/>
              <a:pathLst>
                <a:path w="401" h="501" extrusionOk="0">
                  <a:moveTo>
                    <a:pt x="268" y="0"/>
                  </a:moveTo>
                  <a:cubicBezTo>
                    <a:pt x="101" y="67"/>
                    <a:pt x="1" y="167"/>
                    <a:pt x="101" y="501"/>
                  </a:cubicBezTo>
                  <a:cubicBezTo>
                    <a:pt x="234" y="334"/>
                    <a:pt x="334" y="234"/>
                    <a:pt x="401" y="100"/>
                  </a:cubicBezTo>
                  <a:cubicBezTo>
                    <a:pt x="368" y="67"/>
                    <a:pt x="334" y="67"/>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3126575" y="635075"/>
              <a:ext cx="8350" cy="9175"/>
            </a:xfrm>
            <a:custGeom>
              <a:avLst/>
              <a:gdLst/>
              <a:ahLst/>
              <a:cxnLst/>
              <a:rect l="l" t="t" r="r" b="b"/>
              <a:pathLst>
                <a:path w="334" h="367" extrusionOk="0">
                  <a:moveTo>
                    <a:pt x="234" y="0"/>
                  </a:moveTo>
                  <a:cubicBezTo>
                    <a:pt x="167" y="33"/>
                    <a:pt x="67" y="67"/>
                    <a:pt x="34" y="133"/>
                  </a:cubicBezTo>
                  <a:cubicBezTo>
                    <a:pt x="0" y="167"/>
                    <a:pt x="100" y="267"/>
                    <a:pt x="167" y="367"/>
                  </a:cubicBezTo>
                  <a:cubicBezTo>
                    <a:pt x="234" y="267"/>
                    <a:pt x="334" y="234"/>
                    <a:pt x="334" y="167"/>
                  </a:cubicBezTo>
                  <a:cubicBezTo>
                    <a:pt x="334" y="100"/>
                    <a:pt x="267" y="33"/>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2964800" y="831025"/>
              <a:ext cx="9175" cy="9200"/>
            </a:xfrm>
            <a:custGeom>
              <a:avLst/>
              <a:gdLst/>
              <a:ahLst/>
              <a:cxnLst/>
              <a:rect l="l" t="t" r="r" b="b"/>
              <a:pathLst>
                <a:path w="367" h="368" extrusionOk="0">
                  <a:moveTo>
                    <a:pt x="367" y="1"/>
                  </a:moveTo>
                  <a:cubicBezTo>
                    <a:pt x="167" y="1"/>
                    <a:pt x="0" y="68"/>
                    <a:pt x="33" y="368"/>
                  </a:cubicBezTo>
                  <a:cubicBezTo>
                    <a:pt x="167" y="201"/>
                    <a:pt x="267" y="101"/>
                    <a:pt x="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959775" y="821875"/>
              <a:ext cx="7550" cy="7525"/>
            </a:xfrm>
            <a:custGeom>
              <a:avLst/>
              <a:gdLst/>
              <a:ahLst/>
              <a:cxnLst/>
              <a:rect l="l" t="t" r="r" b="b"/>
              <a:pathLst>
                <a:path w="302" h="301" extrusionOk="0">
                  <a:moveTo>
                    <a:pt x="234" y="0"/>
                  </a:moveTo>
                  <a:lnTo>
                    <a:pt x="234" y="0"/>
                  </a:lnTo>
                  <a:cubicBezTo>
                    <a:pt x="134" y="100"/>
                    <a:pt x="68" y="200"/>
                    <a:pt x="1" y="300"/>
                  </a:cubicBezTo>
                  <a:cubicBezTo>
                    <a:pt x="234" y="300"/>
                    <a:pt x="301" y="20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3061525" y="828525"/>
              <a:ext cx="10025" cy="7550"/>
            </a:xfrm>
            <a:custGeom>
              <a:avLst/>
              <a:gdLst/>
              <a:ahLst/>
              <a:cxnLst/>
              <a:rect l="l" t="t" r="r" b="b"/>
              <a:pathLst>
                <a:path w="401" h="302" extrusionOk="0">
                  <a:moveTo>
                    <a:pt x="334" y="1"/>
                  </a:moveTo>
                  <a:cubicBezTo>
                    <a:pt x="234" y="68"/>
                    <a:pt x="101" y="134"/>
                    <a:pt x="0" y="201"/>
                  </a:cubicBezTo>
                  <a:cubicBezTo>
                    <a:pt x="0" y="234"/>
                    <a:pt x="34" y="301"/>
                    <a:pt x="67" y="301"/>
                  </a:cubicBezTo>
                  <a:cubicBezTo>
                    <a:pt x="167" y="234"/>
                    <a:pt x="267" y="168"/>
                    <a:pt x="401" y="101"/>
                  </a:cubicBezTo>
                  <a:cubicBezTo>
                    <a:pt x="367" y="68"/>
                    <a:pt x="367" y="34"/>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3136575" y="667575"/>
              <a:ext cx="7525" cy="6700"/>
            </a:xfrm>
            <a:custGeom>
              <a:avLst/>
              <a:gdLst/>
              <a:ahLst/>
              <a:cxnLst/>
              <a:rect l="l" t="t" r="r" b="b"/>
              <a:pathLst>
                <a:path w="301" h="268" extrusionOk="0">
                  <a:moveTo>
                    <a:pt x="101" y="1"/>
                  </a:moveTo>
                  <a:cubicBezTo>
                    <a:pt x="67" y="1"/>
                    <a:pt x="1" y="101"/>
                    <a:pt x="1" y="134"/>
                  </a:cubicBezTo>
                  <a:cubicBezTo>
                    <a:pt x="1" y="168"/>
                    <a:pt x="34" y="234"/>
                    <a:pt x="101" y="268"/>
                  </a:cubicBezTo>
                  <a:cubicBezTo>
                    <a:pt x="134" y="268"/>
                    <a:pt x="167" y="201"/>
                    <a:pt x="301" y="134"/>
                  </a:cubicBezTo>
                  <a:cubicBezTo>
                    <a:pt x="201" y="68"/>
                    <a:pt x="134"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3129900" y="744300"/>
              <a:ext cx="9200" cy="8375"/>
            </a:xfrm>
            <a:custGeom>
              <a:avLst/>
              <a:gdLst/>
              <a:ahLst/>
              <a:cxnLst/>
              <a:rect l="l" t="t" r="r" b="b"/>
              <a:pathLst>
                <a:path w="368" h="335" extrusionOk="0">
                  <a:moveTo>
                    <a:pt x="268" y="1"/>
                  </a:moveTo>
                  <a:lnTo>
                    <a:pt x="268" y="1"/>
                  </a:lnTo>
                  <a:cubicBezTo>
                    <a:pt x="201" y="34"/>
                    <a:pt x="134" y="34"/>
                    <a:pt x="101" y="68"/>
                  </a:cubicBezTo>
                  <a:cubicBezTo>
                    <a:pt x="67" y="134"/>
                    <a:pt x="67" y="201"/>
                    <a:pt x="1" y="334"/>
                  </a:cubicBezTo>
                  <a:cubicBezTo>
                    <a:pt x="234" y="234"/>
                    <a:pt x="368" y="20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8"/>
            <p:cNvSpPr/>
            <p:nvPr/>
          </p:nvSpPr>
          <p:spPr>
            <a:xfrm>
              <a:off x="3110725" y="806025"/>
              <a:ext cx="5875" cy="7525"/>
            </a:xfrm>
            <a:custGeom>
              <a:avLst/>
              <a:gdLst/>
              <a:ahLst/>
              <a:cxnLst/>
              <a:rect l="l" t="t" r="r" b="b"/>
              <a:pathLst>
                <a:path w="235" h="301" extrusionOk="0">
                  <a:moveTo>
                    <a:pt x="134" y="0"/>
                  </a:moveTo>
                  <a:cubicBezTo>
                    <a:pt x="101" y="67"/>
                    <a:pt x="34" y="167"/>
                    <a:pt x="1" y="267"/>
                  </a:cubicBezTo>
                  <a:lnTo>
                    <a:pt x="67" y="300"/>
                  </a:lnTo>
                  <a:cubicBezTo>
                    <a:pt x="101" y="267"/>
                    <a:pt x="167" y="234"/>
                    <a:pt x="201" y="200"/>
                  </a:cubicBezTo>
                  <a:cubicBezTo>
                    <a:pt x="201" y="167"/>
                    <a:pt x="201" y="100"/>
                    <a:pt x="234" y="34"/>
                  </a:cubicBezTo>
                  <a:cubicBezTo>
                    <a:pt x="201" y="34"/>
                    <a:pt x="167"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8"/>
            <p:cNvSpPr/>
            <p:nvPr/>
          </p:nvSpPr>
          <p:spPr>
            <a:xfrm>
              <a:off x="2910575" y="763500"/>
              <a:ext cx="3375" cy="7525"/>
            </a:xfrm>
            <a:custGeom>
              <a:avLst/>
              <a:gdLst/>
              <a:ahLst/>
              <a:cxnLst/>
              <a:rect l="l" t="t" r="r" b="b"/>
              <a:pathLst>
                <a:path w="135" h="301" extrusionOk="0">
                  <a:moveTo>
                    <a:pt x="68" y="0"/>
                  </a:moveTo>
                  <a:cubicBezTo>
                    <a:pt x="34" y="67"/>
                    <a:pt x="1" y="167"/>
                    <a:pt x="1" y="267"/>
                  </a:cubicBezTo>
                  <a:cubicBezTo>
                    <a:pt x="1" y="267"/>
                    <a:pt x="34" y="267"/>
                    <a:pt x="68" y="300"/>
                  </a:cubicBezTo>
                  <a:cubicBezTo>
                    <a:pt x="68" y="200"/>
                    <a:pt x="101" y="10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3119900" y="758475"/>
              <a:ext cx="6700" cy="5050"/>
            </a:xfrm>
            <a:custGeom>
              <a:avLst/>
              <a:gdLst/>
              <a:ahLst/>
              <a:cxnLst/>
              <a:rect l="l" t="t" r="r" b="b"/>
              <a:pathLst>
                <a:path w="268" h="202" extrusionOk="0">
                  <a:moveTo>
                    <a:pt x="201" y="1"/>
                  </a:moveTo>
                  <a:cubicBezTo>
                    <a:pt x="134" y="34"/>
                    <a:pt x="67" y="101"/>
                    <a:pt x="0" y="134"/>
                  </a:cubicBezTo>
                  <a:cubicBezTo>
                    <a:pt x="0" y="134"/>
                    <a:pt x="34" y="168"/>
                    <a:pt x="67" y="201"/>
                  </a:cubicBezTo>
                  <a:cubicBezTo>
                    <a:pt x="134" y="168"/>
                    <a:pt x="201" y="134"/>
                    <a:pt x="267" y="101"/>
                  </a:cubicBezTo>
                  <a:cubicBezTo>
                    <a:pt x="234" y="68"/>
                    <a:pt x="234" y="34"/>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133250" y="716800"/>
              <a:ext cx="4175" cy="10850"/>
            </a:xfrm>
            <a:custGeom>
              <a:avLst/>
              <a:gdLst/>
              <a:ahLst/>
              <a:cxnLst/>
              <a:rect l="l" t="t" r="r" b="b"/>
              <a:pathLst>
                <a:path w="167" h="434" extrusionOk="0">
                  <a:moveTo>
                    <a:pt x="134" y="0"/>
                  </a:moveTo>
                  <a:cubicBezTo>
                    <a:pt x="100" y="67"/>
                    <a:pt x="34" y="167"/>
                    <a:pt x="0" y="267"/>
                  </a:cubicBezTo>
                  <a:cubicBezTo>
                    <a:pt x="0" y="300"/>
                    <a:pt x="34" y="334"/>
                    <a:pt x="67" y="434"/>
                  </a:cubicBezTo>
                  <a:cubicBezTo>
                    <a:pt x="134" y="234"/>
                    <a:pt x="167" y="13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148250" y="695100"/>
              <a:ext cx="5875" cy="6700"/>
            </a:xfrm>
            <a:custGeom>
              <a:avLst/>
              <a:gdLst/>
              <a:ahLst/>
              <a:cxnLst/>
              <a:rect l="l" t="t" r="r" b="b"/>
              <a:pathLst>
                <a:path w="235" h="268" extrusionOk="0">
                  <a:moveTo>
                    <a:pt x="134" y="1"/>
                  </a:moveTo>
                  <a:cubicBezTo>
                    <a:pt x="67" y="67"/>
                    <a:pt x="34" y="134"/>
                    <a:pt x="1" y="234"/>
                  </a:cubicBezTo>
                  <a:cubicBezTo>
                    <a:pt x="1" y="234"/>
                    <a:pt x="34" y="268"/>
                    <a:pt x="67" y="268"/>
                  </a:cubicBezTo>
                  <a:cubicBezTo>
                    <a:pt x="101" y="234"/>
                    <a:pt x="167" y="168"/>
                    <a:pt x="234" y="101"/>
                  </a:cubicBezTo>
                  <a:cubicBezTo>
                    <a:pt x="201" y="67"/>
                    <a:pt x="167" y="34"/>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151600" y="720950"/>
              <a:ext cx="4175" cy="5875"/>
            </a:xfrm>
            <a:custGeom>
              <a:avLst/>
              <a:gdLst/>
              <a:ahLst/>
              <a:cxnLst/>
              <a:rect l="l" t="t" r="r" b="b"/>
              <a:pathLst>
                <a:path w="167" h="235" extrusionOk="0">
                  <a:moveTo>
                    <a:pt x="100" y="1"/>
                  </a:moveTo>
                  <a:cubicBezTo>
                    <a:pt x="67" y="68"/>
                    <a:pt x="33" y="134"/>
                    <a:pt x="0" y="201"/>
                  </a:cubicBezTo>
                  <a:cubicBezTo>
                    <a:pt x="33" y="201"/>
                    <a:pt x="67" y="234"/>
                    <a:pt x="100" y="234"/>
                  </a:cubicBezTo>
                  <a:lnTo>
                    <a:pt x="167" y="34"/>
                  </a:lnTo>
                  <a:cubicBezTo>
                    <a:pt x="133" y="1"/>
                    <a:pt x="100"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30365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81"/>
        <p:cNvGrpSpPr/>
        <p:nvPr/>
      </p:nvGrpSpPr>
      <p:grpSpPr>
        <a:xfrm>
          <a:off x="0" y="0"/>
          <a:ext cx="0" cy="0"/>
          <a:chOff x="0" y="0"/>
          <a:chExt cx="0" cy="0"/>
        </a:xfrm>
      </p:grpSpPr>
      <p:sp>
        <p:nvSpPr>
          <p:cNvPr id="4583" name="Google Shape;4583;p65"/>
          <p:cNvSpPr txBox="1">
            <a:spLocks noGrp="1"/>
          </p:cNvSpPr>
          <p:nvPr>
            <p:ph type="title"/>
          </p:nvPr>
        </p:nvSpPr>
        <p:spPr>
          <a:xfrm>
            <a:off x="713250" y="4839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Technologies Used</a:t>
            </a:r>
            <a:endParaRPr dirty="0"/>
          </a:p>
        </p:txBody>
      </p:sp>
      <p:sp>
        <p:nvSpPr>
          <p:cNvPr id="4584" name="Google Shape;4584;p65"/>
          <p:cNvSpPr txBox="1">
            <a:spLocks noGrp="1"/>
          </p:cNvSpPr>
          <p:nvPr>
            <p:ph type="title" idx="2"/>
          </p:nvPr>
        </p:nvSpPr>
        <p:spPr>
          <a:xfrm rot="-8720">
            <a:off x="827291" y="1484535"/>
            <a:ext cx="2365508" cy="56965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Machine Learning</a:t>
            </a:r>
            <a:endParaRPr dirty="0"/>
          </a:p>
        </p:txBody>
      </p:sp>
      <p:sp>
        <p:nvSpPr>
          <p:cNvPr id="4585" name="Google Shape;4585;p65"/>
          <p:cNvSpPr txBox="1">
            <a:spLocks noGrp="1"/>
          </p:cNvSpPr>
          <p:nvPr>
            <p:ph type="subTitle" idx="1"/>
          </p:nvPr>
        </p:nvSpPr>
        <p:spPr>
          <a:xfrm rot="-8736">
            <a:off x="904343" y="2023188"/>
            <a:ext cx="2361008" cy="69240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Python Integration With </a:t>
            </a:r>
          </a:p>
          <a:p>
            <a:pPr marL="0" lvl="0" indent="0" algn="ctr" rtl="0">
              <a:spcBef>
                <a:spcPts val="0"/>
              </a:spcBef>
              <a:spcAft>
                <a:spcPts val="0"/>
              </a:spcAft>
              <a:buClr>
                <a:schemeClr val="dk1"/>
              </a:buClr>
              <a:buSzPts val="1100"/>
              <a:buFont typeface="Arial"/>
              <a:buNone/>
            </a:pPr>
            <a:r>
              <a:rPr lang="en-US" dirty="0"/>
              <a:t>Various Libraries.</a:t>
            </a:r>
            <a:endParaRPr dirty="0"/>
          </a:p>
        </p:txBody>
      </p:sp>
      <p:sp>
        <p:nvSpPr>
          <p:cNvPr id="4586" name="Google Shape;4586;p65"/>
          <p:cNvSpPr txBox="1">
            <a:spLocks noGrp="1"/>
          </p:cNvSpPr>
          <p:nvPr>
            <p:ph type="title" idx="3"/>
          </p:nvPr>
        </p:nvSpPr>
        <p:spPr>
          <a:xfrm rot="-8720">
            <a:off x="3985288" y="2255603"/>
            <a:ext cx="2472985" cy="80274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	Front-End</a:t>
            </a:r>
            <a:endParaRPr dirty="0"/>
          </a:p>
        </p:txBody>
      </p:sp>
      <p:sp>
        <p:nvSpPr>
          <p:cNvPr id="4587" name="Google Shape;4587;p65"/>
          <p:cNvSpPr txBox="1">
            <a:spLocks noGrp="1"/>
          </p:cNvSpPr>
          <p:nvPr>
            <p:ph type="subTitle" idx="4"/>
          </p:nvPr>
        </p:nvSpPr>
        <p:spPr>
          <a:xfrm rot="-8736">
            <a:off x="4405426" y="2722515"/>
            <a:ext cx="2941999" cy="69240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err="1"/>
              <a:t>PyScript</a:t>
            </a:r>
            <a:r>
              <a:rPr lang="en-US" dirty="0"/>
              <a:t> is used for designing interface</a:t>
            </a:r>
            <a:endParaRPr dirty="0"/>
          </a:p>
        </p:txBody>
      </p:sp>
      <p:sp>
        <p:nvSpPr>
          <p:cNvPr id="4590" name="Google Shape;4590;p65"/>
          <p:cNvSpPr txBox="1">
            <a:spLocks noGrp="1"/>
          </p:cNvSpPr>
          <p:nvPr>
            <p:ph type="title" idx="7"/>
          </p:nvPr>
        </p:nvSpPr>
        <p:spPr>
          <a:xfrm>
            <a:off x="823196" y="3421658"/>
            <a:ext cx="2365508" cy="4080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Back-End</a:t>
            </a:r>
            <a:endParaRPr dirty="0"/>
          </a:p>
        </p:txBody>
      </p:sp>
      <p:sp>
        <p:nvSpPr>
          <p:cNvPr id="4591" name="Google Shape;4591;p65"/>
          <p:cNvSpPr txBox="1">
            <a:spLocks noGrp="1"/>
          </p:cNvSpPr>
          <p:nvPr>
            <p:ph type="subTitle" idx="8"/>
          </p:nvPr>
        </p:nvSpPr>
        <p:spPr>
          <a:xfrm>
            <a:off x="808385" y="3911997"/>
            <a:ext cx="2361008" cy="67987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Various concepts of python &amp; Html will be used .</a:t>
            </a:r>
          </a:p>
        </p:txBody>
      </p:sp>
      <p:grpSp>
        <p:nvGrpSpPr>
          <p:cNvPr id="4596" name="Google Shape;4596;p65"/>
          <p:cNvGrpSpPr/>
          <p:nvPr/>
        </p:nvGrpSpPr>
        <p:grpSpPr>
          <a:xfrm rot="16993507">
            <a:off x="612970" y="1298331"/>
            <a:ext cx="936435" cy="573971"/>
            <a:chOff x="1598825" y="2939200"/>
            <a:chExt cx="1244225" cy="762625"/>
          </a:xfrm>
        </p:grpSpPr>
        <p:sp>
          <p:nvSpPr>
            <p:cNvPr id="4597" name="Google Shape;4597;p65"/>
            <p:cNvSpPr/>
            <p:nvPr/>
          </p:nvSpPr>
          <p:spPr>
            <a:xfrm>
              <a:off x="1598825" y="2939200"/>
              <a:ext cx="1244225" cy="762625"/>
            </a:xfrm>
            <a:custGeom>
              <a:avLst/>
              <a:gdLst/>
              <a:ahLst/>
              <a:cxnLst/>
              <a:rect l="l" t="t" r="r" b="b"/>
              <a:pathLst>
                <a:path w="49769" h="30505" extrusionOk="0">
                  <a:moveTo>
                    <a:pt x="37227" y="4638"/>
                  </a:moveTo>
                  <a:cubicBezTo>
                    <a:pt x="37427" y="4838"/>
                    <a:pt x="37427" y="4838"/>
                    <a:pt x="37127" y="5705"/>
                  </a:cubicBezTo>
                  <a:cubicBezTo>
                    <a:pt x="37261" y="5767"/>
                    <a:pt x="37361" y="5807"/>
                    <a:pt x="37444" y="5807"/>
                  </a:cubicBezTo>
                  <a:cubicBezTo>
                    <a:pt x="37627" y="5807"/>
                    <a:pt x="37731" y="5612"/>
                    <a:pt x="37960" y="5038"/>
                  </a:cubicBezTo>
                  <a:cubicBezTo>
                    <a:pt x="38528" y="5138"/>
                    <a:pt x="39095" y="5271"/>
                    <a:pt x="39628" y="5372"/>
                  </a:cubicBezTo>
                  <a:cubicBezTo>
                    <a:pt x="38861" y="7573"/>
                    <a:pt x="36259" y="10609"/>
                    <a:pt x="31956" y="12743"/>
                  </a:cubicBezTo>
                  <a:cubicBezTo>
                    <a:pt x="31527" y="12335"/>
                    <a:pt x="31361" y="12176"/>
                    <a:pt x="31204" y="12176"/>
                  </a:cubicBezTo>
                  <a:cubicBezTo>
                    <a:pt x="31105" y="12176"/>
                    <a:pt x="31010" y="12240"/>
                    <a:pt x="30855" y="12343"/>
                  </a:cubicBezTo>
                  <a:cubicBezTo>
                    <a:pt x="31056" y="12543"/>
                    <a:pt x="31222" y="12743"/>
                    <a:pt x="31422" y="12944"/>
                  </a:cubicBezTo>
                  <a:cubicBezTo>
                    <a:pt x="31422" y="13010"/>
                    <a:pt x="31389" y="13044"/>
                    <a:pt x="31389" y="13110"/>
                  </a:cubicBezTo>
                  <a:cubicBezTo>
                    <a:pt x="31156" y="13044"/>
                    <a:pt x="30822" y="13077"/>
                    <a:pt x="30689" y="12910"/>
                  </a:cubicBezTo>
                  <a:cubicBezTo>
                    <a:pt x="30436" y="12675"/>
                    <a:pt x="30202" y="12431"/>
                    <a:pt x="29978" y="12431"/>
                  </a:cubicBezTo>
                  <a:cubicBezTo>
                    <a:pt x="29788" y="12431"/>
                    <a:pt x="29604" y="12606"/>
                    <a:pt x="29421" y="13110"/>
                  </a:cubicBezTo>
                  <a:cubicBezTo>
                    <a:pt x="29388" y="13044"/>
                    <a:pt x="29321" y="12944"/>
                    <a:pt x="29288" y="12877"/>
                  </a:cubicBezTo>
                  <a:cubicBezTo>
                    <a:pt x="29421" y="12710"/>
                    <a:pt x="29488" y="12477"/>
                    <a:pt x="29655" y="12410"/>
                  </a:cubicBezTo>
                  <a:cubicBezTo>
                    <a:pt x="31489" y="11643"/>
                    <a:pt x="32924" y="10342"/>
                    <a:pt x="34124" y="8807"/>
                  </a:cubicBezTo>
                  <a:cubicBezTo>
                    <a:pt x="35058" y="7573"/>
                    <a:pt x="35992" y="6339"/>
                    <a:pt x="36960" y="5138"/>
                  </a:cubicBezTo>
                  <a:cubicBezTo>
                    <a:pt x="37060" y="4971"/>
                    <a:pt x="37127" y="4804"/>
                    <a:pt x="37227" y="4638"/>
                  </a:cubicBezTo>
                  <a:close/>
                  <a:moveTo>
                    <a:pt x="21451" y="746"/>
                  </a:moveTo>
                  <a:cubicBezTo>
                    <a:pt x="22534" y="746"/>
                    <a:pt x="23509" y="1075"/>
                    <a:pt x="24484" y="1535"/>
                  </a:cubicBezTo>
                  <a:cubicBezTo>
                    <a:pt x="24651" y="1602"/>
                    <a:pt x="24784" y="1836"/>
                    <a:pt x="24951" y="2002"/>
                  </a:cubicBezTo>
                  <a:cubicBezTo>
                    <a:pt x="24818" y="2103"/>
                    <a:pt x="24718" y="2169"/>
                    <a:pt x="24484" y="2303"/>
                  </a:cubicBezTo>
                  <a:cubicBezTo>
                    <a:pt x="25351" y="2970"/>
                    <a:pt x="26486" y="3303"/>
                    <a:pt x="27053" y="4304"/>
                  </a:cubicBezTo>
                  <a:cubicBezTo>
                    <a:pt x="26706" y="4174"/>
                    <a:pt x="26387" y="3903"/>
                    <a:pt x="26069" y="3903"/>
                  </a:cubicBezTo>
                  <a:cubicBezTo>
                    <a:pt x="25898" y="3903"/>
                    <a:pt x="25727" y="3982"/>
                    <a:pt x="25552" y="4204"/>
                  </a:cubicBezTo>
                  <a:cubicBezTo>
                    <a:pt x="26285" y="4771"/>
                    <a:pt x="27019" y="5305"/>
                    <a:pt x="27686" y="5905"/>
                  </a:cubicBezTo>
                  <a:cubicBezTo>
                    <a:pt x="27920" y="6105"/>
                    <a:pt x="27953" y="6506"/>
                    <a:pt x="28087" y="6839"/>
                  </a:cubicBezTo>
                  <a:cubicBezTo>
                    <a:pt x="28053" y="6873"/>
                    <a:pt x="28020" y="6906"/>
                    <a:pt x="27953" y="6939"/>
                  </a:cubicBezTo>
                  <a:cubicBezTo>
                    <a:pt x="27553" y="6572"/>
                    <a:pt x="27153" y="6205"/>
                    <a:pt x="26752" y="5839"/>
                  </a:cubicBezTo>
                  <a:cubicBezTo>
                    <a:pt x="26621" y="5720"/>
                    <a:pt x="26511" y="5675"/>
                    <a:pt x="26417" y="5675"/>
                  </a:cubicBezTo>
                  <a:cubicBezTo>
                    <a:pt x="26272" y="5675"/>
                    <a:pt x="26166" y="5784"/>
                    <a:pt x="26085" y="5905"/>
                  </a:cubicBezTo>
                  <a:cubicBezTo>
                    <a:pt x="26752" y="6873"/>
                    <a:pt x="28020" y="7206"/>
                    <a:pt x="28220" y="8540"/>
                  </a:cubicBezTo>
                  <a:cubicBezTo>
                    <a:pt x="27686" y="8140"/>
                    <a:pt x="27153" y="7707"/>
                    <a:pt x="26619" y="7306"/>
                  </a:cubicBezTo>
                  <a:cubicBezTo>
                    <a:pt x="26552" y="7240"/>
                    <a:pt x="26386" y="7273"/>
                    <a:pt x="26252" y="7240"/>
                  </a:cubicBezTo>
                  <a:lnTo>
                    <a:pt x="26252" y="7240"/>
                  </a:lnTo>
                  <a:cubicBezTo>
                    <a:pt x="26252" y="7373"/>
                    <a:pt x="26219" y="7540"/>
                    <a:pt x="26285" y="7606"/>
                  </a:cubicBezTo>
                  <a:cubicBezTo>
                    <a:pt x="26686" y="8040"/>
                    <a:pt x="27086" y="8440"/>
                    <a:pt x="27486" y="8874"/>
                  </a:cubicBezTo>
                  <a:cubicBezTo>
                    <a:pt x="27820" y="9241"/>
                    <a:pt x="28387" y="9474"/>
                    <a:pt x="28153" y="10175"/>
                  </a:cubicBezTo>
                  <a:cubicBezTo>
                    <a:pt x="27453" y="9741"/>
                    <a:pt x="27086" y="8874"/>
                    <a:pt x="26252" y="8641"/>
                  </a:cubicBezTo>
                  <a:cubicBezTo>
                    <a:pt x="26185" y="8707"/>
                    <a:pt x="26119" y="8774"/>
                    <a:pt x="26052" y="8841"/>
                  </a:cubicBezTo>
                  <a:cubicBezTo>
                    <a:pt x="26519" y="9341"/>
                    <a:pt x="26919" y="9875"/>
                    <a:pt x="27453" y="10275"/>
                  </a:cubicBezTo>
                  <a:cubicBezTo>
                    <a:pt x="27920" y="10642"/>
                    <a:pt x="27953" y="11009"/>
                    <a:pt x="27753" y="11643"/>
                  </a:cubicBezTo>
                  <a:cubicBezTo>
                    <a:pt x="27253" y="11242"/>
                    <a:pt x="26853" y="10875"/>
                    <a:pt x="26386" y="10542"/>
                  </a:cubicBezTo>
                  <a:cubicBezTo>
                    <a:pt x="26152" y="10375"/>
                    <a:pt x="25885" y="10275"/>
                    <a:pt x="25618" y="10142"/>
                  </a:cubicBezTo>
                  <a:lnTo>
                    <a:pt x="25618" y="10142"/>
                  </a:lnTo>
                  <a:cubicBezTo>
                    <a:pt x="25718" y="10408"/>
                    <a:pt x="25818" y="10742"/>
                    <a:pt x="25985" y="10942"/>
                  </a:cubicBezTo>
                  <a:cubicBezTo>
                    <a:pt x="26352" y="11309"/>
                    <a:pt x="26819" y="11609"/>
                    <a:pt x="27186" y="12010"/>
                  </a:cubicBezTo>
                  <a:cubicBezTo>
                    <a:pt x="27320" y="12110"/>
                    <a:pt x="27353" y="12377"/>
                    <a:pt x="27386" y="12577"/>
                  </a:cubicBezTo>
                  <a:cubicBezTo>
                    <a:pt x="27320" y="12610"/>
                    <a:pt x="27253" y="12643"/>
                    <a:pt x="27186" y="12677"/>
                  </a:cubicBezTo>
                  <a:cubicBezTo>
                    <a:pt x="26619" y="12243"/>
                    <a:pt x="26052" y="11809"/>
                    <a:pt x="25452" y="11409"/>
                  </a:cubicBezTo>
                  <a:cubicBezTo>
                    <a:pt x="25185" y="11209"/>
                    <a:pt x="24851" y="11176"/>
                    <a:pt x="24551" y="11042"/>
                  </a:cubicBezTo>
                  <a:lnTo>
                    <a:pt x="24451" y="11242"/>
                  </a:lnTo>
                  <a:cubicBezTo>
                    <a:pt x="25085" y="11776"/>
                    <a:pt x="25752" y="12310"/>
                    <a:pt x="26386" y="12844"/>
                  </a:cubicBezTo>
                  <a:cubicBezTo>
                    <a:pt x="26352" y="12944"/>
                    <a:pt x="26285" y="13010"/>
                    <a:pt x="26252" y="13077"/>
                  </a:cubicBezTo>
                  <a:cubicBezTo>
                    <a:pt x="25985" y="12910"/>
                    <a:pt x="25752" y="12777"/>
                    <a:pt x="25518" y="12610"/>
                  </a:cubicBezTo>
                  <a:cubicBezTo>
                    <a:pt x="24851" y="12110"/>
                    <a:pt x="24184" y="11576"/>
                    <a:pt x="23483" y="11109"/>
                  </a:cubicBezTo>
                  <a:cubicBezTo>
                    <a:pt x="23426" y="11066"/>
                    <a:pt x="23357" y="11054"/>
                    <a:pt x="23283" y="11054"/>
                  </a:cubicBezTo>
                  <a:cubicBezTo>
                    <a:pt x="23185" y="11054"/>
                    <a:pt x="23078" y="11076"/>
                    <a:pt x="22983" y="11076"/>
                  </a:cubicBezTo>
                  <a:cubicBezTo>
                    <a:pt x="22983" y="11142"/>
                    <a:pt x="22983" y="11209"/>
                    <a:pt x="22983" y="11242"/>
                  </a:cubicBezTo>
                  <a:cubicBezTo>
                    <a:pt x="23584" y="11743"/>
                    <a:pt x="24217" y="12210"/>
                    <a:pt x="24884" y="12710"/>
                  </a:cubicBezTo>
                  <a:cubicBezTo>
                    <a:pt x="24689" y="12775"/>
                    <a:pt x="24512" y="12804"/>
                    <a:pt x="24349" y="12804"/>
                  </a:cubicBezTo>
                  <a:cubicBezTo>
                    <a:pt x="23256" y="12804"/>
                    <a:pt x="22781" y="11530"/>
                    <a:pt x="21649" y="11443"/>
                  </a:cubicBezTo>
                  <a:lnTo>
                    <a:pt x="21649" y="11443"/>
                  </a:lnTo>
                  <a:cubicBezTo>
                    <a:pt x="21849" y="12243"/>
                    <a:pt x="22750" y="12343"/>
                    <a:pt x="23050" y="12944"/>
                  </a:cubicBezTo>
                  <a:cubicBezTo>
                    <a:pt x="22854" y="13026"/>
                    <a:pt x="22683" y="13070"/>
                    <a:pt x="22517" y="13070"/>
                  </a:cubicBezTo>
                  <a:cubicBezTo>
                    <a:pt x="22147" y="13070"/>
                    <a:pt x="21801" y="12850"/>
                    <a:pt x="21249" y="12343"/>
                  </a:cubicBezTo>
                  <a:cubicBezTo>
                    <a:pt x="20782" y="11910"/>
                    <a:pt x="20248" y="11609"/>
                    <a:pt x="19747" y="11242"/>
                  </a:cubicBezTo>
                  <a:cubicBezTo>
                    <a:pt x="19681" y="11342"/>
                    <a:pt x="19614" y="11409"/>
                    <a:pt x="19514" y="11509"/>
                  </a:cubicBezTo>
                  <a:cubicBezTo>
                    <a:pt x="20214" y="12110"/>
                    <a:pt x="20915" y="12677"/>
                    <a:pt x="21615" y="13311"/>
                  </a:cubicBezTo>
                  <a:cubicBezTo>
                    <a:pt x="21400" y="13392"/>
                    <a:pt x="21205" y="13440"/>
                    <a:pt x="21024" y="13440"/>
                  </a:cubicBezTo>
                  <a:cubicBezTo>
                    <a:pt x="20758" y="13440"/>
                    <a:pt x="20520" y="13335"/>
                    <a:pt x="20281" y="13077"/>
                  </a:cubicBezTo>
                  <a:cubicBezTo>
                    <a:pt x="19814" y="12610"/>
                    <a:pt x="19247" y="12243"/>
                    <a:pt x="18713" y="11876"/>
                  </a:cubicBezTo>
                  <a:cubicBezTo>
                    <a:pt x="18547" y="11776"/>
                    <a:pt x="18346" y="11776"/>
                    <a:pt x="18113" y="11709"/>
                  </a:cubicBezTo>
                  <a:lnTo>
                    <a:pt x="18113" y="11709"/>
                  </a:lnTo>
                  <a:cubicBezTo>
                    <a:pt x="18180" y="12643"/>
                    <a:pt x="19180" y="12743"/>
                    <a:pt x="19614" y="13344"/>
                  </a:cubicBezTo>
                  <a:cubicBezTo>
                    <a:pt x="18980" y="12944"/>
                    <a:pt x="18246" y="12810"/>
                    <a:pt x="17746" y="12143"/>
                  </a:cubicBezTo>
                  <a:cubicBezTo>
                    <a:pt x="17312" y="11576"/>
                    <a:pt x="16512" y="11276"/>
                    <a:pt x="16045" y="10742"/>
                  </a:cubicBezTo>
                  <a:cubicBezTo>
                    <a:pt x="15378" y="10008"/>
                    <a:pt x="14477" y="9841"/>
                    <a:pt x="13676" y="9408"/>
                  </a:cubicBezTo>
                  <a:cubicBezTo>
                    <a:pt x="13543" y="9374"/>
                    <a:pt x="13443" y="9308"/>
                    <a:pt x="13310" y="9274"/>
                  </a:cubicBezTo>
                  <a:cubicBezTo>
                    <a:pt x="12309" y="9074"/>
                    <a:pt x="12242" y="9074"/>
                    <a:pt x="12509" y="8073"/>
                  </a:cubicBezTo>
                  <a:cubicBezTo>
                    <a:pt x="12843" y="6939"/>
                    <a:pt x="13176" y="5805"/>
                    <a:pt x="13710" y="4771"/>
                  </a:cubicBezTo>
                  <a:cubicBezTo>
                    <a:pt x="14277" y="3637"/>
                    <a:pt x="15244" y="2836"/>
                    <a:pt x="16378" y="2203"/>
                  </a:cubicBezTo>
                  <a:cubicBezTo>
                    <a:pt x="17713" y="1435"/>
                    <a:pt x="19147" y="1035"/>
                    <a:pt x="20681" y="802"/>
                  </a:cubicBezTo>
                  <a:cubicBezTo>
                    <a:pt x="20945" y="764"/>
                    <a:pt x="21201" y="746"/>
                    <a:pt x="21451" y="746"/>
                  </a:cubicBezTo>
                  <a:close/>
                  <a:moveTo>
                    <a:pt x="17309" y="14109"/>
                  </a:moveTo>
                  <a:cubicBezTo>
                    <a:pt x="17917" y="14109"/>
                    <a:pt x="18451" y="14571"/>
                    <a:pt x="18580" y="15312"/>
                  </a:cubicBezTo>
                  <a:cubicBezTo>
                    <a:pt x="18146" y="14945"/>
                    <a:pt x="17746" y="14545"/>
                    <a:pt x="17246" y="14111"/>
                  </a:cubicBezTo>
                  <a:cubicBezTo>
                    <a:pt x="17267" y="14110"/>
                    <a:pt x="17288" y="14109"/>
                    <a:pt x="17309" y="14109"/>
                  </a:cubicBezTo>
                  <a:close/>
                  <a:moveTo>
                    <a:pt x="45232" y="18981"/>
                  </a:moveTo>
                  <a:lnTo>
                    <a:pt x="46266" y="19682"/>
                  </a:lnTo>
                  <a:cubicBezTo>
                    <a:pt x="46200" y="19782"/>
                    <a:pt x="46166" y="19849"/>
                    <a:pt x="46100" y="19949"/>
                  </a:cubicBezTo>
                  <a:cubicBezTo>
                    <a:pt x="45766" y="19682"/>
                    <a:pt x="45432" y="19448"/>
                    <a:pt x="45099" y="19215"/>
                  </a:cubicBezTo>
                  <a:cubicBezTo>
                    <a:pt x="45132" y="19148"/>
                    <a:pt x="45199" y="19048"/>
                    <a:pt x="45232" y="18981"/>
                  </a:cubicBezTo>
                  <a:close/>
                  <a:moveTo>
                    <a:pt x="38324" y="12225"/>
                  </a:moveTo>
                  <a:cubicBezTo>
                    <a:pt x="39384" y="12225"/>
                    <a:pt x="40429" y="12388"/>
                    <a:pt x="41430" y="12743"/>
                  </a:cubicBezTo>
                  <a:cubicBezTo>
                    <a:pt x="42597" y="13144"/>
                    <a:pt x="43931" y="13311"/>
                    <a:pt x="44865" y="14345"/>
                  </a:cubicBezTo>
                  <a:cubicBezTo>
                    <a:pt x="45132" y="14611"/>
                    <a:pt x="45599" y="14645"/>
                    <a:pt x="45833" y="14912"/>
                  </a:cubicBezTo>
                  <a:cubicBezTo>
                    <a:pt x="46100" y="15179"/>
                    <a:pt x="46133" y="15612"/>
                    <a:pt x="46400" y="15879"/>
                  </a:cubicBezTo>
                  <a:cubicBezTo>
                    <a:pt x="46833" y="16379"/>
                    <a:pt x="47334" y="16746"/>
                    <a:pt x="47801" y="17180"/>
                  </a:cubicBezTo>
                  <a:cubicBezTo>
                    <a:pt x="48134" y="17447"/>
                    <a:pt x="48468" y="17714"/>
                    <a:pt x="48768" y="17981"/>
                  </a:cubicBezTo>
                  <a:cubicBezTo>
                    <a:pt x="48735" y="18047"/>
                    <a:pt x="48701" y="18114"/>
                    <a:pt x="48668" y="18147"/>
                  </a:cubicBezTo>
                  <a:cubicBezTo>
                    <a:pt x="48034" y="17747"/>
                    <a:pt x="47401" y="17347"/>
                    <a:pt x="46700" y="16880"/>
                  </a:cubicBezTo>
                  <a:lnTo>
                    <a:pt x="46700" y="16880"/>
                  </a:lnTo>
                  <a:cubicBezTo>
                    <a:pt x="46833" y="17814"/>
                    <a:pt x="47434" y="18114"/>
                    <a:pt x="48001" y="18514"/>
                  </a:cubicBezTo>
                  <a:cubicBezTo>
                    <a:pt x="48101" y="18581"/>
                    <a:pt x="48134" y="18781"/>
                    <a:pt x="48234" y="18915"/>
                  </a:cubicBezTo>
                  <a:cubicBezTo>
                    <a:pt x="48120" y="18915"/>
                    <a:pt x="48006" y="18936"/>
                    <a:pt x="47904" y="18936"/>
                  </a:cubicBezTo>
                  <a:cubicBezTo>
                    <a:pt x="47827" y="18936"/>
                    <a:pt x="47758" y="18924"/>
                    <a:pt x="47701" y="18881"/>
                  </a:cubicBezTo>
                  <a:cubicBezTo>
                    <a:pt x="47300" y="18581"/>
                    <a:pt x="46934" y="18247"/>
                    <a:pt x="46500" y="17947"/>
                  </a:cubicBezTo>
                  <a:cubicBezTo>
                    <a:pt x="46400" y="17847"/>
                    <a:pt x="46166" y="17880"/>
                    <a:pt x="46000" y="17847"/>
                  </a:cubicBezTo>
                  <a:lnTo>
                    <a:pt x="46000" y="17847"/>
                  </a:lnTo>
                  <a:cubicBezTo>
                    <a:pt x="46033" y="18014"/>
                    <a:pt x="46000" y="18214"/>
                    <a:pt x="46100" y="18314"/>
                  </a:cubicBezTo>
                  <a:cubicBezTo>
                    <a:pt x="46433" y="18681"/>
                    <a:pt x="46833" y="19048"/>
                    <a:pt x="47234" y="19382"/>
                  </a:cubicBezTo>
                  <a:cubicBezTo>
                    <a:pt x="47200" y="19448"/>
                    <a:pt x="47167" y="19482"/>
                    <a:pt x="47167" y="19548"/>
                  </a:cubicBezTo>
                  <a:cubicBezTo>
                    <a:pt x="47034" y="19515"/>
                    <a:pt x="46900" y="19482"/>
                    <a:pt x="46800" y="19415"/>
                  </a:cubicBezTo>
                  <a:cubicBezTo>
                    <a:pt x="46500" y="19148"/>
                    <a:pt x="46233" y="18814"/>
                    <a:pt x="45933" y="18581"/>
                  </a:cubicBezTo>
                  <a:cubicBezTo>
                    <a:pt x="45684" y="18387"/>
                    <a:pt x="45521" y="18280"/>
                    <a:pt x="45401" y="18280"/>
                  </a:cubicBezTo>
                  <a:cubicBezTo>
                    <a:pt x="45232" y="18280"/>
                    <a:pt x="45149" y="18493"/>
                    <a:pt x="45032" y="18981"/>
                  </a:cubicBezTo>
                  <a:cubicBezTo>
                    <a:pt x="44865" y="18848"/>
                    <a:pt x="44699" y="18714"/>
                    <a:pt x="44532" y="18614"/>
                  </a:cubicBezTo>
                  <a:cubicBezTo>
                    <a:pt x="44365" y="18514"/>
                    <a:pt x="44198" y="18448"/>
                    <a:pt x="43965" y="18381"/>
                  </a:cubicBezTo>
                  <a:lnTo>
                    <a:pt x="43965" y="18381"/>
                  </a:lnTo>
                  <a:cubicBezTo>
                    <a:pt x="43898" y="19315"/>
                    <a:pt x="44732" y="19448"/>
                    <a:pt x="45166" y="19915"/>
                  </a:cubicBezTo>
                  <a:cubicBezTo>
                    <a:pt x="45036" y="19944"/>
                    <a:pt x="44916" y="19957"/>
                    <a:pt x="44807" y="19957"/>
                  </a:cubicBezTo>
                  <a:cubicBezTo>
                    <a:pt x="43760" y="19957"/>
                    <a:pt x="43552" y="18764"/>
                    <a:pt x="42797" y="18281"/>
                  </a:cubicBezTo>
                  <a:cubicBezTo>
                    <a:pt x="42697" y="18448"/>
                    <a:pt x="42630" y="18648"/>
                    <a:pt x="42530" y="18814"/>
                  </a:cubicBezTo>
                  <a:cubicBezTo>
                    <a:pt x="42163" y="18481"/>
                    <a:pt x="41763" y="18147"/>
                    <a:pt x="41396" y="17814"/>
                  </a:cubicBezTo>
                  <a:cubicBezTo>
                    <a:pt x="41330" y="17880"/>
                    <a:pt x="41263" y="17947"/>
                    <a:pt x="41196" y="18014"/>
                  </a:cubicBezTo>
                  <a:cubicBezTo>
                    <a:pt x="41563" y="18548"/>
                    <a:pt x="41930" y="19115"/>
                    <a:pt x="42297" y="19648"/>
                  </a:cubicBezTo>
                  <a:cubicBezTo>
                    <a:pt x="42197" y="19715"/>
                    <a:pt x="42097" y="19782"/>
                    <a:pt x="42030" y="19815"/>
                  </a:cubicBezTo>
                  <a:cubicBezTo>
                    <a:pt x="41563" y="19281"/>
                    <a:pt x="41096" y="18714"/>
                    <a:pt x="40662" y="18147"/>
                  </a:cubicBezTo>
                  <a:cubicBezTo>
                    <a:pt x="40462" y="17947"/>
                    <a:pt x="40329" y="17647"/>
                    <a:pt x="40095" y="17547"/>
                  </a:cubicBezTo>
                  <a:cubicBezTo>
                    <a:pt x="40058" y="17524"/>
                    <a:pt x="40013" y="17515"/>
                    <a:pt x="39964" y="17515"/>
                  </a:cubicBezTo>
                  <a:cubicBezTo>
                    <a:pt x="39796" y="17515"/>
                    <a:pt x="39576" y="17621"/>
                    <a:pt x="39395" y="17647"/>
                  </a:cubicBezTo>
                  <a:cubicBezTo>
                    <a:pt x="39495" y="17814"/>
                    <a:pt x="39562" y="17947"/>
                    <a:pt x="39662" y="18081"/>
                  </a:cubicBezTo>
                  <a:cubicBezTo>
                    <a:pt x="40029" y="18448"/>
                    <a:pt x="40396" y="18814"/>
                    <a:pt x="40863" y="19315"/>
                  </a:cubicBezTo>
                  <a:cubicBezTo>
                    <a:pt x="39995" y="19281"/>
                    <a:pt x="39728" y="18681"/>
                    <a:pt x="39328" y="18281"/>
                  </a:cubicBezTo>
                  <a:cubicBezTo>
                    <a:pt x="38894" y="17847"/>
                    <a:pt x="38528" y="17380"/>
                    <a:pt x="37994" y="16746"/>
                  </a:cubicBezTo>
                  <a:cubicBezTo>
                    <a:pt x="37894" y="17013"/>
                    <a:pt x="37827" y="17147"/>
                    <a:pt x="37794" y="17213"/>
                  </a:cubicBezTo>
                  <a:cubicBezTo>
                    <a:pt x="37427" y="16846"/>
                    <a:pt x="36960" y="16413"/>
                    <a:pt x="36493" y="15946"/>
                  </a:cubicBezTo>
                  <a:lnTo>
                    <a:pt x="36493" y="15946"/>
                  </a:lnTo>
                  <a:cubicBezTo>
                    <a:pt x="35892" y="16546"/>
                    <a:pt x="36860" y="16780"/>
                    <a:pt x="36793" y="17347"/>
                  </a:cubicBezTo>
                  <a:cubicBezTo>
                    <a:pt x="36193" y="16680"/>
                    <a:pt x="35659" y="16113"/>
                    <a:pt x="35125" y="15479"/>
                  </a:cubicBezTo>
                  <a:cubicBezTo>
                    <a:pt x="34625" y="14878"/>
                    <a:pt x="34191" y="14245"/>
                    <a:pt x="33591" y="13444"/>
                  </a:cubicBezTo>
                  <a:lnTo>
                    <a:pt x="33591" y="13444"/>
                  </a:lnTo>
                  <a:cubicBezTo>
                    <a:pt x="34325" y="13611"/>
                    <a:pt x="34925" y="13711"/>
                    <a:pt x="35492" y="13844"/>
                  </a:cubicBezTo>
                  <a:cubicBezTo>
                    <a:pt x="36693" y="14144"/>
                    <a:pt x="37894" y="14378"/>
                    <a:pt x="38995" y="14812"/>
                  </a:cubicBezTo>
                  <a:cubicBezTo>
                    <a:pt x="40095" y="15245"/>
                    <a:pt x="41063" y="15879"/>
                    <a:pt x="42097" y="16413"/>
                  </a:cubicBezTo>
                  <a:cubicBezTo>
                    <a:pt x="42997" y="16913"/>
                    <a:pt x="43898" y="17413"/>
                    <a:pt x="44799" y="17880"/>
                  </a:cubicBezTo>
                  <a:cubicBezTo>
                    <a:pt x="44857" y="17915"/>
                    <a:pt x="44923" y="17930"/>
                    <a:pt x="44995" y="17930"/>
                  </a:cubicBezTo>
                  <a:cubicBezTo>
                    <a:pt x="45128" y="17930"/>
                    <a:pt x="45280" y="17879"/>
                    <a:pt x="45432" y="17814"/>
                  </a:cubicBezTo>
                  <a:cubicBezTo>
                    <a:pt x="43898" y="16379"/>
                    <a:pt x="42030" y="15445"/>
                    <a:pt x="40162" y="14678"/>
                  </a:cubicBezTo>
                  <a:cubicBezTo>
                    <a:pt x="38261" y="13911"/>
                    <a:pt x="36293" y="13411"/>
                    <a:pt x="34158" y="12743"/>
                  </a:cubicBezTo>
                  <a:cubicBezTo>
                    <a:pt x="35092" y="12577"/>
                    <a:pt x="35892" y="12443"/>
                    <a:pt x="36726" y="12343"/>
                  </a:cubicBezTo>
                  <a:cubicBezTo>
                    <a:pt x="37260" y="12265"/>
                    <a:pt x="37794" y="12225"/>
                    <a:pt x="38324" y="12225"/>
                  </a:cubicBezTo>
                  <a:close/>
                  <a:moveTo>
                    <a:pt x="30055" y="22017"/>
                  </a:moveTo>
                  <a:cubicBezTo>
                    <a:pt x="30755" y="22550"/>
                    <a:pt x="31456" y="23051"/>
                    <a:pt x="32190" y="23585"/>
                  </a:cubicBezTo>
                  <a:cubicBezTo>
                    <a:pt x="32156" y="23751"/>
                    <a:pt x="32090" y="23918"/>
                    <a:pt x="32056" y="24085"/>
                  </a:cubicBezTo>
                  <a:cubicBezTo>
                    <a:pt x="32023" y="24085"/>
                    <a:pt x="31923" y="24085"/>
                    <a:pt x="31889" y="24052"/>
                  </a:cubicBezTo>
                  <a:cubicBezTo>
                    <a:pt x="31356" y="23651"/>
                    <a:pt x="30789" y="23284"/>
                    <a:pt x="30288" y="22851"/>
                  </a:cubicBezTo>
                  <a:cubicBezTo>
                    <a:pt x="30088" y="22651"/>
                    <a:pt x="30021" y="22350"/>
                    <a:pt x="30055" y="22017"/>
                  </a:cubicBezTo>
                  <a:close/>
                  <a:moveTo>
                    <a:pt x="29688" y="23284"/>
                  </a:moveTo>
                  <a:cubicBezTo>
                    <a:pt x="30522" y="23918"/>
                    <a:pt x="31156" y="24385"/>
                    <a:pt x="31789" y="24885"/>
                  </a:cubicBezTo>
                  <a:cubicBezTo>
                    <a:pt x="31711" y="25100"/>
                    <a:pt x="31611" y="25200"/>
                    <a:pt x="31474" y="25200"/>
                  </a:cubicBezTo>
                  <a:cubicBezTo>
                    <a:pt x="31377" y="25200"/>
                    <a:pt x="31261" y="25149"/>
                    <a:pt x="31122" y="25052"/>
                  </a:cubicBezTo>
                  <a:cubicBezTo>
                    <a:pt x="30655" y="24719"/>
                    <a:pt x="30122" y="24452"/>
                    <a:pt x="29688" y="24085"/>
                  </a:cubicBezTo>
                  <a:cubicBezTo>
                    <a:pt x="29554" y="23985"/>
                    <a:pt x="29655" y="23618"/>
                    <a:pt x="29688" y="23284"/>
                  </a:cubicBezTo>
                  <a:close/>
                  <a:moveTo>
                    <a:pt x="17579" y="26353"/>
                  </a:moveTo>
                  <a:cubicBezTo>
                    <a:pt x="18346" y="27087"/>
                    <a:pt x="19114" y="27788"/>
                    <a:pt x="19981" y="28622"/>
                  </a:cubicBezTo>
                  <a:cubicBezTo>
                    <a:pt x="18813" y="28221"/>
                    <a:pt x="17513" y="26954"/>
                    <a:pt x="17579" y="26353"/>
                  </a:cubicBezTo>
                  <a:close/>
                  <a:moveTo>
                    <a:pt x="10311" y="9326"/>
                  </a:moveTo>
                  <a:cubicBezTo>
                    <a:pt x="11026" y="9326"/>
                    <a:pt x="11751" y="9446"/>
                    <a:pt x="12476" y="9708"/>
                  </a:cubicBezTo>
                  <a:cubicBezTo>
                    <a:pt x="13643" y="10142"/>
                    <a:pt x="14744" y="10509"/>
                    <a:pt x="15745" y="11242"/>
                  </a:cubicBezTo>
                  <a:cubicBezTo>
                    <a:pt x="16112" y="11509"/>
                    <a:pt x="16478" y="11776"/>
                    <a:pt x="16879" y="12076"/>
                  </a:cubicBezTo>
                  <a:cubicBezTo>
                    <a:pt x="16679" y="12176"/>
                    <a:pt x="16512" y="12243"/>
                    <a:pt x="16345" y="12310"/>
                  </a:cubicBezTo>
                  <a:cubicBezTo>
                    <a:pt x="16745" y="12677"/>
                    <a:pt x="17112" y="12977"/>
                    <a:pt x="17546" y="13377"/>
                  </a:cubicBezTo>
                  <a:lnTo>
                    <a:pt x="16945" y="13377"/>
                  </a:lnTo>
                  <a:cubicBezTo>
                    <a:pt x="17079" y="13544"/>
                    <a:pt x="17179" y="13677"/>
                    <a:pt x="17279" y="13811"/>
                  </a:cubicBezTo>
                  <a:lnTo>
                    <a:pt x="17212" y="13944"/>
                  </a:lnTo>
                  <a:cubicBezTo>
                    <a:pt x="17046" y="13878"/>
                    <a:pt x="16879" y="13811"/>
                    <a:pt x="16645" y="13711"/>
                  </a:cubicBezTo>
                  <a:lnTo>
                    <a:pt x="16645" y="13711"/>
                  </a:lnTo>
                  <a:cubicBezTo>
                    <a:pt x="16645" y="13878"/>
                    <a:pt x="16612" y="14044"/>
                    <a:pt x="16679" y="14111"/>
                  </a:cubicBezTo>
                  <a:cubicBezTo>
                    <a:pt x="17012" y="14445"/>
                    <a:pt x="17379" y="14745"/>
                    <a:pt x="17746" y="15045"/>
                  </a:cubicBezTo>
                  <a:cubicBezTo>
                    <a:pt x="18313" y="15579"/>
                    <a:pt x="18880" y="16079"/>
                    <a:pt x="19414" y="16646"/>
                  </a:cubicBezTo>
                  <a:cubicBezTo>
                    <a:pt x="19581" y="16813"/>
                    <a:pt x="19614" y="17113"/>
                    <a:pt x="19614" y="17447"/>
                  </a:cubicBezTo>
                  <a:cubicBezTo>
                    <a:pt x="18713" y="16646"/>
                    <a:pt x="17813" y="15846"/>
                    <a:pt x="16912" y="15012"/>
                  </a:cubicBezTo>
                  <a:lnTo>
                    <a:pt x="16779" y="15179"/>
                  </a:lnTo>
                  <a:cubicBezTo>
                    <a:pt x="17613" y="16446"/>
                    <a:pt x="19147" y="17147"/>
                    <a:pt x="19848" y="18514"/>
                  </a:cubicBezTo>
                  <a:cubicBezTo>
                    <a:pt x="19781" y="18581"/>
                    <a:pt x="19714" y="18648"/>
                    <a:pt x="19647" y="18714"/>
                  </a:cubicBezTo>
                  <a:cubicBezTo>
                    <a:pt x="19447" y="18548"/>
                    <a:pt x="19214" y="18381"/>
                    <a:pt x="19014" y="18181"/>
                  </a:cubicBezTo>
                  <a:cubicBezTo>
                    <a:pt x="18880" y="18014"/>
                    <a:pt x="18780" y="17814"/>
                    <a:pt x="18613" y="17680"/>
                  </a:cubicBezTo>
                  <a:cubicBezTo>
                    <a:pt x="18547" y="17614"/>
                    <a:pt x="18380" y="17647"/>
                    <a:pt x="18246" y="17614"/>
                  </a:cubicBezTo>
                  <a:lnTo>
                    <a:pt x="18246" y="17614"/>
                  </a:lnTo>
                  <a:cubicBezTo>
                    <a:pt x="18246" y="17747"/>
                    <a:pt x="18213" y="17947"/>
                    <a:pt x="18280" y="18014"/>
                  </a:cubicBezTo>
                  <a:cubicBezTo>
                    <a:pt x="18647" y="18381"/>
                    <a:pt x="19080" y="18714"/>
                    <a:pt x="19414" y="19115"/>
                  </a:cubicBezTo>
                  <a:cubicBezTo>
                    <a:pt x="19647" y="19382"/>
                    <a:pt x="19781" y="19715"/>
                    <a:pt x="19848" y="20082"/>
                  </a:cubicBezTo>
                  <a:cubicBezTo>
                    <a:pt x="19581" y="19949"/>
                    <a:pt x="19347" y="19815"/>
                    <a:pt x="19114" y="19682"/>
                  </a:cubicBezTo>
                  <a:cubicBezTo>
                    <a:pt x="19047" y="19748"/>
                    <a:pt x="19014" y="19815"/>
                    <a:pt x="18980" y="19849"/>
                  </a:cubicBezTo>
                  <a:cubicBezTo>
                    <a:pt x="19214" y="20282"/>
                    <a:pt x="19981" y="20449"/>
                    <a:pt x="19614" y="21216"/>
                  </a:cubicBezTo>
                  <a:cubicBezTo>
                    <a:pt x="18513" y="20249"/>
                    <a:pt x="17446" y="19315"/>
                    <a:pt x="16378" y="18381"/>
                  </a:cubicBezTo>
                  <a:cubicBezTo>
                    <a:pt x="16312" y="18414"/>
                    <a:pt x="16245" y="18481"/>
                    <a:pt x="16178" y="18548"/>
                  </a:cubicBezTo>
                  <a:lnTo>
                    <a:pt x="16979" y="19415"/>
                  </a:lnTo>
                  <a:cubicBezTo>
                    <a:pt x="17679" y="20149"/>
                    <a:pt x="18380" y="20883"/>
                    <a:pt x="19047" y="21616"/>
                  </a:cubicBezTo>
                  <a:cubicBezTo>
                    <a:pt x="19180" y="21783"/>
                    <a:pt x="19180" y="22083"/>
                    <a:pt x="19247" y="22284"/>
                  </a:cubicBezTo>
                  <a:cubicBezTo>
                    <a:pt x="19014" y="22217"/>
                    <a:pt x="18680" y="22184"/>
                    <a:pt x="18513" y="22050"/>
                  </a:cubicBezTo>
                  <a:cubicBezTo>
                    <a:pt x="17779" y="21350"/>
                    <a:pt x="17079" y="20582"/>
                    <a:pt x="16345" y="19882"/>
                  </a:cubicBezTo>
                  <a:cubicBezTo>
                    <a:pt x="16312" y="19815"/>
                    <a:pt x="16212" y="19782"/>
                    <a:pt x="16078" y="19682"/>
                  </a:cubicBezTo>
                  <a:lnTo>
                    <a:pt x="16078" y="19682"/>
                  </a:lnTo>
                  <a:cubicBezTo>
                    <a:pt x="16412" y="21183"/>
                    <a:pt x="17879" y="21750"/>
                    <a:pt x="18480" y="22951"/>
                  </a:cubicBezTo>
                  <a:cubicBezTo>
                    <a:pt x="18413" y="23017"/>
                    <a:pt x="18380" y="23051"/>
                    <a:pt x="18313" y="23084"/>
                  </a:cubicBezTo>
                  <a:lnTo>
                    <a:pt x="15811" y="20582"/>
                  </a:lnTo>
                  <a:cubicBezTo>
                    <a:pt x="15745" y="20616"/>
                    <a:pt x="15678" y="20649"/>
                    <a:pt x="15645" y="20716"/>
                  </a:cubicBezTo>
                  <a:cubicBezTo>
                    <a:pt x="16278" y="22117"/>
                    <a:pt x="17746" y="22984"/>
                    <a:pt x="18447" y="24318"/>
                  </a:cubicBezTo>
                  <a:cubicBezTo>
                    <a:pt x="18380" y="24385"/>
                    <a:pt x="18313" y="24452"/>
                    <a:pt x="18246" y="24519"/>
                  </a:cubicBezTo>
                  <a:cubicBezTo>
                    <a:pt x="17312" y="23551"/>
                    <a:pt x="16378" y="22550"/>
                    <a:pt x="15478" y="21583"/>
                  </a:cubicBezTo>
                  <a:cubicBezTo>
                    <a:pt x="15378" y="21650"/>
                    <a:pt x="15311" y="21717"/>
                    <a:pt x="15244" y="21750"/>
                  </a:cubicBezTo>
                  <a:cubicBezTo>
                    <a:pt x="15344" y="21950"/>
                    <a:pt x="15411" y="22184"/>
                    <a:pt x="15578" y="22350"/>
                  </a:cubicBezTo>
                  <a:cubicBezTo>
                    <a:pt x="16245" y="23084"/>
                    <a:pt x="16912" y="23818"/>
                    <a:pt x="17579" y="24552"/>
                  </a:cubicBezTo>
                  <a:cubicBezTo>
                    <a:pt x="17946" y="24986"/>
                    <a:pt x="17946" y="25019"/>
                    <a:pt x="17513" y="25386"/>
                  </a:cubicBezTo>
                  <a:cubicBezTo>
                    <a:pt x="16579" y="24418"/>
                    <a:pt x="15645" y="23418"/>
                    <a:pt x="14677" y="22350"/>
                  </a:cubicBezTo>
                  <a:cubicBezTo>
                    <a:pt x="14510" y="22550"/>
                    <a:pt x="14410" y="22717"/>
                    <a:pt x="14310" y="22851"/>
                  </a:cubicBezTo>
                  <a:cubicBezTo>
                    <a:pt x="15278" y="23885"/>
                    <a:pt x="16212" y="24885"/>
                    <a:pt x="17212" y="25953"/>
                  </a:cubicBezTo>
                  <a:cubicBezTo>
                    <a:pt x="16979" y="26053"/>
                    <a:pt x="16812" y="26153"/>
                    <a:pt x="16579" y="26253"/>
                  </a:cubicBezTo>
                  <a:cubicBezTo>
                    <a:pt x="15645" y="25286"/>
                    <a:pt x="14844" y="24152"/>
                    <a:pt x="13710" y="23418"/>
                  </a:cubicBezTo>
                  <a:cubicBezTo>
                    <a:pt x="13643" y="23484"/>
                    <a:pt x="13576" y="23551"/>
                    <a:pt x="13510" y="23651"/>
                  </a:cubicBezTo>
                  <a:cubicBezTo>
                    <a:pt x="14410" y="24619"/>
                    <a:pt x="15311" y="25586"/>
                    <a:pt x="16212" y="26553"/>
                  </a:cubicBezTo>
                  <a:cubicBezTo>
                    <a:pt x="16093" y="26672"/>
                    <a:pt x="16001" y="26723"/>
                    <a:pt x="15916" y="26723"/>
                  </a:cubicBezTo>
                  <a:cubicBezTo>
                    <a:pt x="15786" y="26723"/>
                    <a:pt x="15673" y="26602"/>
                    <a:pt x="15511" y="26420"/>
                  </a:cubicBezTo>
                  <a:cubicBezTo>
                    <a:pt x="14744" y="25586"/>
                    <a:pt x="13877" y="24819"/>
                    <a:pt x="13043" y="24052"/>
                  </a:cubicBezTo>
                  <a:cubicBezTo>
                    <a:pt x="13036" y="24039"/>
                    <a:pt x="13025" y="24033"/>
                    <a:pt x="13009" y="24033"/>
                  </a:cubicBezTo>
                  <a:cubicBezTo>
                    <a:pt x="12942" y="24033"/>
                    <a:pt x="12792" y="24131"/>
                    <a:pt x="12576" y="24185"/>
                  </a:cubicBezTo>
                  <a:cubicBezTo>
                    <a:pt x="13143" y="24785"/>
                    <a:pt x="13643" y="25286"/>
                    <a:pt x="14143" y="25819"/>
                  </a:cubicBezTo>
                  <a:cubicBezTo>
                    <a:pt x="14444" y="26153"/>
                    <a:pt x="14711" y="26487"/>
                    <a:pt x="14977" y="26854"/>
                  </a:cubicBezTo>
                  <a:cubicBezTo>
                    <a:pt x="15044" y="26954"/>
                    <a:pt x="14977" y="27120"/>
                    <a:pt x="14977" y="27254"/>
                  </a:cubicBezTo>
                  <a:cubicBezTo>
                    <a:pt x="14844" y="27220"/>
                    <a:pt x="14644" y="27254"/>
                    <a:pt x="14544" y="27187"/>
                  </a:cubicBezTo>
                  <a:cubicBezTo>
                    <a:pt x="13977" y="26620"/>
                    <a:pt x="13443" y="26020"/>
                    <a:pt x="12876" y="25453"/>
                  </a:cubicBezTo>
                  <a:cubicBezTo>
                    <a:pt x="12576" y="25152"/>
                    <a:pt x="12209" y="24852"/>
                    <a:pt x="11875" y="24552"/>
                  </a:cubicBezTo>
                  <a:cubicBezTo>
                    <a:pt x="11808" y="24619"/>
                    <a:pt x="11742" y="24685"/>
                    <a:pt x="11642" y="24752"/>
                  </a:cubicBezTo>
                  <a:cubicBezTo>
                    <a:pt x="12476" y="25653"/>
                    <a:pt x="13276" y="26553"/>
                    <a:pt x="14077" y="27487"/>
                  </a:cubicBezTo>
                  <a:cubicBezTo>
                    <a:pt x="13890" y="27709"/>
                    <a:pt x="13755" y="27817"/>
                    <a:pt x="13618" y="27817"/>
                  </a:cubicBezTo>
                  <a:cubicBezTo>
                    <a:pt x="13488" y="27817"/>
                    <a:pt x="13356" y="27717"/>
                    <a:pt x="13176" y="27521"/>
                  </a:cubicBezTo>
                  <a:cubicBezTo>
                    <a:pt x="12409" y="26820"/>
                    <a:pt x="11642" y="26086"/>
                    <a:pt x="10908" y="25352"/>
                  </a:cubicBezTo>
                  <a:cubicBezTo>
                    <a:pt x="10841" y="25286"/>
                    <a:pt x="10841" y="25086"/>
                    <a:pt x="10741" y="24986"/>
                  </a:cubicBezTo>
                  <a:lnTo>
                    <a:pt x="10741" y="24986"/>
                  </a:lnTo>
                  <a:cubicBezTo>
                    <a:pt x="10407" y="25352"/>
                    <a:pt x="10741" y="25586"/>
                    <a:pt x="10975" y="25853"/>
                  </a:cubicBezTo>
                  <a:cubicBezTo>
                    <a:pt x="11608" y="26553"/>
                    <a:pt x="12242" y="27254"/>
                    <a:pt x="12876" y="27988"/>
                  </a:cubicBezTo>
                  <a:cubicBezTo>
                    <a:pt x="12909" y="27988"/>
                    <a:pt x="12909" y="28054"/>
                    <a:pt x="12909" y="28121"/>
                  </a:cubicBezTo>
                  <a:cubicBezTo>
                    <a:pt x="12759" y="28259"/>
                    <a:pt x="12634" y="28314"/>
                    <a:pt x="12521" y="28314"/>
                  </a:cubicBezTo>
                  <a:cubicBezTo>
                    <a:pt x="12306" y="28314"/>
                    <a:pt x="12138" y="28118"/>
                    <a:pt x="11942" y="27921"/>
                  </a:cubicBezTo>
                  <a:cubicBezTo>
                    <a:pt x="11175" y="27120"/>
                    <a:pt x="10407" y="26353"/>
                    <a:pt x="9640" y="25586"/>
                  </a:cubicBezTo>
                  <a:cubicBezTo>
                    <a:pt x="9617" y="25562"/>
                    <a:pt x="9585" y="25551"/>
                    <a:pt x="9547" y="25551"/>
                  </a:cubicBezTo>
                  <a:cubicBezTo>
                    <a:pt x="9479" y="25551"/>
                    <a:pt x="9393" y="25588"/>
                    <a:pt x="9307" y="25653"/>
                  </a:cubicBezTo>
                  <a:cubicBezTo>
                    <a:pt x="10107" y="26587"/>
                    <a:pt x="10908" y="27521"/>
                    <a:pt x="11775" y="28488"/>
                  </a:cubicBezTo>
                  <a:cubicBezTo>
                    <a:pt x="11649" y="28530"/>
                    <a:pt x="11537" y="28548"/>
                    <a:pt x="11435" y="28548"/>
                  </a:cubicBezTo>
                  <a:cubicBezTo>
                    <a:pt x="11050" y="28548"/>
                    <a:pt x="10819" y="28285"/>
                    <a:pt x="10608" y="28021"/>
                  </a:cubicBezTo>
                  <a:cubicBezTo>
                    <a:pt x="9874" y="27254"/>
                    <a:pt x="9173" y="26453"/>
                    <a:pt x="8373" y="25719"/>
                  </a:cubicBezTo>
                  <a:lnTo>
                    <a:pt x="8373" y="25719"/>
                  </a:lnTo>
                  <a:cubicBezTo>
                    <a:pt x="8473" y="27054"/>
                    <a:pt x="9974" y="27487"/>
                    <a:pt x="10374" y="28655"/>
                  </a:cubicBezTo>
                  <a:cubicBezTo>
                    <a:pt x="10267" y="28685"/>
                    <a:pt x="10172" y="28698"/>
                    <a:pt x="10087" y="28698"/>
                  </a:cubicBezTo>
                  <a:cubicBezTo>
                    <a:pt x="9509" y="28698"/>
                    <a:pt x="9389" y="28078"/>
                    <a:pt x="9040" y="27788"/>
                  </a:cubicBezTo>
                  <a:cubicBezTo>
                    <a:pt x="8606" y="27454"/>
                    <a:pt x="8306" y="26954"/>
                    <a:pt x="7939" y="26587"/>
                  </a:cubicBezTo>
                  <a:cubicBezTo>
                    <a:pt x="7706" y="26387"/>
                    <a:pt x="7439" y="26286"/>
                    <a:pt x="7172" y="26120"/>
                  </a:cubicBezTo>
                  <a:cubicBezTo>
                    <a:pt x="7138" y="26186"/>
                    <a:pt x="7105" y="26253"/>
                    <a:pt x="7038" y="26320"/>
                  </a:cubicBezTo>
                  <a:lnTo>
                    <a:pt x="8973" y="28521"/>
                  </a:lnTo>
                  <a:cubicBezTo>
                    <a:pt x="8906" y="28588"/>
                    <a:pt x="8873" y="28655"/>
                    <a:pt x="8806" y="28755"/>
                  </a:cubicBezTo>
                  <a:cubicBezTo>
                    <a:pt x="8539" y="28555"/>
                    <a:pt x="8206" y="28455"/>
                    <a:pt x="8006" y="28221"/>
                  </a:cubicBezTo>
                  <a:cubicBezTo>
                    <a:pt x="7472" y="27654"/>
                    <a:pt x="7005" y="27020"/>
                    <a:pt x="6505" y="26420"/>
                  </a:cubicBezTo>
                  <a:cubicBezTo>
                    <a:pt x="6405" y="26320"/>
                    <a:pt x="6204" y="26320"/>
                    <a:pt x="6038" y="26253"/>
                  </a:cubicBezTo>
                  <a:lnTo>
                    <a:pt x="5971" y="26420"/>
                  </a:lnTo>
                  <a:cubicBezTo>
                    <a:pt x="6371" y="26987"/>
                    <a:pt x="6805" y="27554"/>
                    <a:pt x="7205" y="28121"/>
                  </a:cubicBezTo>
                  <a:cubicBezTo>
                    <a:pt x="7172" y="28155"/>
                    <a:pt x="7105" y="28221"/>
                    <a:pt x="7072" y="28255"/>
                  </a:cubicBezTo>
                  <a:cubicBezTo>
                    <a:pt x="6405" y="27654"/>
                    <a:pt x="5771" y="27054"/>
                    <a:pt x="5037" y="26387"/>
                  </a:cubicBezTo>
                  <a:cubicBezTo>
                    <a:pt x="5004" y="26653"/>
                    <a:pt x="5004" y="26887"/>
                    <a:pt x="4970" y="27220"/>
                  </a:cubicBezTo>
                  <a:cubicBezTo>
                    <a:pt x="4437" y="26787"/>
                    <a:pt x="3970" y="26487"/>
                    <a:pt x="3536" y="26086"/>
                  </a:cubicBezTo>
                  <a:cubicBezTo>
                    <a:pt x="1901" y="24452"/>
                    <a:pt x="801" y="22651"/>
                    <a:pt x="867" y="20182"/>
                  </a:cubicBezTo>
                  <a:cubicBezTo>
                    <a:pt x="901" y="18848"/>
                    <a:pt x="1034" y="17580"/>
                    <a:pt x="1401" y="16346"/>
                  </a:cubicBezTo>
                  <a:cubicBezTo>
                    <a:pt x="1601" y="15679"/>
                    <a:pt x="1968" y="15045"/>
                    <a:pt x="2268" y="14411"/>
                  </a:cubicBezTo>
                  <a:cubicBezTo>
                    <a:pt x="3469" y="12043"/>
                    <a:pt x="5537" y="10675"/>
                    <a:pt x="7872" y="9775"/>
                  </a:cubicBezTo>
                  <a:cubicBezTo>
                    <a:pt x="8661" y="9488"/>
                    <a:pt x="9479" y="9326"/>
                    <a:pt x="10311" y="9326"/>
                  </a:cubicBezTo>
                  <a:close/>
                  <a:moveTo>
                    <a:pt x="24166" y="13526"/>
                  </a:moveTo>
                  <a:cubicBezTo>
                    <a:pt x="25970" y="13526"/>
                    <a:pt x="27910" y="14312"/>
                    <a:pt x="30455" y="16279"/>
                  </a:cubicBezTo>
                  <a:cubicBezTo>
                    <a:pt x="30222" y="16313"/>
                    <a:pt x="29988" y="16346"/>
                    <a:pt x="29655" y="16346"/>
                  </a:cubicBezTo>
                  <a:cubicBezTo>
                    <a:pt x="30355" y="16880"/>
                    <a:pt x="30989" y="17313"/>
                    <a:pt x="31623" y="17747"/>
                  </a:cubicBezTo>
                  <a:cubicBezTo>
                    <a:pt x="31589" y="17780"/>
                    <a:pt x="31556" y="17780"/>
                    <a:pt x="31523" y="17814"/>
                  </a:cubicBezTo>
                  <a:cubicBezTo>
                    <a:pt x="30955" y="17680"/>
                    <a:pt x="30388" y="17547"/>
                    <a:pt x="29688" y="17347"/>
                  </a:cubicBezTo>
                  <a:lnTo>
                    <a:pt x="29688" y="17347"/>
                  </a:lnTo>
                  <a:cubicBezTo>
                    <a:pt x="29855" y="17614"/>
                    <a:pt x="29888" y="17780"/>
                    <a:pt x="30021" y="17847"/>
                  </a:cubicBezTo>
                  <a:cubicBezTo>
                    <a:pt x="30589" y="18181"/>
                    <a:pt x="31122" y="18614"/>
                    <a:pt x="31689" y="18781"/>
                  </a:cubicBezTo>
                  <a:cubicBezTo>
                    <a:pt x="32256" y="18948"/>
                    <a:pt x="32323" y="19281"/>
                    <a:pt x="32390" y="19949"/>
                  </a:cubicBezTo>
                  <a:cubicBezTo>
                    <a:pt x="31689" y="19448"/>
                    <a:pt x="31122" y="19048"/>
                    <a:pt x="30622" y="18714"/>
                  </a:cubicBezTo>
                  <a:cubicBezTo>
                    <a:pt x="30488" y="18881"/>
                    <a:pt x="30355" y="19048"/>
                    <a:pt x="30255" y="19181"/>
                  </a:cubicBezTo>
                  <a:cubicBezTo>
                    <a:pt x="30222" y="19281"/>
                    <a:pt x="30322" y="19448"/>
                    <a:pt x="30388" y="19515"/>
                  </a:cubicBezTo>
                  <a:cubicBezTo>
                    <a:pt x="30955" y="19915"/>
                    <a:pt x="31523" y="20249"/>
                    <a:pt x="32056" y="20649"/>
                  </a:cubicBezTo>
                  <a:cubicBezTo>
                    <a:pt x="32223" y="20783"/>
                    <a:pt x="32323" y="21016"/>
                    <a:pt x="32490" y="21183"/>
                  </a:cubicBezTo>
                  <a:cubicBezTo>
                    <a:pt x="32457" y="21216"/>
                    <a:pt x="32390" y="21283"/>
                    <a:pt x="32356" y="21316"/>
                  </a:cubicBezTo>
                  <a:cubicBezTo>
                    <a:pt x="31823" y="20983"/>
                    <a:pt x="31322" y="20616"/>
                    <a:pt x="30755" y="20316"/>
                  </a:cubicBezTo>
                  <a:cubicBezTo>
                    <a:pt x="30555" y="20215"/>
                    <a:pt x="30288" y="20182"/>
                    <a:pt x="30055" y="20115"/>
                  </a:cubicBezTo>
                  <a:lnTo>
                    <a:pt x="30055" y="20115"/>
                  </a:lnTo>
                  <a:cubicBezTo>
                    <a:pt x="30155" y="20349"/>
                    <a:pt x="30188" y="20682"/>
                    <a:pt x="30388" y="20816"/>
                  </a:cubicBezTo>
                  <a:cubicBezTo>
                    <a:pt x="30755" y="21116"/>
                    <a:pt x="31189" y="21383"/>
                    <a:pt x="31623" y="21550"/>
                  </a:cubicBezTo>
                  <a:cubicBezTo>
                    <a:pt x="32190" y="21750"/>
                    <a:pt x="32423" y="22083"/>
                    <a:pt x="32290" y="22784"/>
                  </a:cubicBezTo>
                  <a:cubicBezTo>
                    <a:pt x="31077" y="22147"/>
                    <a:pt x="30084" y="21014"/>
                    <a:pt x="28635" y="21014"/>
                  </a:cubicBezTo>
                  <a:cubicBezTo>
                    <a:pt x="28491" y="21014"/>
                    <a:pt x="28341" y="21025"/>
                    <a:pt x="28187" y="21049"/>
                  </a:cubicBezTo>
                  <a:cubicBezTo>
                    <a:pt x="28120" y="20082"/>
                    <a:pt x="27853" y="19215"/>
                    <a:pt x="26853" y="18981"/>
                  </a:cubicBezTo>
                  <a:cubicBezTo>
                    <a:pt x="26793" y="18969"/>
                    <a:pt x="26721" y="18964"/>
                    <a:pt x="26641" y="18964"/>
                  </a:cubicBezTo>
                  <a:cubicBezTo>
                    <a:pt x="26270" y="18964"/>
                    <a:pt x="25746" y="19083"/>
                    <a:pt x="25718" y="19248"/>
                  </a:cubicBezTo>
                  <a:cubicBezTo>
                    <a:pt x="25552" y="19882"/>
                    <a:pt x="24985" y="20649"/>
                    <a:pt x="25752" y="21183"/>
                  </a:cubicBezTo>
                  <a:cubicBezTo>
                    <a:pt x="25251" y="21550"/>
                    <a:pt x="24784" y="21883"/>
                    <a:pt x="24284" y="22184"/>
                  </a:cubicBezTo>
                  <a:cubicBezTo>
                    <a:pt x="23950" y="22417"/>
                    <a:pt x="24084" y="22717"/>
                    <a:pt x="24251" y="22984"/>
                  </a:cubicBezTo>
                  <a:cubicBezTo>
                    <a:pt x="24581" y="23508"/>
                    <a:pt x="25413" y="23986"/>
                    <a:pt x="26087" y="23986"/>
                  </a:cubicBezTo>
                  <a:cubicBezTo>
                    <a:pt x="26229" y="23986"/>
                    <a:pt x="26364" y="23965"/>
                    <a:pt x="26486" y="23918"/>
                  </a:cubicBezTo>
                  <a:cubicBezTo>
                    <a:pt x="26886" y="23718"/>
                    <a:pt x="27219" y="23351"/>
                    <a:pt x="27653" y="23017"/>
                  </a:cubicBezTo>
                  <a:cubicBezTo>
                    <a:pt x="28053" y="23384"/>
                    <a:pt x="28487" y="23885"/>
                    <a:pt x="28987" y="24285"/>
                  </a:cubicBezTo>
                  <a:cubicBezTo>
                    <a:pt x="29554" y="24719"/>
                    <a:pt x="30155" y="25052"/>
                    <a:pt x="30789" y="25419"/>
                  </a:cubicBezTo>
                  <a:cubicBezTo>
                    <a:pt x="31222" y="25686"/>
                    <a:pt x="31289" y="25819"/>
                    <a:pt x="30989" y="26253"/>
                  </a:cubicBezTo>
                  <a:cubicBezTo>
                    <a:pt x="30188" y="25686"/>
                    <a:pt x="29354" y="25119"/>
                    <a:pt x="28554" y="24519"/>
                  </a:cubicBezTo>
                  <a:cubicBezTo>
                    <a:pt x="28416" y="24416"/>
                    <a:pt x="28279" y="24339"/>
                    <a:pt x="28160" y="24339"/>
                  </a:cubicBezTo>
                  <a:cubicBezTo>
                    <a:pt x="28048" y="24339"/>
                    <a:pt x="27951" y="24407"/>
                    <a:pt x="27887" y="24585"/>
                  </a:cubicBezTo>
                  <a:cubicBezTo>
                    <a:pt x="27853" y="24652"/>
                    <a:pt x="28053" y="24919"/>
                    <a:pt x="28187" y="25019"/>
                  </a:cubicBezTo>
                  <a:cubicBezTo>
                    <a:pt x="28854" y="25486"/>
                    <a:pt x="29554" y="25920"/>
                    <a:pt x="30222" y="26420"/>
                  </a:cubicBezTo>
                  <a:cubicBezTo>
                    <a:pt x="30755" y="26787"/>
                    <a:pt x="30755" y="26987"/>
                    <a:pt x="30255" y="27387"/>
                  </a:cubicBezTo>
                  <a:cubicBezTo>
                    <a:pt x="29588" y="26887"/>
                    <a:pt x="28921" y="26387"/>
                    <a:pt x="28254" y="25920"/>
                  </a:cubicBezTo>
                  <a:cubicBezTo>
                    <a:pt x="28053" y="25753"/>
                    <a:pt x="27853" y="25586"/>
                    <a:pt x="27653" y="25453"/>
                  </a:cubicBezTo>
                  <a:cubicBezTo>
                    <a:pt x="27520" y="25352"/>
                    <a:pt x="27353" y="25352"/>
                    <a:pt x="27219" y="25319"/>
                  </a:cubicBezTo>
                  <a:lnTo>
                    <a:pt x="27219" y="25319"/>
                  </a:lnTo>
                  <a:cubicBezTo>
                    <a:pt x="27253" y="25486"/>
                    <a:pt x="27219" y="25686"/>
                    <a:pt x="27286" y="25786"/>
                  </a:cubicBezTo>
                  <a:cubicBezTo>
                    <a:pt x="27553" y="26053"/>
                    <a:pt x="27887" y="26286"/>
                    <a:pt x="28187" y="26520"/>
                  </a:cubicBezTo>
                  <a:cubicBezTo>
                    <a:pt x="28754" y="26954"/>
                    <a:pt x="29354" y="27387"/>
                    <a:pt x="29921" y="27854"/>
                  </a:cubicBezTo>
                  <a:cubicBezTo>
                    <a:pt x="29788" y="28021"/>
                    <a:pt x="29621" y="28221"/>
                    <a:pt x="29421" y="28455"/>
                  </a:cubicBezTo>
                  <a:cubicBezTo>
                    <a:pt x="28354" y="27988"/>
                    <a:pt x="27686" y="26787"/>
                    <a:pt x="26519" y="26520"/>
                  </a:cubicBezTo>
                  <a:cubicBezTo>
                    <a:pt x="26452" y="26587"/>
                    <a:pt x="26419" y="26653"/>
                    <a:pt x="26352" y="26720"/>
                  </a:cubicBezTo>
                  <a:cubicBezTo>
                    <a:pt x="27153" y="27421"/>
                    <a:pt x="27987" y="28088"/>
                    <a:pt x="28787" y="28788"/>
                  </a:cubicBezTo>
                  <a:cubicBezTo>
                    <a:pt x="28787" y="28855"/>
                    <a:pt x="28787" y="28888"/>
                    <a:pt x="28754" y="28955"/>
                  </a:cubicBezTo>
                  <a:cubicBezTo>
                    <a:pt x="28660" y="28955"/>
                    <a:pt x="28562" y="28960"/>
                    <a:pt x="28464" y="28960"/>
                  </a:cubicBezTo>
                  <a:cubicBezTo>
                    <a:pt x="28318" y="28960"/>
                    <a:pt x="28173" y="28948"/>
                    <a:pt x="28053" y="28888"/>
                  </a:cubicBezTo>
                  <a:cubicBezTo>
                    <a:pt x="27520" y="28588"/>
                    <a:pt x="27019" y="28221"/>
                    <a:pt x="26486" y="27888"/>
                  </a:cubicBezTo>
                  <a:cubicBezTo>
                    <a:pt x="26319" y="27821"/>
                    <a:pt x="26119" y="27821"/>
                    <a:pt x="25919" y="27754"/>
                  </a:cubicBezTo>
                  <a:cubicBezTo>
                    <a:pt x="25885" y="27854"/>
                    <a:pt x="25852" y="27954"/>
                    <a:pt x="25818" y="28054"/>
                  </a:cubicBezTo>
                  <a:cubicBezTo>
                    <a:pt x="26419" y="28488"/>
                    <a:pt x="27019" y="28922"/>
                    <a:pt x="27653" y="29389"/>
                  </a:cubicBezTo>
                  <a:cubicBezTo>
                    <a:pt x="27496" y="29455"/>
                    <a:pt x="27350" y="29483"/>
                    <a:pt x="27214" y="29483"/>
                  </a:cubicBezTo>
                  <a:cubicBezTo>
                    <a:pt x="26457" y="29483"/>
                    <a:pt x="25976" y="28611"/>
                    <a:pt x="25185" y="28555"/>
                  </a:cubicBezTo>
                  <a:cubicBezTo>
                    <a:pt x="25118" y="28755"/>
                    <a:pt x="25085" y="28988"/>
                    <a:pt x="25018" y="29189"/>
                  </a:cubicBezTo>
                  <a:cubicBezTo>
                    <a:pt x="25351" y="29289"/>
                    <a:pt x="25618" y="29389"/>
                    <a:pt x="25919" y="29455"/>
                  </a:cubicBezTo>
                  <a:lnTo>
                    <a:pt x="25885" y="29656"/>
                  </a:lnTo>
                  <a:cubicBezTo>
                    <a:pt x="25691" y="29665"/>
                    <a:pt x="25498" y="29670"/>
                    <a:pt x="25305" y="29670"/>
                  </a:cubicBezTo>
                  <a:cubicBezTo>
                    <a:pt x="23545" y="29670"/>
                    <a:pt x="21855" y="29279"/>
                    <a:pt x="20381" y="28888"/>
                  </a:cubicBezTo>
                  <a:cubicBezTo>
                    <a:pt x="20214" y="28455"/>
                    <a:pt x="20181" y="28188"/>
                    <a:pt x="20014" y="28021"/>
                  </a:cubicBezTo>
                  <a:cubicBezTo>
                    <a:pt x="19481" y="27421"/>
                    <a:pt x="18914" y="26887"/>
                    <a:pt x="18313" y="26353"/>
                  </a:cubicBezTo>
                  <a:cubicBezTo>
                    <a:pt x="17913" y="26020"/>
                    <a:pt x="17946" y="25786"/>
                    <a:pt x="18380" y="25519"/>
                  </a:cubicBezTo>
                  <a:cubicBezTo>
                    <a:pt x="20144" y="27257"/>
                    <a:pt x="20494" y="27602"/>
                    <a:pt x="20890" y="27602"/>
                  </a:cubicBezTo>
                  <a:cubicBezTo>
                    <a:pt x="20988" y="27602"/>
                    <a:pt x="21089" y="27581"/>
                    <a:pt x="21215" y="27554"/>
                  </a:cubicBezTo>
                  <a:cubicBezTo>
                    <a:pt x="20515" y="26854"/>
                    <a:pt x="19814" y="26186"/>
                    <a:pt x="19180" y="25486"/>
                  </a:cubicBezTo>
                  <a:cubicBezTo>
                    <a:pt x="18980" y="25286"/>
                    <a:pt x="18513" y="25086"/>
                    <a:pt x="18947" y="24585"/>
                  </a:cubicBezTo>
                  <a:lnTo>
                    <a:pt x="18947" y="24585"/>
                  </a:lnTo>
                  <a:cubicBezTo>
                    <a:pt x="19414" y="25019"/>
                    <a:pt x="19848" y="25486"/>
                    <a:pt x="20281" y="25853"/>
                  </a:cubicBezTo>
                  <a:cubicBezTo>
                    <a:pt x="20415" y="25986"/>
                    <a:pt x="20648" y="25986"/>
                    <a:pt x="20815" y="26053"/>
                  </a:cubicBezTo>
                  <a:cubicBezTo>
                    <a:pt x="20748" y="25886"/>
                    <a:pt x="20715" y="25719"/>
                    <a:pt x="20615" y="25586"/>
                  </a:cubicBezTo>
                  <a:cubicBezTo>
                    <a:pt x="20248" y="25152"/>
                    <a:pt x="19848" y="24752"/>
                    <a:pt x="19481" y="24285"/>
                  </a:cubicBezTo>
                  <a:cubicBezTo>
                    <a:pt x="19347" y="24152"/>
                    <a:pt x="19314" y="23951"/>
                    <a:pt x="19247" y="23785"/>
                  </a:cubicBezTo>
                  <a:cubicBezTo>
                    <a:pt x="19280" y="23718"/>
                    <a:pt x="19347" y="23685"/>
                    <a:pt x="19381" y="23651"/>
                  </a:cubicBezTo>
                  <a:cubicBezTo>
                    <a:pt x="19781" y="23918"/>
                    <a:pt x="20148" y="24185"/>
                    <a:pt x="20581" y="24485"/>
                  </a:cubicBezTo>
                  <a:cubicBezTo>
                    <a:pt x="20681" y="23651"/>
                    <a:pt x="19447" y="23384"/>
                    <a:pt x="19914" y="22484"/>
                  </a:cubicBezTo>
                  <a:lnTo>
                    <a:pt x="19914" y="22484"/>
                  </a:lnTo>
                  <a:cubicBezTo>
                    <a:pt x="20181" y="22684"/>
                    <a:pt x="20415" y="22851"/>
                    <a:pt x="20748" y="23118"/>
                  </a:cubicBezTo>
                  <a:cubicBezTo>
                    <a:pt x="20882" y="22417"/>
                    <a:pt x="20348" y="22150"/>
                    <a:pt x="20081" y="21750"/>
                  </a:cubicBezTo>
                  <a:cubicBezTo>
                    <a:pt x="20748" y="20215"/>
                    <a:pt x="20648" y="18614"/>
                    <a:pt x="19581" y="14978"/>
                  </a:cubicBezTo>
                  <a:cubicBezTo>
                    <a:pt x="21203" y="14091"/>
                    <a:pt x="22636" y="13526"/>
                    <a:pt x="24166" y="13526"/>
                  </a:cubicBezTo>
                  <a:close/>
                  <a:moveTo>
                    <a:pt x="21717" y="0"/>
                  </a:moveTo>
                  <a:cubicBezTo>
                    <a:pt x="21683" y="0"/>
                    <a:pt x="21649" y="0"/>
                    <a:pt x="21615" y="1"/>
                  </a:cubicBezTo>
                  <a:cubicBezTo>
                    <a:pt x="19180" y="34"/>
                    <a:pt x="17012" y="868"/>
                    <a:pt x="14977" y="2203"/>
                  </a:cubicBezTo>
                  <a:cubicBezTo>
                    <a:pt x="13910" y="2903"/>
                    <a:pt x="13276" y="3870"/>
                    <a:pt x="12776" y="4905"/>
                  </a:cubicBezTo>
                  <a:cubicBezTo>
                    <a:pt x="12275" y="5972"/>
                    <a:pt x="12009" y="7173"/>
                    <a:pt x="11675" y="8307"/>
                  </a:cubicBezTo>
                  <a:cubicBezTo>
                    <a:pt x="11575" y="8674"/>
                    <a:pt x="11408" y="8774"/>
                    <a:pt x="11041" y="8807"/>
                  </a:cubicBezTo>
                  <a:cubicBezTo>
                    <a:pt x="9774" y="8941"/>
                    <a:pt x="8473" y="8974"/>
                    <a:pt x="7272" y="9341"/>
                  </a:cubicBezTo>
                  <a:cubicBezTo>
                    <a:pt x="6338" y="9608"/>
                    <a:pt x="5471" y="10242"/>
                    <a:pt x="4670" y="10842"/>
                  </a:cubicBezTo>
                  <a:cubicBezTo>
                    <a:pt x="3769" y="11543"/>
                    <a:pt x="2869" y="12310"/>
                    <a:pt x="2268" y="13210"/>
                  </a:cubicBezTo>
                  <a:cubicBezTo>
                    <a:pt x="1468" y="14478"/>
                    <a:pt x="901" y="15879"/>
                    <a:pt x="500" y="17347"/>
                  </a:cubicBezTo>
                  <a:cubicBezTo>
                    <a:pt x="0" y="19248"/>
                    <a:pt x="133" y="21083"/>
                    <a:pt x="600" y="22917"/>
                  </a:cubicBezTo>
                  <a:cubicBezTo>
                    <a:pt x="801" y="23585"/>
                    <a:pt x="1101" y="24318"/>
                    <a:pt x="1568" y="24852"/>
                  </a:cubicBezTo>
                  <a:cubicBezTo>
                    <a:pt x="2435" y="25886"/>
                    <a:pt x="3269" y="26987"/>
                    <a:pt x="4570" y="27621"/>
                  </a:cubicBezTo>
                  <a:cubicBezTo>
                    <a:pt x="5604" y="28121"/>
                    <a:pt x="6605" y="28788"/>
                    <a:pt x="7706" y="29155"/>
                  </a:cubicBezTo>
                  <a:cubicBezTo>
                    <a:pt x="8362" y="29364"/>
                    <a:pt x="9031" y="29459"/>
                    <a:pt x="9705" y="29459"/>
                  </a:cubicBezTo>
                  <a:cubicBezTo>
                    <a:pt x="10538" y="29459"/>
                    <a:pt x="11379" y="29313"/>
                    <a:pt x="12209" y="29055"/>
                  </a:cubicBezTo>
                  <a:cubicBezTo>
                    <a:pt x="13109" y="28788"/>
                    <a:pt x="14010" y="28555"/>
                    <a:pt x="14844" y="28188"/>
                  </a:cubicBezTo>
                  <a:cubicBezTo>
                    <a:pt x="15578" y="27854"/>
                    <a:pt x="16245" y="27321"/>
                    <a:pt x="16779" y="26987"/>
                  </a:cubicBezTo>
                  <a:cubicBezTo>
                    <a:pt x="17646" y="27687"/>
                    <a:pt x="18346" y="28321"/>
                    <a:pt x="19114" y="28888"/>
                  </a:cubicBezTo>
                  <a:cubicBezTo>
                    <a:pt x="20648" y="29989"/>
                    <a:pt x="22549" y="29889"/>
                    <a:pt x="24217" y="30490"/>
                  </a:cubicBezTo>
                  <a:cubicBezTo>
                    <a:pt x="24240" y="30501"/>
                    <a:pt x="24262" y="30504"/>
                    <a:pt x="24284" y="30504"/>
                  </a:cubicBezTo>
                  <a:cubicBezTo>
                    <a:pt x="24328" y="30504"/>
                    <a:pt x="24373" y="30490"/>
                    <a:pt x="24417" y="30490"/>
                  </a:cubicBezTo>
                  <a:cubicBezTo>
                    <a:pt x="24818" y="30456"/>
                    <a:pt x="25251" y="30423"/>
                    <a:pt x="25652" y="30423"/>
                  </a:cubicBezTo>
                  <a:cubicBezTo>
                    <a:pt x="25702" y="30424"/>
                    <a:pt x="25752" y="30424"/>
                    <a:pt x="25802" y="30424"/>
                  </a:cubicBezTo>
                  <a:cubicBezTo>
                    <a:pt x="27242" y="30424"/>
                    <a:pt x="28525" y="29959"/>
                    <a:pt x="29621" y="29089"/>
                  </a:cubicBezTo>
                  <a:cubicBezTo>
                    <a:pt x="31322" y="27754"/>
                    <a:pt x="32290" y="25886"/>
                    <a:pt x="32924" y="23885"/>
                  </a:cubicBezTo>
                  <a:cubicBezTo>
                    <a:pt x="33090" y="23384"/>
                    <a:pt x="33057" y="22851"/>
                    <a:pt x="33157" y="22350"/>
                  </a:cubicBezTo>
                  <a:cubicBezTo>
                    <a:pt x="33524" y="20482"/>
                    <a:pt x="32957" y="18781"/>
                    <a:pt x="32023" y="17213"/>
                  </a:cubicBezTo>
                  <a:cubicBezTo>
                    <a:pt x="31556" y="16479"/>
                    <a:pt x="30889" y="15879"/>
                    <a:pt x="30288" y="15212"/>
                  </a:cubicBezTo>
                  <a:cubicBezTo>
                    <a:pt x="29988" y="14912"/>
                    <a:pt x="29655" y="14645"/>
                    <a:pt x="29354" y="14378"/>
                  </a:cubicBezTo>
                  <a:cubicBezTo>
                    <a:pt x="30122" y="14111"/>
                    <a:pt x="30889" y="13744"/>
                    <a:pt x="31689" y="13511"/>
                  </a:cubicBezTo>
                  <a:cubicBezTo>
                    <a:pt x="31863" y="13459"/>
                    <a:pt x="32050" y="13431"/>
                    <a:pt x="32237" y="13431"/>
                  </a:cubicBezTo>
                  <a:cubicBezTo>
                    <a:pt x="32767" y="13431"/>
                    <a:pt x="33293" y="13651"/>
                    <a:pt x="33491" y="14144"/>
                  </a:cubicBezTo>
                  <a:cubicBezTo>
                    <a:pt x="33691" y="14611"/>
                    <a:pt x="33958" y="15078"/>
                    <a:pt x="34325" y="15445"/>
                  </a:cubicBezTo>
                  <a:cubicBezTo>
                    <a:pt x="35092" y="16246"/>
                    <a:pt x="35892" y="17047"/>
                    <a:pt x="36760" y="17747"/>
                  </a:cubicBezTo>
                  <a:cubicBezTo>
                    <a:pt x="37327" y="18247"/>
                    <a:pt x="37994" y="18614"/>
                    <a:pt x="38628" y="19015"/>
                  </a:cubicBezTo>
                  <a:cubicBezTo>
                    <a:pt x="39895" y="19849"/>
                    <a:pt x="41330" y="20182"/>
                    <a:pt x="42797" y="20382"/>
                  </a:cubicBezTo>
                  <a:cubicBezTo>
                    <a:pt x="43307" y="20442"/>
                    <a:pt x="43830" y="20475"/>
                    <a:pt x="44355" y="20475"/>
                  </a:cubicBezTo>
                  <a:cubicBezTo>
                    <a:pt x="44997" y="20475"/>
                    <a:pt x="45642" y="20426"/>
                    <a:pt x="46266" y="20316"/>
                  </a:cubicBezTo>
                  <a:cubicBezTo>
                    <a:pt x="47434" y="20115"/>
                    <a:pt x="48535" y="19615"/>
                    <a:pt x="49769" y="19181"/>
                  </a:cubicBezTo>
                  <a:cubicBezTo>
                    <a:pt x="49669" y="17580"/>
                    <a:pt x="48535" y="16379"/>
                    <a:pt x="47467" y="15379"/>
                  </a:cubicBezTo>
                  <a:cubicBezTo>
                    <a:pt x="44849" y="12883"/>
                    <a:pt x="41891" y="11464"/>
                    <a:pt x="38538" y="11464"/>
                  </a:cubicBezTo>
                  <a:cubicBezTo>
                    <a:pt x="37320" y="11464"/>
                    <a:pt x="36050" y="11652"/>
                    <a:pt x="34725" y="12043"/>
                  </a:cubicBezTo>
                  <a:cubicBezTo>
                    <a:pt x="37594" y="9941"/>
                    <a:pt x="39662" y="7373"/>
                    <a:pt x="41029" y="3937"/>
                  </a:cubicBezTo>
                  <a:cubicBezTo>
                    <a:pt x="40062" y="3704"/>
                    <a:pt x="39228" y="3437"/>
                    <a:pt x="38361" y="3303"/>
                  </a:cubicBezTo>
                  <a:cubicBezTo>
                    <a:pt x="38265" y="3292"/>
                    <a:pt x="38172" y="3286"/>
                    <a:pt x="38083" y="3286"/>
                  </a:cubicBezTo>
                  <a:cubicBezTo>
                    <a:pt x="37394" y="3286"/>
                    <a:pt x="36900" y="3629"/>
                    <a:pt x="36693" y="4337"/>
                  </a:cubicBezTo>
                  <a:cubicBezTo>
                    <a:pt x="36559" y="4771"/>
                    <a:pt x="36259" y="5171"/>
                    <a:pt x="35992" y="5572"/>
                  </a:cubicBezTo>
                  <a:cubicBezTo>
                    <a:pt x="35625" y="6105"/>
                    <a:pt x="35192" y="6539"/>
                    <a:pt x="34825" y="7073"/>
                  </a:cubicBezTo>
                  <a:cubicBezTo>
                    <a:pt x="33791" y="8607"/>
                    <a:pt x="32557" y="9941"/>
                    <a:pt x="31022" y="10942"/>
                  </a:cubicBezTo>
                  <a:cubicBezTo>
                    <a:pt x="30155" y="11476"/>
                    <a:pt x="29221" y="11910"/>
                    <a:pt x="28220" y="12410"/>
                  </a:cubicBezTo>
                  <a:cubicBezTo>
                    <a:pt x="28287" y="12176"/>
                    <a:pt x="28287" y="12110"/>
                    <a:pt x="28320" y="12010"/>
                  </a:cubicBezTo>
                  <a:cubicBezTo>
                    <a:pt x="28854" y="10809"/>
                    <a:pt x="28954" y="9541"/>
                    <a:pt x="28954" y="8274"/>
                  </a:cubicBezTo>
                  <a:cubicBezTo>
                    <a:pt x="28987" y="6105"/>
                    <a:pt x="28120" y="4237"/>
                    <a:pt x="26786" y="2570"/>
                  </a:cubicBezTo>
                  <a:cubicBezTo>
                    <a:pt x="25473" y="994"/>
                    <a:pt x="23773" y="0"/>
                    <a:pt x="21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5"/>
            <p:cNvSpPr/>
            <p:nvPr/>
          </p:nvSpPr>
          <p:spPr>
            <a:xfrm>
              <a:off x="1657200" y="3396200"/>
              <a:ext cx="137600" cy="136750"/>
            </a:xfrm>
            <a:custGeom>
              <a:avLst/>
              <a:gdLst/>
              <a:ahLst/>
              <a:cxnLst/>
              <a:rect l="l" t="t" r="r" b="b"/>
              <a:pathLst>
                <a:path w="5504" h="5470" extrusionOk="0">
                  <a:moveTo>
                    <a:pt x="3462" y="1"/>
                  </a:moveTo>
                  <a:cubicBezTo>
                    <a:pt x="3207" y="1"/>
                    <a:pt x="2987" y="61"/>
                    <a:pt x="2869" y="201"/>
                  </a:cubicBezTo>
                  <a:cubicBezTo>
                    <a:pt x="2652" y="453"/>
                    <a:pt x="2446" y="540"/>
                    <a:pt x="2222" y="540"/>
                  </a:cubicBezTo>
                  <a:cubicBezTo>
                    <a:pt x="2033" y="540"/>
                    <a:pt x="1831" y="478"/>
                    <a:pt x="1601" y="401"/>
                  </a:cubicBezTo>
                  <a:cubicBezTo>
                    <a:pt x="1456" y="361"/>
                    <a:pt x="1264" y="338"/>
                    <a:pt x="1074" y="338"/>
                  </a:cubicBezTo>
                  <a:cubicBezTo>
                    <a:pt x="785" y="338"/>
                    <a:pt x="501" y="393"/>
                    <a:pt x="400" y="534"/>
                  </a:cubicBezTo>
                  <a:cubicBezTo>
                    <a:pt x="133" y="901"/>
                    <a:pt x="0" y="1535"/>
                    <a:pt x="67" y="2002"/>
                  </a:cubicBezTo>
                  <a:cubicBezTo>
                    <a:pt x="200" y="2836"/>
                    <a:pt x="767" y="3370"/>
                    <a:pt x="1768" y="3437"/>
                  </a:cubicBezTo>
                  <a:cubicBezTo>
                    <a:pt x="1334" y="4004"/>
                    <a:pt x="1901" y="5204"/>
                    <a:pt x="2569" y="5371"/>
                  </a:cubicBezTo>
                  <a:cubicBezTo>
                    <a:pt x="2825" y="5438"/>
                    <a:pt x="3043" y="5470"/>
                    <a:pt x="3228" y="5470"/>
                  </a:cubicBezTo>
                  <a:cubicBezTo>
                    <a:pt x="4055" y="5470"/>
                    <a:pt x="4218" y="4843"/>
                    <a:pt x="4136" y="3970"/>
                  </a:cubicBezTo>
                  <a:cubicBezTo>
                    <a:pt x="4103" y="3370"/>
                    <a:pt x="4170" y="3036"/>
                    <a:pt x="4703" y="2703"/>
                  </a:cubicBezTo>
                  <a:cubicBezTo>
                    <a:pt x="5504" y="2236"/>
                    <a:pt x="5270" y="1235"/>
                    <a:pt x="4904" y="601"/>
                  </a:cubicBezTo>
                  <a:cubicBezTo>
                    <a:pt x="4678" y="263"/>
                    <a:pt x="3994" y="1"/>
                    <a:pt x="3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5"/>
            <p:cNvSpPr/>
            <p:nvPr/>
          </p:nvSpPr>
          <p:spPr>
            <a:xfrm>
              <a:off x="1691375" y="3238900"/>
              <a:ext cx="100100" cy="95625"/>
            </a:xfrm>
            <a:custGeom>
              <a:avLst/>
              <a:gdLst/>
              <a:ahLst/>
              <a:cxnLst/>
              <a:rect l="l" t="t" r="r" b="b"/>
              <a:pathLst>
                <a:path w="4004" h="3825" extrusionOk="0">
                  <a:moveTo>
                    <a:pt x="3540" y="0"/>
                  </a:moveTo>
                  <a:cubicBezTo>
                    <a:pt x="3502" y="0"/>
                    <a:pt x="3467" y="7"/>
                    <a:pt x="3436" y="22"/>
                  </a:cubicBezTo>
                  <a:cubicBezTo>
                    <a:pt x="2969" y="288"/>
                    <a:pt x="2536" y="589"/>
                    <a:pt x="2136" y="922"/>
                  </a:cubicBezTo>
                  <a:cubicBezTo>
                    <a:pt x="1168" y="1623"/>
                    <a:pt x="468" y="2557"/>
                    <a:pt x="1" y="3658"/>
                  </a:cubicBezTo>
                  <a:cubicBezTo>
                    <a:pt x="34" y="3724"/>
                    <a:pt x="67" y="3758"/>
                    <a:pt x="101" y="3824"/>
                  </a:cubicBezTo>
                  <a:cubicBezTo>
                    <a:pt x="268" y="3724"/>
                    <a:pt x="468" y="3691"/>
                    <a:pt x="568" y="3557"/>
                  </a:cubicBezTo>
                  <a:cubicBezTo>
                    <a:pt x="801" y="3291"/>
                    <a:pt x="935" y="2924"/>
                    <a:pt x="1135" y="2657"/>
                  </a:cubicBezTo>
                  <a:cubicBezTo>
                    <a:pt x="1935" y="1656"/>
                    <a:pt x="2736" y="655"/>
                    <a:pt x="4004" y="155"/>
                  </a:cubicBezTo>
                  <a:cubicBezTo>
                    <a:pt x="3848" y="78"/>
                    <a:pt x="3673" y="0"/>
                    <a:pt x="35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5"/>
            <p:cNvSpPr/>
            <p:nvPr/>
          </p:nvSpPr>
          <p:spPr>
            <a:xfrm>
              <a:off x="1908200" y="3280900"/>
              <a:ext cx="51725" cy="56950"/>
            </a:xfrm>
            <a:custGeom>
              <a:avLst/>
              <a:gdLst/>
              <a:ahLst/>
              <a:cxnLst/>
              <a:rect l="l" t="t" r="r" b="b"/>
              <a:pathLst>
                <a:path w="2069" h="2278" extrusionOk="0">
                  <a:moveTo>
                    <a:pt x="1193" y="1"/>
                  </a:moveTo>
                  <a:cubicBezTo>
                    <a:pt x="1146" y="1"/>
                    <a:pt x="968" y="55"/>
                    <a:pt x="968" y="110"/>
                  </a:cubicBezTo>
                  <a:cubicBezTo>
                    <a:pt x="1001" y="710"/>
                    <a:pt x="601" y="843"/>
                    <a:pt x="1" y="843"/>
                  </a:cubicBezTo>
                  <a:cubicBezTo>
                    <a:pt x="401" y="1210"/>
                    <a:pt x="834" y="1444"/>
                    <a:pt x="601" y="1978"/>
                  </a:cubicBezTo>
                  <a:cubicBezTo>
                    <a:pt x="568" y="2044"/>
                    <a:pt x="734" y="2244"/>
                    <a:pt x="834" y="2278"/>
                  </a:cubicBezTo>
                  <a:cubicBezTo>
                    <a:pt x="935" y="2278"/>
                    <a:pt x="1135" y="2178"/>
                    <a:pt x="1168" y="2078"/>
                  </a:cubicBezTo>
                  <a:cubicBezTo>
                    <a:pt x="1268" y="1777"/>
                    <a:pt x="1335" y="1444"/>
                    <a:pt x="1435" y="1110"/>
                  </a:cubicBezTo>
                  <a:cubicBezTo>
                    <a:pt x="1602" y="1144"/>
                    <a:pt x="1802" y="1144"/>
                    <a:pt x="2069" y="1177"/>
                  </a:cubicBezTo>
                  <a:cubicBezTo>
                    <a:pt x="1802" y="777"/>
                    <a:pt x="1535" y="443"/>
                    <a:pt x="1201" y="9"/>
                  </a:cubicBezTo>
                  <a:cubicBezTo>
                    <a:pt x="1207" y="3"/>
                    <a:pt x="1204" y="1"/>
                    <a:pt x="1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5"/>
            <p:cNvSpPr/>
            <p:nvPr/>
          </p:nvSpPr>
          <p:spPr>
            <a:xfrm>
              <a:off x="2014100" y="3370350"/>
              <a:ext cx="64250" cy="60900"/>
            </a:xfrm>
            <a:custGeom>
              <a:avLst/>
              <a:gdLst/>
              <a:ahLst/>
              <a:cxnLst/>
              <a:rect l="l" t="t" r="r" b="b"/>
              <a:pathLst>
                <a:path w="2570" h="2436" extrusionOk="0">
                  <a:moveTo>
                    <a:pt x="134" y="1"/>
                  </a:moveTo>
                  <a:cubicBezTo>
                    <a:pt x="101" y="34"/>
                    <a:pt x="68" y="101"/>
                    <a:pt x="1" y="134"/>
                  </a:cubicBezTo>
                  <a:cubicBezTo>
                    <a:pt x="468" y="1235"/>
                    <a:pt x="1635" y="1602"/>
                    <a:pt x="2336" y="2436"/>
                  </a:cubicBezTo>
                  <a:cubicBezTo>
                    <a:pt x="2403" y="2369"/>
                    <a:pt x="2503" y="2302"/>
                    <a:pt x="2569" y="2202"/>
                  </a:cubicBezTo>
                  <a:cubicBezTo>
                    <a:pt x="1769" y="1468"/>
                    <a:pt x="935" y="735"/>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5"/>
            <p:cNvSpPr/>
            <p:nvPr/>
          </p:nvSpPr>
          <p:spPr>
            <a:xfrm>
              <a:off x="1773950" y="3247775"/>
              <a:ext cx="64150" cy="35875"/>
            </a:xfrm>
            <a:custGeom>
              <a:avLst/>
              <a:gdLst/>
              <a:ahLst/>
              <a:cxnLst/>
              <a:rect l="l" t="t" r="r" b="b"/>
              <a:pathLst>
                <a:path w="2566" h="1435" extrusionOk="0">
                  <a:moveTo>
                    <a:pt x="2535" y="0"/>
                  </a:moveTo>
                  <a:lnTo>
                    <a:pt x="2535" y="0"/>
                  </a:lnTo>
                  <a:cubicBezTo>
                    <a:pt x="1701" y="467"/>
                    <a:pt x="901" y="901"/>
                    <a:pt x="0" y="1401"/>
                  </a:cubicBezTo>
                  <a:cubicBezTo>
                    <a:pt x="67" y="1424"/>
                    <a:pt x="145" y="1434"/>
                    <a:pt x="232" y="1434"/>
                  </a:cubicBezTo>
                  <a:cubicBezTo>
                    <a:pt x="1042" y="1434"/>
                    <a:pt x="2565" y="513"/>
                    <a:pt x="2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5"/>
            <p:cNvSpPr/>
            <p:nvPr/>
          </p:nvSpPr>
          <p:spPr>
            <a:xfrm>
              <a:off x="1810625" y="3205225"/>
              <a:ext cx="25875" cy="19800"/>
            </a:xfrm>
            <a:custGeom>
              <a:avLst/>
              <a:gdLst/>
              <a:ahLst/>
              <a:cxnLst/>
              <a:rect l="l" t="t" r="r" b="b"/>
              <a:pathLst>
                <a:path w="1035" h="792" extrusionOk="0">
                  <a:moveTo>
                    <a:pt x="868" y="1"/>
                  </a:moveTo>
                  <a:cubicBezTo>
                    <a:pt x="568" y="168"/>
                    <a:pt x="301" y="301"/>
                    <a:pt x="1" y="468"/>
                  </a:cubicBezTo>
                  <a:cubicBezTo>
                    <a:pt x="1" y="568"/>
                    <a:pt x="1" y="635"/>
                    <a:pt x="1" y="735"/>
                  </a:cubicBezTo>
                  <a:cubicBezTo>
                    <a:pt x="176" y="735"/>
                    <a:pt x="389" y="791"/>
                    <a:pt x="554" y="791"/>
                  </a:cubicBezTo>
                  <a:cubicBezTo>
                    <a:pt x="609" y="791"/>
                    <a:pt x="660" y="785"/>
                    <a:pt x="701" y="768"/>
                  </a:cubicBezTo>
                  <a:cubicBezTo>
                    <a:pt x="868" y="668"/>
                    <a:pt x="935" y="368"/>
                    <a:pt x="1035" y="168"/>
                  </a:cubicBezTo>
                  <a:cubicBezTo>
                    <a:pt x="968" y="101"/>
                    <a:pt x="935" y="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5"/>
            <p:cNvSpPr/>
            <p:nvPr/>
          </p:nvSpPr>
          <p:spPr>
            <a:xfrm>
              <a:off x="2142525" y="3317825"/>
              <a:ext cx="152650" cy="50875"/>
            </a:xfrm>
            <a:custGeom>
              <a:avLst/>
              <a:gdLst/>
              <a:ahLst/>
              <a:cxnLst/>
              <a:rect l="l" t="t" r="r" b="b"/>
              <a:pathLst>
                <a:path w="6106" h="2035" extrusionOk="0">
                  <a:moveTo>
                    <a:pt x="801" y="0"/>
                  </a:moveTo>
                  <a:cubicBezTo>
                    <a:pt x="535" y="0"/>
                    <a:pt x="268" y="134"/>
                    <a:pt x="1" y="200"/>
                  </a:cubicBezTo>
                  <a:cubicBezTo>
                    <a:pt x="301" y="300"/>
                    <a:pt x="568" y="467"/>
                    <a:pt x="868" y="501"/>
                  </a:cubicBezTo>
                  <a:cubicBezTo>
                    <a:pt x="1569" y="601"/>
                    <a:pt x="2336" y="534"/>
                    <a:pt x="3003" y="734"/>
                  </a:cubicBezTo>
                  <a:cubicBezTo>
                    <a:pt x="4004" y="1068"/>
                    <a:pt x="4971" y="1568"/>
                    <a:pt x="6105" y="2035"/>
                  </a:cubicBezTo>
                  <a:cubicBezTo>
                    <a:pt x="5972" y="1835"/>
                    <a:pt x="5905" y="1601"/>
                    <a:pt x="5772" y="1535"/>
                  </a:cubicBezTo>
                  <a:cubicBezTo>
                    <a:pt x="4904" y="1068"/>
                    <a:pt x="4070" y="534"/>
                    <a:pt x="3136" y="234"/>
                  </a:cubicBezTo>
                  <a:cubicBezTo>
                    <a:pt x="2403" y="0"/>
                    <a:pt x="1602" y="34"/>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5"/>
            <p:cNvSpPr/>
            <p:nvPr/>
          </p:nvSpPr>
          <p:spPr>
            <a:xfrm>
              <a:off x="2298475" y="3333650"/>
              <a:ext cx="31725" cy="25050"/>
            </a:xfrm>
            <a:custGeom>
              <a:avLst/>
              <a:gdLst/>
              <a:ahLst/>
              <a:cxnLst/>
              <a:rect l="l" t="t" r="r" b="b"/>
              <a:pathLst>
                <a:path w="1269" h="1002" extrusionOk="0">
                  <a:moveTo>
                    <a:pt x="101" y="1"/>
                  </a:moveTo>
                  <a:cubicBezTo>
                    <a:pt x="67" y="34"/>
                    <a:pt x="34" y="101"/>
                    <a:pt x="1" y="134"/>
                  </a:cubicBezTo>
                  <a:cubicBezTo>
                    <a:pt x="201" y="668"/>
                    <a:pt x="534" y="1002"/>
                    <a:pt x="1135" y="1002"/>
                  </a:cubicBezTo>
                  <a:cubicBezTo>
                    <a:pt x="1168" y="968"/>
                    <a:pt x="1235" y="902"/>
                    <a:pt x="1268" y="835"/>
                  </a:cubicBezTo>
                  <a:cubicBezTo>
                    <a:pt x="868" y="535"/>
                    <a:pt x="501" y="2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5"/>
            <p:cNvSpPr/>
            <p:nvPr/>
          </p:nvSpPr>
          <p:spPr>
            <a:xfrm>
              <a:off x="1938225" y="3034125"/>
              <a:ext cx="115100" cy="107675"/>
            </a:xfrm>
            <a:custGeom>
              <a:avLst/>
              <a:gdLst/>
              <a:ahLst/>
              <a:cxnLst/>
              <a:rect l="l" t="t" r="r" b="b"/>
              <a:pathLst>
                <a:path w="4604" h="4307" extrusionOk="0">
                  <a:moveTo>
                    <a:pt x="1865" y="0"/>
                  </a:moveTo>
                  <a:cubicBezTo>
                    <a:pt x="1831" y="0"/>
                    <a:pt x="1798" y="2"/>
                    <a:pt x="1768" y="7"/>
                  </a:cubicBezTo>
                  <a:cubicBezTo>
                    <a:pt x="901" y="174"/>
                    <a:pt x="501" y="1308"/>
                    <a:pt x="1268" y="2008"/>
                  </a:cubicBezTo>
                  <a:cubicBezTo>
                    <a:pt x="968" y="2275"/>
                    <a:pt x="668" y="2542"/>
                    <a:pt x="401" y="2775"/>
                  </a:cubicBezTo>
                  <a:cubicBezTo>
                    <a:pt x="0" y="3176"/>
                    <a:pt x="100" y="3643"/>
                    <a:pt x="401" y="4010"/>
                  </a:cubicBezTo>
                  <a:cubicBezTo>
                    <a:pt x="561" y="4206"/>
                    <a:pt x="741" y="4307"/>
                    <a:pt x="935" y="4307"/>
                  </a:cubicBezTo>
                  <a:cubicBezTo>
                    <a:pt x="1104" y="4307"/>
                    <a:pt x="1282" y="4231"/>
                    <a:pt x="1468" y="4076"/>
                  </a:cubicBezTo>
                  <a:cubicBezTo>
                    <a:pt x="1702" y="3910"/>
                    <a:pt x="1968" y="3743"/>
                    <a:pt x="2235" y="3576"/>
                  </a:cubicBezTo>
                  <a:cubicBezTo>
                    <a:pt x="2469" y="3743"/>
                    <a:pt x="2669" y="3943"/>
                    <a:pt x="2902" y="4043"/>
                  </a:cubicBezTo>
                  <a:cubicBezTo>
                    <a:pt x="3160" y="4117"/>
                    <a:pt x="3438" y="4221"/>
                    <a:pt x="3697" y="4221"/>
                  </a:cubicBezTo>
                  <a:cubicBezTo>
                    <a:pt x="3908" y="4221"/>
                    <a:pt x="4106" y="4152"/>
                    <a:pt x="4270" y="3943"/>
                  </a:cubicBezTo>
                  <a:cubicBezTo>
                    <a:pt x="4470" y="3709"/>
                    <a:pt x="4604" y="3276"/>
                    <a:pt x="4504" y="3042"/>
                  </a:cubicBezTo>
                  <a:cubicBezTo>
                    <a:pt x="4270" y="2542"/>
                    <a:pt x="4103" y="1941"/>
                    <a:pt x="3403" y="1741"/>
                  </a:cubicBezTo>
                  <a:cubicBezTo>
                    <a:pt x="3303" y="1708"/>
                    <a:pt x="3269" y="1508"/>
                    <a:pt x="3169" y="1408"/>
                  </a:cubicBezTo>
                  <a:cubicBezTo>
                    <a:pt x="2969" y="1007"/>
                    <a:pt x="2802" y="574"/>
                    <a:pt x="2502" y="240"/>
                  </a:cubicBezTo>
                  <a:cubicBezTo>
                    <a:pt x="2386" y="95"/>
                    <a:pt x="2093" y="0"/>
                    <a:pt x="1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5"/>
            <p:cNvSpPr/>
            <p:nvPr/>
          </p:nvSpPr>
          <p:spPr>
            <a:xfrm>
              <a:off x="2436900" y="3130175"/>
              <a:ext cx="80100" cy="81750"/>
            </a:xfrm>
            <a:custGeom>
              <a:avLst/>
              <a:gdLst/>
              <a:ahLst/>
              <a:cxnLst/>
              <a:rect l="l" t="t" r="r" b="b"/>
              <a:pathLst>
                <a:path w="3204" h="3270" extrusionOk="0">
                  <a:moveTo>
                    <a:pt x="3203" y="1"/>
                  </a:moveTo>
                  <a:lnTo>
                    <a:pt x="3203" y="1"/>
                  </a:lnTo>
                  <a:cubicBezTo>
                    <a:pt x="2136" y="968"/>
                    <a:pt x="1102" y="1902"/>
                    <a:pt x="68" y="2836"/>
                  </a:cubicBezTo>
                  <a:cubicBezTo>
                    <a:pt x="1" y="2903"/>
                    <a:pt x="34" y="3070"/>
                    <a:pt x="1" y="3270"/>
                  </a:cubicBezTo>
                  <a:cubicBezTo>
                    <a:pt x="1002" y="3036"/>
                    <a:pt x="3103" y="868"/>
                    <a:pt x="3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4596;p65">
            <a:extLst>
              <a:ext uri="{FF2B5EF4-FFF2-40B4-BE49-F238E27FC236}">
                <a16:creationId xmlns:a16="http://schemas.microsoft.com/office/drawing/2014/main" id="{0BC61099-DF1D-F6F9-CB40-37CE9A5EB240}"/>
              </a:ext>
            </a:extLst>
          </p:cNvPr>
          <p:cNvGrpSpPr/>
          <p:nvPr/>
        </p:nvGrpSpPr>
        <p:grpSpPr>
          <a:xfrm rot="16993507">
            <a:off x="4261191" y="1990397"/>
            <a:ext cx="936435" cy="573971"/>
            <a:chOff x="1598825" y="2939200"/>
            <a:chExt cx="1244225" cy="762625"/>
          </a:xfrm>
        </p:grpSpPr>
        <p:sp>
          <p:nvSpPr>
            <p:cNvPr id="13" name="Google Shape;4597;p65">
              <a:extLst>
                <a:ext uri="{FF2B5EF4-FFF2-40B4-BE49-F238E27FC236}">
                  <a16:creationId xmlns:a16="http://schemas.microsoft.com/office/drawing/2014/main" id="{FDFA3F7C-CE02-F187-1010-40681C18E9D8}"/>
                </a:ext>
              </a:extLst>
            </p:cNvPr>
            <p:cNvSpPr/>
            <p:nvPr/>
          </p:nvSpPr>
          <p:spPr>
            <a:xfrm>
              <a:off x="1598825" y="2939200"/>
              <a:ext cx="1244225" cy="762625"/>
            </a:xfrm>
            <a:custGeom>
              <a:avLst/>
              <a:gdLst/>
              <a:ahLst/>
              <a:cxnLst/>
              <a:rect l="l" t="t" r="r" b="b"/>
              <a:pathLst>
                <a:path w="49769" h="30505" extrusionOk="0">
                  <a:moveTo>
                    <a:pt x="37227" y="4638"/>
                  </a:moveTo>
                  <a:cubicBezTo>
                    <a:pt x="37427" y="4838"/>
                    <a:pt x="37427" y="4838"/>
                    <a:pt x="37127" y="5705"/>
                  </a:cubicBezTo>
                  <a:cubicBezTo>
                    <a:pt x="37261" y="5767"/>
                    <a:pt x="37361" y="5807"/>
                    <a:pt x="37444" y="5807"/>
                  </a:cubicBezTo>
                  <a:cubicBezTo>
                    <a:pt x="37627" y="5807"/>
                    <a:pt x="37731" y="5612"/>
                    <a:pt x="37960" y="5038"/>
                  </a:cubicBezTo>
                  <a:cubicBezTo>
                    <a:pt x="38528" y="5138"/>
                    <a:pt x="39095" y="5271"/>
                    <a:pt x="39628" y="5372"/>
                  </a:cubicBezTo>
                  <a:cubicBezTo>
                    <a:pt x="38861" y="7573"/>
                    <a:pt x="36259" y="10609"/>
                    <a:pt x="31956" y="12743"/>
                  </a:cubicBezTo>
                  <a:cubicBezTo>
                    <a:pt x="31527" y="12335"/>
                    <a:pt x="31361" y="12176"/>
                    <a:pt x="31204" y="12176"/>
                  </a:cubicBezTo>
                  <a:cubicBezTo>
                    <a:pt x="31105" y="12176"/>
                    <a:pt x="31010" y="12240"/>
                    <a:pt x="30855" y="12343"/>
                  </a:cubicBezTo>
                  <a:cubicBezTo>
                    <a:pt x="31056" y="12543"/>
                    <a:pt x="31222" y="12743"/>
                    <a:pt x="31422" y="12944"/>
                  </a:cubicBezTo>
                  <a:cubicBezTo>
                    <a:pt x="31422" y="13010"/>
                    <a:pt x="31389" y="13044"/>
                    <a:pt x="31389" y="13110"/>
                  </a:cubicBezTo>
                  <a:cubicBezTo>
                    <a:pt x="31156" y="13044"/>
                    <a:pt x="30822" y="13077"/>
                    <a:pt x="30689" y="12910"/>
                  </a:cubicBezTo>
                  <a:cubicBezTo>
                    <a:pt x="30436" y="12675"/>
                    <a:pt x="30202" y="12431"/>
                    <a:pt x="29978" y="12431"/>
                  </a:cubicBezTo>
                  <a:cubicBezTo>
                    <a:pt x="29788" y="12431"/>
                    <a:pt x="29604" y="12606"/>
                    <a:pt x="29421" y="13110"/>
                  </a:cubicBezTo>
                  <a:cubicBezTo>
                    <a:pt x="29388" y="13044"/>
                    <a:pt x="29321" y="12944"/>
                    <a:pt x="29288" y="12877"/>
                  </a:cubicBezTo>
                  <a:cubicBezTo>
                    <a:pt x="29421" y="12710"/>
                    <a:pt x="29488" y="12477"/>
                    <a:pt x="29655" y="12410"/>
                  </a:cubicBezTo>
                  <a:cubicBezTo>
                    <a:pt x="31489" y="11643"/>
                    <a:pt x="32924" y="10342"/>
                    <a:pt x="34124" y="8807"/>
                  </a:cubicBezTo>
                  <a:cubicBezTo>
                    <a:pt x="35058" y="7573"/>
                    <a:pt x="35992" y="6339"/>
                    <a:pt x="36960" y="5138"/>
                  </a:cubicBezTo>
                  <a:cubicBezTo>
                    <a:pt x="37060" y="4971"/>
                    <a:pt x="37127" y="4804"/>
                    <a:pt x="37227" y="4638"/>
                  </a:cubicBezTo>
                  <a:close/>
                  <a:moveTo>
                    <a:pt x="21451" y="746"/>
                  </a:moveTo>
                  <a:cubicBezTo>
                    <a:pt x="22534" y="746"/>
                    <a:pt x="23509" y="1075"/>
                    <a:pt x="24484" y="1535"/>
                  </a:cubicBezTo>
                  <a:cubicBezTo>
                    <a:pt x="24651" y="1602"/>
                    <a:pt x="24784" y="1836"/>
                    <a:pt x="24951" y="2002"/>
                  </a:cubicBezTo>
                  <a:cubicBezTo>
                    <a:pt x="24818" y="2103"/>
                    <a:pt x="24718" y="2169"/>
                    <a:pt x="24484" y="2303"/>
                  </a:cubicBezTo>
                  <a:cubicBezTo>
                    <a:pt x="25351" y="2970"/>
                    <a:pt x="26486" y="3303"/>
                    <a:pt x="27053" y="4304"/>
                  </a:cubicBezTo>
                  <a:cubicBezTo>
                    <a:pt x="26706" y="4174"/>
                    <a:pt x="26387" y="3903"/>
                    <a:pt x="26069" y="3903"/>
                  </a:cubicBezTo>
                  <a:cubicBezTo>
                    <a:pt x="25898" y="3903"/>
                    <a:pt x="25727" y="3982"/>
                    <a:pt x="25552" y="4204"/>
                  </a:cubicBezTo>
                  <a:cubicBezTo>
                    <a:pt x="26285" y="4771"/>
                    <a:pt x="27019" y="5305"/>
                    <a:pt x="27686" y="5905"/>
                  </a:cubicBezTo>
                  <a:cubicBezTo>
                    <a:pt x="27920" y="6105"/>
                    <a:pt x="27953" y="6506"/>
                    <a:pt x="28087" y="6839"/>
                  </a:cubicBezTo>
                  <a:cubicBezTo>
                    <a:pt x="28053" y="6873"/>
                    <a:pt x="28020" y="6906"/>
                    <a:pt x="27953" y="6939"/>
                  </a:cubicBezTo>
                  <a:cubicBezTo>
                    <a:pt x="27553" y="6572"/>
                    <a:pt x="27153" y="6205"/>
                    <a:pt x="26752" y="5839"/>
                  </a:cubicBezTo>
                  <a:cubicBezTo>
                    <a:pt x="26621" y="5720"/>
                    <a:pt x="26511" y="5675"/>
                    <a:pt x="26417" y="5675"/>
                  </a:cubicBezTo>
                  <a:cubicBezTo>
                    <a:pt x="26272" y="5675"/>
                    <a:pt x="26166" y="5784"/>
                    <a:pt x="26085" y="5905"/>
                  </a:cubicBezTo>
                  <a:cubicBezTo>
                    <a:pt x="26752" y="6873"/>
                    <a:pt x="28020" y="7206"/>
                    <a:pt x="28220" y="8540"/>
                  </a:cubicBezTo>
                  <a:cubicBezTo>
                    <a:pt x="27686" y="8140"/>
                    <a:pt x="27153" y="7707"/>
                    <a:pt x="26619" y="7306"/>
                  </a:cubicBezTo>
                  <a:cubicBezTo>
                    <a:pt x="26552" y="7240"/>
                    <a:pt x="26386" y="7273"/>
                    <a:pt x="26252" y="7240"/>
                  </a:cubicBezTo>
                  <a:lnTo>
                    <a:pt x="26252" y="7240"/>
                  </a:lnTo>
                  <a:cubicBezTo>
                    <a:pt x="26252" y="7373"/>
                    <a:pt x="26219" y="7540"/>
                    <a:pt x="26285" y="7606"/>
                  </a:cubicBezTo>
                  <a:cubicBezTo>
                    <a:pt x="26686" y="8040"/>
                    <a:pt x="27086" y="8440"/>
                    <a:pt x="27486" y="8874"/>
                  </a:cubicBezTo>
                  <a:cubicBezTo>
                    <a:pt x="27820" y="9241"/>
                    <a:pt x="28387" y="9474"/>
                    <a:pt x="28153" y="10175"/>
                  </a:cubicBezTo>
                  <a:cubicBezTo>
                    <a:pt x="27453" y="9741"/>
                    <a:pt x="27086" y="8874"/>
                    <a:pt x="26252" y="8641"/>
                  </a:cubicBezTo>
                  <a:cubicBezTo>
                    <a:pt x="26185" y="8707"/>
                    <a:pt x="26119" y="8774"/>
                    <a:pt x="26052" y="8841"/>
                  </a:cubicBezTo>
                  <a:cubicBezTo>
                    <a:pt x="26519" y="9341"/>
                    <a:pt x="26919" y="9875"/>
                    <a:pt x="27453" y="10275"/>
                  </a:cubicBezTo>
                  <a:cubicBezTo>
                    <a:pt x="27920" y="10642"/>
                    <a:pt x="27953" y="11009"/>
                    <a:pt x="27753" y="11643"/>
                  </a:cubicBezTo>
                  <a:cubicBezTo>
                    <a:pt x="27253" y="11242"/>
                    <a:pt x="26853" y="10875"/>
                    <a:pt x="26386" y="10542"/>
                  </a:cubicBezTo>
                  <a:cubicBezTo>
                    <a:pt x="26152" y="10375"/>
                    <a:pt x="25885" y="10275"/>
                    <a:pt x="25618" y="10142"/>
                  </a:cubicBezTo>
                  <a:lnTo>
                    <a:pt x="25618" y="10142"/>
                  </a:lnTo>
                  <a:cubicBezTo>
                    <a:pt x="25718" y="10408"/>
                    <a:pt x="25818" y="10742"/>
                    <a:pt x="25985" y="10942"/>
                  </a:cubicBezTo>
                  <a:cubicBezTo>
                    <a:pt x="26352" y="11309"/>
                    <a:pt x="26819" y="11609"/>
                    <a:pt x="27186" y="12010"/>
                  </a:cubicBezTo>
                  <a:cubicBezTo>
                    <a:pt x="27320" y="12110"/>
                    <a:pt x="27353" y="12377"/>
                    <a:pt x="27386" y="12577"/>
                  </a:cubicBezTo>
                  <a:cubicBezTo>
                    <a:pt x="27320" y="12610"/>
                    <a:pt x="27253" y="12643"/>
                    <a:pt x="27186" y="12677"/>
                  </a:cubicBezTo>
                  <a:cubicBezTo>
                    <a:pt x="26619" y="12243"/>
                    <a:pt x="26052" y="11809"/>
                    <a:pt x="25452" y="11409"/>
                  </a:cubicBezTo>
                  <a:cubicBezTo>
                    <a:pt x="25185" y="11209"/>
                    <a:pt x="24851" y="11176"/>
                    <a:pt x="24551" y="11042"/>
                  </a:cubicBezTo>
                  <a:lnTo>
                    <a:pt x="24451" y="11242"/>
                  </a:lnTo>
                  <a:cubicBezTo>
                    <a:pt x="25085" y="11776"/>
                    <a:pt x="25752" y="12310"/>
                    <a:pt x="26386" y="12844"/>
                  </a:cubicBezTo>
                  <a:cubicBezTo>
                    <a:pt x="26352" y="12944"/>
                    <a:pt x="26285" y="13010"/>
                    <a:pt x="26252" y="13077"/>
                  </a:cubicBezTo>
                  <a:cubicBezTo>
                    <a:pt x="25985" y="12910"/>
                    <a:pt x="25752" y="12777"/>
                    <a:pt x="25518" y="12610"/>
                  </a:cubicBezTo>
                  <a:cubicBezTo>
                    <a:pt x="24851" y="12110"/>
                    <a:pt x="24184" y="11576"/>
                    <a:pt x="23483" y="11109"/>
                  </a:cubicBezTo>
                  <a:cubicBezTo>
                    <a:pt x="23426" y="11066"/>
                    <a:pt x="23357" y="11054"/>
                    <a:pt x="23283" y="11054"/>
                  </a:cubicBezTo>
                  <a:cubicBezTo>
                    <a:pt x="23185" y="11054"/>
                    <a:pt x="23078" y="11076"/>
                    <a:pt x="22983" y="11076"/>
                  </a:cubicBezTo>
                  <a:cubicBezTo>
                    <a:pt x="22983" y="11142"/>
                    <a:pt x="22983" y="11209"/>
                    <a:pt x="22983" y="11242"/>
                  </a:cubicBezTo>
                  <a:cubicBezTo>
                    <a:pt x="23584" y="11743"/>
                    <a:pt x="24217" y="12210"/>
                    <a:pt x="24884" y="12710"/>
                  </a:cubicBezTo>
                  <a:cubicBezTo>
                    <a:pt x="24689" y="12775"/>
                    <a:pt x="24512" y="12804"/>
                    <a:pt x="24349" y="12804"/>
                  </a:cubicBezTo>
                  <a:cubicBezTo>
                    <a:pt x="23256" y="12804"/>
                    <a:pt x="22781" y="11530"/>
                    <a:pt x="21649" y="11443"/>
                  </a:cubicBezTo>
                  <a:lnTo>
                    <a:pt x="21649" y="11443"/>
                  </a:lnTo>
                  <a:cubicBezTo>
                    <a:pt x="21849" y="12243"/>
                    <a:pt x="22750" y="12343"/>
                    <a:pt x="23050" y="12944"/>
                  </a:cubicBezTo>
                  <a:cubicBezTo>
                    <a:pt x="22854" y="13026"/>
                    <a:pt x="22683" y="13070"/>
                    <a:pt x="22517" y="13070"/>
                  </a:cubicBezTo>
                  <a:cubicBezTo>
                    <a:pt x="22147" y="13070"/>
                    <a:pt x="21801" y="12850"/>
                    <a:pt x="21249" y="12343"/>
                  </a:cubicBezTo>
                  <a:cubicBezTo>
                    <a:pt x="20782" y="11910"/>
                    <a:pt x="20248" y="11609"/>
                    <a:pt x="19747" y="11242"/>
                  </a:cubicBezTo>
                  <a:cubicBezTo>
                    <a:pt x="19681" y="11342"/>
                    <a:pt x="19614" y="11409"/>
                    <a:pt x="19514" y="11509"/>
                  </a:cubicBezTo>
                  <a:cubicBezTo>
                    <a:pt x="20214" y="12110"/>
                    <a:pt x="20915" y="12677"/>
                    <a:pt x="21615" y="13311"/>
                  </a:cubicBezTo>
                  <a:cubicBezTo>
                    <a:pt x="21400" y="13392"/>
                    <a:pt x="21205" y="13440"/>
                    <a:pt x="21024" y="13440"/>
                  </a:cubicBezTo>
                  <a:cubicBezTo>
                    <a:pt x="20758" y="13440"/>
                    <a:pt x="20520" y="13335"/>
                    <a:pt x="20281" y="13077"/>
                  </a:cubicBezTo>
                  <a:cubicBezTo>
                    <a:pt x="19814" y="12610"/>
                    <a:pt x="19247" y="12243"/>
                    <a:pt x="18713" y="11876"/>
                  </a:cubicBezTo>
                  <a:cubicBezTo>
                    <a:pt x="18547" y="11776"/>
                    <a:pt x="18346" y="11776"/>
                    <a:pt x="18113" y="11709"/>
                  </a:cubicBezTo>
                  <a:lnTo>
                    <a:pt x="18113" y="11709"/>
                  </a:lnTo>
                  <a:cubicBezTo>
                    <a:pt x="18180" y="12643"/>
                    <a:pt x="19180" y="12743"/>
                    <a:pt x="19614" y="13344"/>
                  </a:cubicBezTo>
                  <a:cubicBezTo>
                    <a:pt x="18980" y="12944"/>
                    <a:pt x="18246" y="12810"/>
                    <a:pt x="17746" y="12143"/>
                  </a:cubicBezTo>
                  <a:cubicBezTo>
                    <a:pt x="17312" y="11576"/>
                    <a:pt x="16512" y="11276"/>
                    <a:pt x="16045" y="10742"/>
                  </a:cubicBezTo>
                  <a:cubicBezTo>
                    <a:pt x="15378" y="10008"/>
                    <a:pt x="14477" y="9841"/>
                    <a:pt x="13676" y="9408"/>
                  </a:cubicBezTo>
                  <a:cubicBezTo>
                    <a:pt x="13543" y="9374"/>
                    <a:pt x="13443" y="9308"/>
                    <a:pt x="13310" y="9274"/>
                  </a:cubicBezTo>
                  <a:cubicBezTo>
                    <a:pt x="12309" y="9074"/>
                    <a:pt x="12242" y="9074"/>
                    <a:pt x="12509" y="8073"/>
                  </a:cubicBezTo>
                  <a:cubicBezTo>
                    <a:pt x="12843" y="6939"/>
                    <a:pt x="13176" y="5805"/>
                    <a:pt x="13710" y="4771"/>
                  </a:cubicBezTo>
                  <a:cubicBezTo>
                    <a:pt x="14277" y="3637"/>
                    <a:pt x="15244" y="2836"/>
                    <a:pt x="16378" y="2203"/>
                  </a:cubicBezTo>
                  <a:cubicBezTo>
                    <a:pt x="17713" y="1435"/>
                    <a:pt x="19147" y="1035"/>
                    <a:pt x="20681" y="802"/>
                  </a:cubicBezTo>
                  <a:cubicBezTo>
                    <a:pt x="20945" y="764"/>
                    <a:pt x="21201" y="746"/>
                    <a:pt x="21451" y="746"/>
                  </a:cubicBezTo>
                  <a:close/>
                  <a:moveTo>
                    <a:pt x="17309" y="14109"/>
                  </a:moveTo>
                  <a:cubicBezTo>
                    <a:pt x="17917" y="14109"/>
                    <a:pt x="18451" y="14571"/>
                    <a:pt x="18580" y="15312"/>
                  </a:cubicBezTo>
                  <a:cubicBezTo>
                    <a:pt x="18146" y="14945"/>
                    <a:pt x="17746" y="14545"/>
                    <a:pt x="17246" y="14111"/>
                  </a:cubicBezTo>
                  <a:cubicBezTo>
                    <a:pt x="17267" y="14110"/>
                    <a:pt x="17288" y="14109"/>
                    <a:pt x="17309" y="14109"/>
                  </a:cubicBezTo>
                  <a:close/>
                  <a:moveTo>
                    <a:pt x="45232" y="18981"/>
                  </a:moveTo>
                  <a:lnTo>
                    <a:pt x="46266" y="19682"/>
                  </a:lnTo>
                  <a:cubicBezTo>
                    <a:pt x="46200" y="19782"/>
                    <a:pt x="46166" y="19849"/>
                    <a:pt x="46100" y="19949"/>
                  </a:cubicBezTo>
                  <a:cubicBezTo>
                    <a:pt x="45766" y="19682"/>
                    <a:pt x="45432" y="19448"/>
                    <a:pt x="45099" y="19215"/>
                  </a:cubicBezTo>
                  <a:cubicBezTo>
                    <a:pt x="45132" y="19148"/>
                    <a:pt x="45199" y="19048"/>
                    <a:pt x="45232" y="18981"/>
                  </a:cubicBezTo>
                  <a:close/>
                  <a:moveTo>
                    <a:pt x="38324" y="12225"/>
                  </a:moveTo>
                  <a:cubicBezTo>
                    <a:pt x="39384" y="12225"/>
                    <a:pt x="40429" y="12388"/>
                    <a:pt x="41430" y="12743"/>
                  </a:cubicBezTo>
                  <a:cubicBezTo>
                    <a:pt x="42597" y="13144"/>
                    <a:pt x="43931" y="13311"/>
                    <a:pt x="44865" y="14345"/>
                  </a:cubicBezTo>
                  <a:cubicBezTo>
                    <a:pt x="45132" y="14611"/>
                    <a:pt x="45599" y="14645"/>
                    <a:pt x="45833" y="14912"/>
                  </a:cubicBezTo>
                  <a:cubicBezTo>
                    <a:pt x="46100" y="15179"/>
                    <a:pt x="46133" y="15612"/>
                    <a:pt x="46400" y="15879"/>
                  </a:cubicBezTo>
                  <a:cubicBezTo>
                    <a:pt x="46833" y="16379"/>
                    <a:pt x="47334" y="16746"/>
                    <a:pt x="47801" y="17180"/>
                  </a:cubicBezTo>
                  <a:cubicBezTo>
                    <a:pt x="48134" y="17447"/>
                    <a:pt x="48468" y="17714"/>
                    <a:pt x="48768" y="17981"/>
                  </a:cubicBezTo>
                  <a:cubicBezTo>
                    <a:pt x="48735" y="18047"/>
                    <a:pt x="48701" y="18114"/>
                    <a:pt x="48668" y="18147"/>
                  </a:cubicBezTo>
                  <a:cubicBezTo>
                    <a:pt x="48034" y="17747"/>
                    <a:pt x="47401" y="17347"/>
                    <a:pt x="46700" y="16880"/>
                  </a:cubicBezTo>
                  <a:lnTo>
                    <a:pt x="46700" y="16880"/>
                  </a:lnTo>
                  <a:cubicBezTo>
                    <a:pt x="46833" y="17814"/>
                    <a:pt x="47434" y="18114"/>
                    <a:pt x="48001" y="18514"/>
                  </a:cubicBezTo>
                  <a:cubicBezTo>
                    <a:pt x="48101" y="18581"/>
                    <a:pt x="48134" y="18781"/>
                    <a:pt x="48234" y="18915"/>
                  </a:cubicBezTo>
                  <a:cubicBezTo>
                    <a:pt x="48120" y="18915"/>
                    <a:pt x="48006" y="18936"/>
                    <a:pt x="47904" y="18936"/>
                  </a:cubicBezTo>
                  <a:cubicBezTo>
                    <a:pt x="47827" y="18936"/>
                    <a:pt x="47758" y="18924"/>
                    <a:pt x="47701" y="18881"/>
                  </a:cubicBezTo>
                  <a:cubicBezTo>
                    <a:pt x="47300" y="18581"/>
                    <a:pt x="46934" y="18247"/>
                    <a:pt x="46500" y="17947"/>
                  </a:cubicBezTo>
                  <a:cubicBezTo>
                    <a:pt x="46400" y="17847"/>
                    <a:pt x="46166" y="17880"/>
                    <a:pt x="46000" y="17847"/>
                  </a:cubicBezTo>
                  <a:lnTo>
                    <a:pt x="46000" y="17847"/>
                  </a:lnTo>
                  <a:cubicBezTo>
                    <a:pt x="46033" y="18014"/>
                    <a:pt x="46000" y="18214"/>
                    <a:pt x="46100" y="18314"/>
                  </a:cubicBezTo>
                  <a:cubicBezTo>
                    <a:pt x="46433" y="18681"/>
                    <a:pt x="46833" y="19048"/>
                    <a:pt x="47234" y="19382"/>
                  </a:cubicBezTo>
                  <a:cubicBezTo>
                    <a:pt x="47200" y="19448"/>
                    <a:pt x="47167" y="19482"/>
                    <a:pt x="47167" y="19548"/>
                  </a:cubicBezTo>
                  <a:cubicBezTo>
                    <a:pt x="47034" y="19515"/>
                    <a:pt x="46900" y="19482"/>
                    <a:pt x="46800" y="19415"/>
                  </a:cubicBezTo>
                  <a:cubicBezTo>
                    <a:pt x="46500" y="19148"/>
                    <a:pt x="46233" y="18814"/>
                    <a:pt x="45933" y="18581"/>
                  </a:cubicBezTo>
                  <a:cubicBezTo>
                    <a:pt x="45684" y="18387"/>
                    <a:pt x="45521" y="18280"/>
                    <a:pt x="45401" y="18280"/>
                  </a:cubicBezTo>
                  <a:cubicBezTo>
                    <a:pt x="45232" y="18280"/>
                    <a:pt x="45149" y="18493"/>
                    <a:pt x="45032" y="18981"/>
                  </a:cubicBezTo>
                  <a:cubicBezTo>
                    <a:pt x="44865" y="18848"/>
                    <a:pt x="44699" y="18714"/>
                    <a:pt x="44532" y="18614"/>
                  </a:cubicBezTo>
                  <a:cubicBezTo>
                    <a:pt x="44365" y="18514"/>
                    <a:pt x="44198" y="18448"/>
                    <a:pt x="43965" y="18381"/>
                  </a:cubicBezTo>
                  <a:lnTo>
                    <a:pt x="43965" y="18381"/>
                  </a:lnTo>
                  <a:cubicBezTo>
                    <a:pt x="43898" y="19315"/>
                    <a:pt x="44732" y="19448"/>
                    <a:pt x="45166" y="19915"/>
                  </a:cubicBezTo>
                  <a:cubicBezTo>
                    <a:pt x="45036" y="19944"/>
                    <a:pt x="44916" y="19957"/>
                    <a:pt x="44807" y="19957"/>
                  </a:cubicBezTo>
                  <a:cubicBezTo>
                    <a:pt x="43760" y="19957"/>
                    <a:pt x="43552" y="18764"/>
                    <a:pt x="42797" y="18281"/>
                  </a:cubicBezTo>
                  <a:cubicBezTo>
                    <a:pt x="42697" y="18448"/>
                    <a:pt x="42630" y="18648"/>
                    <a:pt x="42530" y="18814"/>
                  </a:cubicBezTo>
                  <a:cubicBezTo>
                    <a:pt x="42163" y="18481"/>
                    <a:pt x="41763" y="18147"/>
                    <a:pt x="41396" y="17814"/>
                  </a:cubicBezTo>
                  <a:cubicBezTo>
                    <a:pt x="41330" y="17880"/>
                    <a:pt x="41263" y="17947"/>
                    <a:pt x="41196" y="18014"/>
                  </a:cubicBezTo>
                  <a:cubicBezTo>
                    <a:pt x="41563" y="18548"/>
                    <a:pt x="41930" y="19115"/>
                    <a:pt x="42297" y="19648"/>
                  </a:cubicBezTo>
                  <a:cubicBezTo>
                    <a:pt x="42197" y="19715"/>
                    <a:pt x="42097" y="19782"/>
                    <a:pt x="42030" y="19815"/>
                  </a:cubicBezTo>
                  <a:cubicBezTo>
                    <a:pt x="41563" y="19281"/>
                    <a:pt x="41096" y="18714"/>
                    <a:pt x="40662" y="18147"/>
                  </a:cubicBezTo>
                  <a:cubicBezTo>
                    <a:pt x="40462" y="17947"/>
                    <a:pt x="40329" y="17647"/>
                    <a:pt x="40095" y="17547"/>
                  </a:cubicBezTo>
                  <a:cubicBezTo>
                    <a:pt x="40058" y="17524"/>
                    <a:pt x="40013" y="17515"/>
                    <a:pt x="39964" y="17515"/>
                  </a:cubicBezTo>
                  <a:cubicBezTo>
                    <a:pt x="39796" y="17515"/>
                    <a:pt x="39576" y="17621"/>
                    <a:pt x="39395" y="17647"/>
                  </a:cubicBezTo>
                  <a:cubicBezTo>
                    <a:pt x="39495" y="17814"/>
                    <a:pt x="39562" y="17947"/>
                    <a:pt x="39662" y="18081"/>
                  </a:cubicBezTo>
                  <a:cubicBezTo>
                    <a:pt x="40029" y="18448"/>
                    <a:pt x="40396" y="18814"/>
                    <a:pt x="40863" y="19315"/>
                  </a:cubicBezTo>
                  <a:cubicBezTo>
                    <a:pt x="39995" y="19281"/>
                    <a:pt x="39728" y="18681"/>
                    <a:pt x="39328" y="18281"/>
                  </a:cubicBezTo>
                  <a:cubicBezTo>
                    <a:pt x="38894" y="17847"/>
                    <a:pt x="38528" y="17380"/>
                    <a:pt x="37994" y="16746"/>
                  </a:cubicBezTo>
                  <a:cubicBezTo>
                    <a:pt x="37894" y="17013"/>
                    <a:pt x="37827" y="17147"/>
                    <a:pt x="37794" y="17213"/>
                  </a:cubicBezTo>
                  <a:cubicBezTo>
                    <a:pt x="37427" y="16846"/>
                    <a:pt x="36960" y="16413"/>
                    <a:pt x="36493" y="15946"/>
                  </a:cubicBezTo>
                  <a:lnTo>
                    <a:pt x="36493" y="15946"/>
                  </a:lnTo>
                  <a:cubicBezTo>
                    <a:pt x="35892" y="16546"/>
                    <a:pt x="36860" y="16780"/>
                    <a:pt x="36793" y="17347"/>
                  </a:cubicBezTo>
                  <a:cubicBezTo>
                    <a:pt x="36193" y="16680"/>
                    <a:pt x="35659" y="16113"/>
                    <a:pt x="35125" y="15479"/>
                  </a:cubicBezTo>
                  <a:cubicBezTo>
                    <a:pt x="34625" y="14878"/>
                    <a:pt x="34191" y="14245"/>
                    <a:pt x="33591" y="13444"/>
                  </a:cubicBezTo>
                  <a:lnTo>
                    <a:pt x="33591" y="13444"/>
                  </a:lnTo>
                  <a:cubicBezTo>
                    <a:pt x="34325" y="13611"/>
                    <a:pt x="34925" y="13711"/>
                    <a:pt x="35492" y="13844"/>
                  </a:cubicBezTo>
                  <a:cubicBezTo>
                    <a:pt x="36693" y="14144"/>
                    <a:pt x="37894" y="14378"/>
                    <a:pt x="38995" y="14812"/>
                  </a:cubicBezTo>
                  <a:cubicBezTo>
                    <a:pt x="40095" y="15245"/>
                    <a:pt x="41063" y="15879"/>
                    <a:pt x="42097" y="16413"/>
                  </a:cubicBezTo>
                  <a:cubicBezTo>
                    <a:pt x="42997" y="16913"/>
                    <a:pt x="43898" y="17413"/>
                    <a:pt x="44799" y="17880"/>
                  </a:cubicBezTo>
                  <a:cubicBezTo>
                    <a:pt x="44857" y="17915"/>
                    <a:pt x="44923" y="17930"/>
                    <a:pt x="44995" y="17930"/>
                  </a:cubicBezTo>
                  <a:cubicBezTo>
                    <a:pt x="45128" y="17930"/>
                    <a:pt x="45280" y="17879"/>
                    <a:pt x="45432" y="17814"/>
                  </a:cubicBezTo>
                  <a:cubicBezTo>
                    <a:pt x="43898" y="16379"/>
                    <a:pt x="42030" y="15445"/>
                    <a:pt x="40162" y="14678"/>
                  </a:cubicBezTo>
                  <a:cubicBezTo>
                    <a:pt x="38261" y="13911"/>
                    <a:pt x="36293" y="13411"/>
                    <a:pt x="34158" y="12743"/>
                  </a:cubicBezTo>
                  <a:cubicBezTo>
                    <a:pt x="35092" y="12577"/>
                    <a:pt x="35892" y="12443"/>
                    <a:pt x="36726" y="12343"/>
                  </a:cubicBezTo>
                  <a:cubicBezTo>
                    <a:pt x="37260" y="12265"/>
                    <a:pt x="37794" y="12225"/>
                    <a:pt x="38324" y="12225"/>
                  </a:cubicBezTo>
                  <a:close/>
                  <a:moveTo>
                    <a:pt x="30055" y="22017"/>
                  </a:moveTo>
                  <a:cubicBezTo>
                    <a:pt x="30755" y="22550"/>
                    <a:pt x="31456" y="23051"/>
                    <a:pt x="32190" y="23585"/>
                  </a:cubicBezTo>
                  <a:cubicBezTo>
                    <a:pt x="32156" y="23751"/>
                    <a:pt x="32090" y="23918"/>
                    <a:pt x="32056" y="24085"/>
                  </a:cubicBezTo>
                  <a:cubicBezTo>
                    <a:pt x="32023" y="24085"/>
                    <a:pt x="31923" y="24085"/>
                    <a:pt x="31889" y="24052"/>
                  </a:cubicBezTo>
                  <a:cubicBezTo>
                    <a:pt x="31356" y="23651"/>
                    <a:pt x="30789" y="23284"/>
                    <a:pt x="30288" y="22851"/>
                  </a:cubicBezTo>
                  <a:cubicBezTo>
                    <a:pt x="30088" y="22651"/>
                    <a:pt x="30021" y="22350"/>
                    <a:pt x="30055" y="22017"/>
                  </a:cubicBezTo>
                  <a:close/>
                  <a:moveTo>
                    <a:pt x="29688" y="23284"/>
                  </a:moveTo>
                  <a:cubicBezTo>
                    <a:pt x="30522" y="23918"/>
                    <a:pt x="31156" y="24385"/>
                    <a:pt x="31789" y="24885"/>
                  </a:cubicBezTo>
                  <a:cubicBezTo>
                    <a:pt x="31711" y="25100"/>
                    <a:pt x="31611" y="25200"/>
                    <a:pt x="31474" y="25200"/>
                  </a:cubicBezTo>
                  <a:cubicBezTo>
                    <a:pt x="31377" y="25200"/>
                    <a:pt x="31261" y="25149"/>
                    <a:pt x="31122" y="25052"/>
                  </a:cubicBezTo>
                  <a:cubicBezTo>
                    <a:pt x="30655" y="24719"/>
                    <a:pt x="30122" y="24452"/>
                    <a:pt x="29688" y="24085"/>
                  </a:cubicBezTo>
                  <a:cubicBezTo>
                    <a:pt x="29554" y="23985"/>
                    <a:pt x="29655" y="23618"/>
                    <a:pt x="29688" y="23284"/>
                  </a:cubicBezTo>
                  <a:close/>
                  <a:moveTo>
                    <a:pt x="17579" y="26353"/>
                  </a:moveTo>
                  <a:cubicBezTo>
                    <a:pt x="18346" y="27087"/>
                    <a:pt x="19114" y="27788"/>
                    <a:pt x="19981" y="28622"/>
                  </a:cubicBezTo>
                  <a:cubicBezTo>
                    <a:pt x="18813" y="28221"/>
                    <a:pt x="17513" y="26954"/>
                    <a:pt x="17579" y="26353"/>
                  </a:cubicBezTo>
                  <a:close/>
                  <a:moveTo>
                    <a:pt x="10311" y="9326"/>
                  </a:moveTo>
                  <a:cubicBezTo>
                    <a:pt x="11026" y="9326"/>
                    <a:pt x="11751" y="9446"/>
                    <a:pt x="12476" y="9708"/>
                  </a:cubicBezTo>
                  <a:cubicBezTo>
                    <a:pt x="13643" y="10142"/>
                    <a:pt x="14744" y="10509"/>
                    <a:pt x="15745" y="11242"/>
                  </a:cubicBezTo>
                  <a:cubicBezTo>
                    <a:pt x="16112" y="11509"/>
                    <a:pt x="16478" y="11776"/>
                    <a:pt x="16879" y="12076"/>
                  </a:cubicBezTo>
                  <a:cubicBezTo>
                    <a:pt x="16679" y="12176"/>
                    <a:pt x="16512" y="12243"/>
                    <a:pt x="16345" y="12310"/>
                  </a:cubicBezTo>
                  <a:cubicBezTo>
                    <a:pt x="16745" y="12677"/>
                    <a:pt x="17112" y="12977"/>
                    <a:pt x="17546" y="13377"/>
                  </a:cubicBezTo>
                  <a:lnTo>
                    <a:pt x="16945" y="13377"/>
                  </a:lnTo>
                  <a:cubicBezTo>
                    <a:pt x="17079" y="13544"/>
                    <a:pt x="17179" y="13677"/>
                    <a:pt x="17279" y="13811"/>
                  </a:cubicBezTo>
                  <a:lnTo>
                    <a:pt x="17212" y="13944"/>
                  </a:lnTo>
                  <a:cubicBezTo>
                    <a:pt x="17046" y="13878"/>
                    <a:pt x="16879" y="13811"/>
                    <a:pt x="16645" y="13711"/>
                  </a:cubicBezTo>
                  <a:lnTo>
                    <a:pt x="16645" y="13711"/>
                  </a:lnTo>
                  <a:cubicBezTo>
                    <a:pt x="16645" y="13878"/>
                    <a:pt x="16612" y="14044"/>
                    <a:pt x="16679" y="14111"/>
                  </a:cubicBezTo>
                  <a:cubicBezTo>
                    <a:pt x="17012" y="14445"/>
                    <a:pt x="17379" y="14745"/>
                    <a:pt x="17746" y="15045"/>
                  </a:cubicBezTo>
                  <a:cubicBezTo>
                    <a:pt x="18313" y="15579"/>
                    <a:pt x="18880" y="16079"/>
                    <a:pt x="19414" y="16646"/>
                  </a:cubicBezTo>
                  <a:cubicBezTo>
                    <a:pt x="19581" y="16813"/>
                    <a:pt x="19614" y="17113"/>
                    <a:pt x="19614" y="17447"/>
                  </a:cubicBezTo>
                  <a:cubicBezTo>
                    <a:pt x="18713" y="16646"/>
                    <a:pt x="17813" y="15846"/>
                    <a:pt x="16912" y="15012"/>
                  </a:cubicBezTo>
                  <a:lnTo>
                    <a:pt x="16779" y="15179"/>
                  </a:lnTo>
                  <a:cubicBezTo>
                    <a:pt x="17613" y="16446"/>
                    <a:pt x="19147" y="17147"/>
                    <a:pt x="19848" y="18514"/>
                  </a:cubicBezTo>
                  <a:cubicBezTo>
                    <a:pt x="19781" y="18581"/>
                    <a:pt x="19714" y="18648"/>
                    <a:pt x="19647" y="18714"/>
                  </a:cubicBezTo>
                  <a:cubicBezTo>
                    <a:pt x="19447" y="18548"/>
                    <a:pt x="19214" y="18381"/>
                    <a:pt x="19014" y="18181"/>
                  </a:cubicBezTo>
                  <a:cubicBezTo>
                    <a:pt x="18880" y="18014"/>
                    <a:pt x="18780" y="17814"/>
                    <a:pt x="18613" y="17680"/>
                  </a:cubicBezTo>
                  <a:cubicBezTo>
                    <a:pt x="18547" y="17614"/>
                    <a:pt x="18380" y="17647"/>
                    <a:pt x="18246" y="17614"/>
                  </a:cubicBezTo>
                  <a:lnTo>
                    <a:pt x="18246" y="17614"/>
                  </a:lnTo>
                  <a:cubicBezTo>
                    <a:pt x="18246" y="17747"/>
                    <a:pt x="18213" y="17947"/>
                    <a:pt x="18280" y="18014"/>
                  </a:cubicBezTo>
                  <a:cubicBezTo>
                    <a:pt x="18647" y="18381"/>
                    <a:pt x="19080" y="18714"/>
                    <a:pt x="19414" y="19115"/>
                  </a:cubicBezTo>
                  <a:cubicBezTo>
                    <a:pt x="19647" y="19382"/>
                    <a:pt x="19781" y="19715"/>
                    <a:pt x="19848" y="20082"/>
                  </a:cubicBezTo>
                  <a:cubicBezTo>
                    <a:pt x="19581" y="19949"/>
                    <a:pt x="19347" y="19815"/>
                    <a:pt x="19114" y="19682"/>
                  </a:cubicBezTo>
                  <a:cubicBezTo>
                    <a:pt x="19047" y="19748"/>
                    <a:pt x="19014" y="19815"/>
                    <a:pt x="18980" y="19849"/>
                  </a:cubicBezTo>
                  <a:cubicBezTo>
                    <a:pt x="19214" y="20282"/>
                    <a:pt x="19981" y="20449"/>
                    <a:pt x="19614" y="21216"/>
                  </a:cubicBezTo>
                  <a:cubicBezTo>
                    <a:pt x="18513" y="20249"/>
                    <a:pt x="17446" y="19315"/>
                    <a:pt x="16378" y="18381"/>
                  </a:cubicBezTo>
                  <a:cubicBezTo>
                    <a:pt x="16312" y="18414"/>
                    <a:pt x="16245" y="18481"/>
                    <a:pt x="16178" y="18548"/>
                  </a:cubicBezTo>
                  <a:lnTo>
                    <a:pt x="16979" y="19415"/>
                  </a:lnTo>
                  <a:cubicBezTo>
                    <a:pt x="17679" y="20149"/>
                    <a:pt x="18380" y="20883"/>
                    <a:pt x="19047" y="21616"/>
                  </a:cubicBezTo>
                  <a:cubicBezTo>
                    <a:pt x="19180" y="21783"/>
                    <a:pt x="19180" y="22083"/>
                    <a:pt x="19247" y="22284"/>
                  </a:cubicBezTo>
                  <a:cubicBezTo>
                    <a:pt x="19014" y="22217"/>
                    <a:pt x="18680" y="22184"/>
                    <a:pt x="18513" y="22050"/>
                  </a:cubicBezTo>
                  <a:cubicBezTo>
                    <a:pt x="17779" y="21350"/>
                    <a:pt x="17079" y="20582"/>
                    <a:pt x="16345" y="19882"/>
                  </a:cubicBezTo>
                  <a:cubicBezTo>
                    <a:pt x="16312" y="19815"/>
                    <a:pt x="16212" y="19782"/>
                    <a:pt x="16078" y="19682"/>
                  </a:cubicBezTo>
                  <a:lnTo>
                    <a:pt x="16078" y="19682"/>
                  </a:lnTo>
                  <a:cubicBezTo>
                    <a:pt x="16412" y="21183"/>
                    <a:pt x="17879" y="21750"/>
                    <a:pt x="18480" y="22951"/>
                  </a:cubicBezTo>
                  <a:cubicBezTo>
                    <a:pt x="18413" y="23017"/>
                    <a:pt x="18380" y="23051"/>
                    <a:pt x="18313" y="23084"/>
                  </a:cubicBezTo>
                  <a:lnTo>
                    <a:pt x="15811" y="20582"/>
                  </a:lnTo>
                  <a:cubicBezTo>
                    <a:pt x="15745" y="20616"/>
                    <a:pt x="15678" y="20649"/>
                    <a:pt x="15645" y="20716"/>
                  </a:cubicBezTo>
                  <a:cubicBezTo>
                    <a:pt x="16278" y="22117"/>
                    <a:pt x="17746" y="22984"/>
                    <a:pt x="18447" y="24318"/>
                  </a:cubicBezTo>
                  <a:cubicBezTo>
                    <a:pt x="18380" y="24385"/>
                    <a:pt x="18313" y="24452"/>
                    <a:pt x="18246" y="24519"/>
                  </a:cubicBezTo>
                  <a:cubicBezTo>
                    <a:pt x="17312" y="23551"/>
                    <a:pt x="16378" y="22550"/>
                    <a:pt x="15478" y="21583"/>
                  </a:cubicBezTo>
                  <a:cubicBezTo>
                    <a:pt x="15378" y="21650"/>
                    <a:pt x="15311" y="21717"/>
                    <a:pt x="15244" y="21750"/>
                  </a:cubicBezTo>
                  <a:cubicBezTo>
                    <a:pt x="15344" y="21950"/>
                    <a:pt x="15411" y="22184"/>
                    <a:pt x="15578" y="22350"/>
                  </a:cubicBezTo>
                  <a:cubicBezTo>
                    <a:pt x="16245" y="23084"/>
                    <a:pt x="16912" y="23818"/>
                    <a:pt x="17579" y="24552"/>
                  </a:cubicBezTo>
                  <a:cubicBezTo>
                    <a:pt x="17946" y="24986"/>
                    <a:pt x="17946" y="25019"/>
                    <a:pt x="17513" y="25386"/>
                  </a:cubicBezTo>
                  <a:cubicBezTo>
                    <a:pt x="16579" y="24418"/>
                    <a:pt x="15645" y="23418"/>
                    <a:pt x="14677" y="22350"/>
                  </a:cubicBezTo>
                  <a:cubicBezTo>
                    <a:pt x="14510" y="22550"/>
                    <a:pt x="14410" y="22717"/>
                    <a:pt x="14310" y="22851"/>
                  </a:cubicBezTo>
                  <a:cubicBezTo>
                    <a:pt x="15278" y="23885"/>
                    <a:pt x="16212" y="24885"/>
                    <a:pt x="17212" y="25953"/>
                  </a:cubicBezTo>
                  <a:cubicBezTo>
                    <a:pt x="16979" y="26053"/>
                    <a:pt x="16812" y="26153"/>
                    <a:pt x="16579" y="26253"/>
                  </a:cubicBezTo>
                  <a:cubicBezTo>
                    <a:pt x="15645" y="25286"/>
                    <a:pt x="14844" y="24152"/>
                    <a:pt x="13710" y="23418"/>
                  </a:cubicBezTo>
                  <a:cubicBezTo>
                    <a:pt x="13643" y="23484"/>
                    <a:pt x="13576" y="23551"/>
                    <a:pt x="13510" y="23651"/>
                  </a:cubicBezTo>
                  <a:cubicBezTo>
                    <a:pt x="14410" y="24619"/>
                    <a:pt x="15311" y="25586"/>
                    <a:pt x="16212" y="26553"/>
                  </a:cubicBezTo>
                  <a:cubicBezTo>
                    <a:pt x="16093" y="26672"/>
                    <a:pt x="16001" y="26723"/>
                    <a:pt x="15916" y="26723"/>
                  </a:cubicBezTo>
                  <a:cubicBezTo>
                    <a:pt x="15786" y="26723"/>
                    <a:pt x="15673" y="26602"/>
                    <a:pt x="15511" y="26420"/>
                  </a:cubicBezTo>
                  <a:cubicBezTo>
                    <a:pt x="14744" y="25586"/>
                    <a:pt x="13877" y="24819"/>
                    <a:pt x="13043" y="24052"/>
                  </a:cubicBezTo>
                  <a:cubicBezTo>
                    <a:pt x="13036" y="24039"/>
                    <a:pt x="13025" y="24033"/>
                    <a:pt x="13009" y="24033"/>
                  </a:cubicBezTo>
                  <a:cubicBezTo>
                    <a:pt x="12942" y="24033"/>
                    <a:pt x="12792" y="24131"/>
                    <a:pt x="12576" y="24185"/>
                  </a:cubicBezTo>
                  <a:cubicBezTo>
                    <a:pt x="13143" y="24785"/>
                    <a:pt x="13643" y="25286"/>
                    <a:pt x="14143" y="25819"/>
                  </a:cubicBezTo>
                  <a:cubicBezTo>
                    <a:pt x="14444" y="26153"/>
                    <a:pt x="14711" y="26487"/>
                    <a:pt x="14977" y="26854"/>
                  </a:cubicBezTo>
                  <a:cubicBezTo>
                    <a:pt x="15044" y="26954"/>
                    <a:pt x="14977" y="27120"/>
                    <a:pt x="14977" y="27254"/>
                  </a:cubicBezTo>
                  <a:cubicBezTo>
                    <a:pt x="14844" y="27220"/>
                    <a:pt x="14644" y="27254"/>
                    <a:pt x="14544" y="27187"/>
                  </a:cubicBezTo>
                  <a:cubicBezTo>
                    <a:pt x="13977" y="26620"/>
                    <a:pt x="13443" y="26020"/>
                    <a:pt x="12876" y="25453"/>
                  </a:cubicBezTo>
                  <a:cubicBezTo>
                    <a:pt x="12576" y="25152"/>
                    <a:pt x="12209" y="24852"/>
                    <a:pt x="11875" y="24552"/>
                  </a:cubicBezTo>
                  <a:cubicBezTo>
                    <a:pt x="11808" y="24619"/>
                    <a:pt x="11742" y="24685"/>
                    <a:pt x="11642" y="24752"/>
                  </a:cubicBezTo>
                  <a:cubicBezTo>
                    <a:pt x="12476" y="25653"/>
                    <a:pt x="13276" y="26553"/>
                    <a:pt x="14077" y="27487"/>
                  </a:cubicBezTo>
                  <a:cubicBezTo>
                    <a:pt x="13890" y="27709"/>
                    <a:pt x="13755" y="27817"/>
                    <a:pt x="13618" y="27817"/>
                  </a:cubicBezTo>
                  <a:cubicBezTo>
                    <a:pt x="13488" y="27817"/>
                    <a:pt x="13356" y="27717"/>
                    <a:pt x="13176" y="27521"/>
                  </a:cubicBezTo>
                  <a:cubicBezTo>
                    <a:pt x="12409" y="26820"/>
                    <a:pt x="11642" y="26086"/>
                    <a:pt x="10908" y="25352"/>
                  </a:cubicBezTo>
                  <a:cubicBezTo>
                    <a:pt x="10841" y="25286"/>
                    <a:pt x="10841" y="25086"/>
                    <a:pt x="10741" y="24986"/>
                  </a:cubicBezTo>
                  <a:lnTo>
                    <a:pt x="10741" y="24986"/>
                  </a:lnTo>
                  <a:cubicBezTo>
                    <a:pt x="10407" y="25352"/>
                    <a:pt x="10741" y="25586"/>
                    <a:pt x="10975" y="25853"/>
                  </a:cubicBezTo>
                  <a:cubicBezTo>
                    <a:pt x="11608" y="26553"/>
                    <a:pt x="12242" y="27254"/>
                    <a:pt x="12876" y="27988"/>
                  </a:cubicBezTo>
                  <a:cubicBezTo>
                    <a:pt x="12909" y="27988"/>
                    <a:pt x="12909" y="28054"/>
                    <a:pt x="12909" y="28121"/>
                  </a:cubicBezTo>
                  <a:cubicBezTo>
                    <a:pt x="12759" y="28259"/>
                    <a:pt x="12634" y="28314"/>
                    <a:pt x="12521" y="28314"/>
                  </a:cubicBezTo>
                  <a:cubicBezTo>
                    <a:pt x="12306" y="28314"/>
                    <a:pt x="12138" y="28118"/>
                    <a:pt x="11942" y="27921"/>
                  </a:cubicBezTo>
                  <a:cubicBezTo>
                    <a:pt x="11175" y="27120"/>
                    <a:pt x="10407" y="26353"/>
                    <a:pt x="9640" y="25586"/>
                  </a:cubicBezTo>
                  <a:cubicBezTo>
                    <a:pt x="9617" y="25562"/>
                    <a:pt x="9585" y="25551"/>
                    <a:pt x="9547" y="25551"/>
                  </a:cubicBezTo>
                  <a:cubicBezTo>
                    <a:pt x="9479" y="25551"/>
                    <a:pt x="9393" y="25588"/>
                    <a:pt x="9307" y="25653"/>
                  </a:cubicBezTo>
                  <a:cubicBezTo>
                    <a:pt x="10107" y="26587"/>
                    <a:pt x="10908" y="27521"/>
                    <a:pt x="11775" y="28488"/>
                  </a:cubicBezTo>
                  <a:cubicBezTo>
                    <a:pt x="11649" y="28530"/>
                    <a:pt x="11537" y="28548"/>
                    <a:pt x="11435" y="28548"/>
                  </a:cubicBezTo>
                  <a:cubicBezTo>
                    <a:pt x="11050" y="28548"/>
                    <a:pt x="10819" y="28285"/>
                    <a:pt x="10608" y="28021"/>
                  </a:cubicBezTo>
                  <a:cubicBezTo>
                    <a:pt x="9874" y="27254"/>
                    <a:pt x="9173" y="26453"/>
                    <a:pt x="8373" y="25719"/>
                  </a:cubicBezTo>
                  <a:lnTo>
                    <a:pt x="8373" y="25719"/>
                  </a:lnTo>
                  <a:cubicBezTo>
                    <a:pt x="8473" y="27054"/>
                    <a:pt x="9974" y="27487"/>
                    <a:pt x="10374" y="28655"/>
                  </a:cubicBezTo>
                  <a:cubicBezTo>
                    <a:pt x="10267" y="28685"/>
                    <a:pt x="10172" y="28698"/>
                    <a:pt x="10087" y="28698"/>
                  </a:cubicBezTo>
                  <a:cubicBezTo>
                    <a:pt x="9509" y="28698"/>
                    <a:pt x="9389" y="28078"/>
                    <a:pt x="9040" y="27788"/>
                  </a:cubicBezTo>
                  <a:cubicBezTo>
                    <a:pt x="8606" y="27454"/>
                    <a:pt x="8306" y="26954"/>
                    <a:pt x="7939" y="26587"/>
                  </a:cubicBezTo>
                  <a:cubicBezTo>
                    <a:pt x="7706" y="26387"/>
                    <a:pt x="7439" y="26286"/>
                    <a:pt x="7172" y="26120"/>
                  </a:cubicBezTo>
                  <a:cubicBezTo>
                    <a:pt x="7138" y="26186"/>
                    <a:pt x="7105" y="26253"/>
                    <a:pt x="7038" y="26320"/>
                  </a:cubicBezTo>
                  <a:lnTo>
                    <a:pt x="8973" y="28521"/>
                  </a:lnTo>
                  <a:cubicBezTo>
                    <a:pt x="8906" y="28588"/>
                    <a:pt x="8873" y="28655"/>
                    <a:pt x="8806" y="28755"/>
                  </a:cubicBezTo>
                  <a:cubicBezTo>
                    <a:pt x="8539" y="28555"/>
                    <a:pt x="8206" y="28455"/>
                    <a:pt x="8006" y="28221"/>
                  </a:cubicBezTo>
                  <a:cubicBezTo>
                    <a:pt x="7472" y="27654"/>
                    <a:pt x="7005" y="27020"/>
                    <a:pt x="6505" y="26420"/>
                  </a:cubicBezTo>
                  <a:cubicBezTo>
                    <a:pt x="6405" y="26320"/>
                    <a:pt x="6204" y="26320"/>
                    <a:pt x="6038" y="26253"/>
                  </a:cubicBezTo>
                  <a:lnTo>
                    <a:pt x="5971" y="26420"/>
                  </a:lnTo>
                  <a:cubicBezTo>
                    <a:pt x="6371" y="26987"/>
                    <a:pt x="6805" y="27554"/>
                    <a:pt x="7205" y="28121"/>
                  </a:cubicBezTo>
                  <a:cubicBezTo>
                    <a:pt x="7172" y="28155"/>
                    <a:pt x="7105" y="28221"/>
                    <a:pt x="7072" y="28255"/>
                  </a:cubicBezTo>
                  <a:cubicBezTo>
                    <a:pt x="6405" y="27654"/>
                    <a:pt x="5771" y="27054"/>
                    <a:pt x="5037" y="26387"/>
                  </a:cubicBezTo>
                  <a:cubicBezTo>
                    <a:pt x="5004" y="26653"/>
                    <a:pt x="5004" y="26887"/>
                    <a:pt x="4970" y="27220"/>
                  </a:cubicBezTo>
                  <a:cubicBezTo>
                    <a:pt x="4437" y="26787"/>
                    <a:pt x="3970" y="26487"/>
                    <a:pt x="3536" y="26086"/>
                  </a:cubicBezTo>
                  <a:cubicBezTo>
                    <a:pt x="1901" y="24452"/>
                    <a:pt x="801" y="22651"/>
                    <a:pt x="867" y="20182"/>
                  </a:cubicBezTo>
                  <a:cubicBezTo>
                    <a:pt x="901" y="18848"/>
                    <a:pt x="1034" y="17580"/>
                    <a:pt x="1401" y="16346"/>
                  </a:cubicBezTo>
                  <a:cubicBezTo>
                    <a:pt x="1601" y="15679"/>
                    <a:pt x="1968" y="15045"/>
                    <a:pt x="2268" y="14411"/>
                  </a:cubicBezTo>
                  <a:cubicBezTo>
                    <a:pt x="3469" y="12043"/>
                    <a:pt x="5537" y="10675"/>
                    <a:pt x="7872" y="9775"/>
                  </a:cubicBezTo>
                  <a:cubicBezTo>
                    <a:pt x="8661" y="9488"/>
                    <a:pt x="9479" y="9326"/>
                    <a:pt x="10311" y="9326"/>
                  </a:cubicBezTo>
                  <a:close/>
                  <a:moveTo>
                    <a:pt x="24166" y="13526"/>
                  </a:moveTo>
                  <a:cubicBezTo>
                    <a:pt x="25970" y="13526"/>
                    <a:pt x="27910" y="14312"/>
                    <a:pt x="30455" y="16279"/>
                  </a:cubicBezTo>
                  <a:cubicBezTo>
                    <a:pt x="30222" y="16313"/>
                    <a:pt x="29988" y="16346"/>
                    <a:pt x="29655" y="16346"/>
                  </a:cubicBezTo>
                  <a:cubicBezTo>
                    <a:pt x="30355" y="16880"/>
                    <a:pt x="30989" y="17313"/>
                    <a:pt x="31623" y="17747"/>
                  </a:cubicBezTo>
                  <a:cubicBezTo>
                    <a:pt x="31589" y="17780"/>
                    <a:pt x="31556" y="17780"/>
                    <a:pt x="31523" y="17814"/>
                  </a:cubicBezTo>
                  <a:cubicBezTo>
                    <a:pt x="30955" y="17680"/>
                    <a:pt x="30388" y="17547"/>
                    <a:pt x="29688" y="17347"/>
                  </a:cubicBezTo>
                  <a:lnTo>
                    <a:pt x="29688" y="17347"/>
                  </a:lnTo>
                  <a:cubicBezTo>
                    <a:pt x="29855" y="17614"/>
                    <a:pt x="29888" y="17780"/>
                    <a:pt x="30021" y="17847"/>
                  </a:cubicBezTo>
                  <a:cubicBezTo>
                    <a:pt x="30589" y="18181"/>
                    <a:pt x="31122" y="18614"/>
                    <a:pt x="31689" y="18781"/>
                  </a:cubicBezTo>
                  <a:cubicBezTo>
                    <a:pt x="32256" y="18948"/>
                    <a:pt x="32323" y="19281"/>
                    <a:pt x="32390" y="19949"/>
                  </a:cubicBezTo>
                  <a:cubicBezTo>
                    <a:pt x="31689" y="19448"/>
                    <a:pt x="31122" y="19048"/>
                    <a:pt x="30622" y="18714"/>
                  </a:cubicBezTo>
                  <a:cubicBezTo>
                    <a:pt x="30488" y="18881"/>
                    <a:pt x="30355" y="19048"/>
                    <a:pt x="30255" y="19181"/>
                  </a:cubicBezTo>
                  <a:cubicBezTo>
                    <a:pt x="30222" y="19281"/>
                    <a:pt x="30322" y="19448"/>
                    <a:pt x="30388" y="19515"/>
                  </a:cubicBezTo>
                  <a:cubicBezTo>
                    <a:pt x="30955" y="19915"/>
                    <a:pt x="31523" y="20249"/>
                    <a:pt x="32056" y="20649"/>
                  </a:cubicBezTo>
                  <a:cubicBezTo>
                    <a:pt x="32223" y="20783"/>
                    <a:pt x="32323" y="21016"/>
                    <a:pt x="32490" y="21183"/>
                  </a:cubicBezTo>
                  <a:cubicBezTo>
                    <a:pt x="32457" y="21216"/>
                    <a:pt x="32390" y="21283"/>
                    <a:pt x="32356" y="21316"/>
                  </a:cubicBezTo>
                  <a:cubicBezTo>
                    <a:pt x="31823" y="20983"/>
                    <a:pt x="31322" y="20616"/>
                    <a:pt x="30755" y="20316"/>
                  </a:cubicBezTo>
                  <a:cubicBezTo>
                    <a:pt x="30555" y="20215"/>
                    <a:pt x="30288" y="20182"/>
                    <a:pt x="30055" y="20115"/>
                  </a:cubicBezTo>
                  <a:lnTo>
                    <a:pt x="30055" y="20115"/>
                  </a:lnTo>
                  <a:cubicBezTo>
                    <a:pt x="30155" y="20349"/>
                    <a:pt x="30188" y="20682"/>
                    <a:pt x="30388" y="20816"/>
                  </a:cubicBezTo>
                  <a:cubicBezTo>
                    <a:pt x="30755" y="21116"/>
                    <a:pt x="31189" y="21383"/>
                    <a:pt x="31623" y="21550"/>
                  </a:cubicBezTo>
                  <a:cubicBezTo>
                    <a:pt x="32190" y="21750"/>
                    <a:pt x="32423" y="22083"/>
                    <a:pt x="32290" y="22784"/>
                  </a:cubicBezTo>
                  <a:cubicBezTo>
                    <a:pt x="31077" y="22147"/>
                    <a:pt x="30084" y="21014"/>
                    <a:pt x="28635" y="21014"/>
                  </a:cubicBezTo>
                  <a:cubicBezTo>
                    <a:pt x="28491" y="21014"/>
                    <a:pt x="28341" y="21025"/>
                    <a:pt x="28187" y="21049"/>
                  </a:cubicBezTo>
                  <a:cubicBezTo>
                    <a:pt x="28120" y="20082"/>
                    <a:pt x="27853" y="19215"/>
                    <a:pt x="26853" y="18981"/>
                  </a:cubicBezTo>
                  <a:cubicBezTo>
                    <a:pt x="26793" y="18969"/>
                    <a:pt x="26721" y="18964"/>
                    <a:pt x="26641" y="18964"/>
                  </a:cubicBezTo>
                  <a:cubicBezTo>
                    <a:pt x="26270" y="18964"/>
                    <a:pt x="25746" y="19083"/>
                    <a:pt x="25718" y="19248"/>
                  </a:cubicBezTo>
                  <a:cubicBezTo>
                    <a:pt x="25552" y="19882"/>
                    <a:pt x="24985" y="20649"/>
                    <a:pt x="25752" y="21183"/>
                  </a:cubicBezTo>
                  <a:cubicBezTo>
                    <a:pt x="25251" y="21550"/>
                    <a:pt x="24784" y="21883"/>
                    <a:pt x="24284" y="22184"/>
                  </a:cubicBezTo>
                  <a:cubicBezTo>
                    <a:pt x="23950" y="22417"/>
                    <a:pt x="24084" y="22717"/>
                    <a:pt x="24251" y="22984"/>
                  </a:cubicBezTo>
                  <a:cubicBezTo>
                    <a:pt x="24581" y="23508"/>
                    <a:pt x="25413" y="23986"/>
                    <a:pt x="26087" y="23986"/>
                  </a:cubicBezTo>
                  <a:cubicBezTo>
                    <a:pt x="26229" y="23986"/>
                    <a:pt x="26364" y="23965"/>
                    <a:pt x="26486" y="23918"/>
                  </a:cubicBezTo>
                  <a:cubicBezTo>
                    <a:pt x="26886" y="23718"/>
                    <a:pt x="27219" y="23351"/>
                    <a:pt x="27653" y="23017"/>
                  </a:cubicBezTo>
                  <a:cubicBezTo>
                    <a:pt x="28053" y="23384"/>
                    <a:pt x="28487" y="23885"/>
                    <a:pt x="28987" y="24285"/>
                  </a:cubicBezTo>
                  <a:cubicBezTo>
                    <a:pt x="29554" y="24719"/>
                    <a:pt x="30155" y="25052"/>
                    <a:pt x="30789" y="25419"/>
                  </a:cubicBezTo>
                  <a:cubicBezTo>
                    <a:pt x="31222" y="25686"/>
                    <a:pt x="31289" y="25819"/>
                    <a:pt x="30989" y="26253"/>
                  </a:cubicBezTo>
                  <a:cubicBezTo>
                    <a:pt x="30188" y="25686"/>
                    <a:pt x="29354" y="25119"/>
                    <a:pt x="28554" y="24519"/>
                  </a:cubicBezTo>
                  <a:cubicBezTo>
                    <a:pt x="28416" y="24416"/>
                    <a:pt x="28279" y="24339"/>
                    <a:pt x="28160" y="24339"/>
                  </a:cubicBezTo>
                  <a:cubicBezTo>
                    <a:pt x="28048" y="24339"/>
                    <a:pt x="27951" y="24407"/>
                    <a:pt x="27887" y="24585"/>
                  </a:cubicBezTo>
                  <a:cubicBezTo>
                    <a:pt x="27853" y="24652"/>
                    <a:pt x="28053" y="24919"/>
                    <a:pt x="28187" y="25019"/>
                  </a:cubicBezTo>
                  <a:cubicBezTo>
                    <a:pt x="28854" y="25486"/>
                    <a:pt x="29554" y="25920"/>
                    <a:pt x="30222" y="26420"/>
                  </a:cubicBezTo>
                  <a:cubicBezTo>
                    <a:pt x="30755" y="26787"/>
                    <a:pt x="30755" y="26987"/>
                    <a:pt x="30255" y="27387"/>
                  </a:cubicBezTo>
                  <a:cubicBezTo>
                    <a:pt x="29588" y="26887"/>
                    <a:pt x="28921" y="26387"/>
                    <a:pt x="28254" y="25920"/>
                  </a:cubicBezTo>
                  <a:cubicBezTo>
                    <a:pt x="28053" y="25753"/>
                    <a:pt x="27853" y="25586"/>
                    <a:pt x="27653" y="25453"/>
                  </a:cubicBezTo>
                  <a:cubicBezTo>
                    <a:pt x="27520" y="25352"/>
                    <a:pt x="27353" y="25352"/>
                    <a:pt x="27219" y="25319"/>
                  </a:cubicBezTo>
                  <a:lnTo>
                    <a:pt x="27219" y="25319"/>
                  </a:lnTo>
                  <a:cubicBezTo>
                    <a:pt x="27253" y="25486"/>
                    <a:pt x="27219" y="25686"/>
                    <a:pt x="27286" y="25786"/>
                  </a:cubicBezTo>
                  <a:cubicBezTo>
                    <a:pt x="27553" y="26053"/>
                    <a:pt x="27887" y="26286"/>
                    <a:pt x="28187" y="26520"/>
                  </a:cubicBezTo>
                  <a:cubicBezTo>
                    <a:pt x="28754" y="26954"/>
                    <a:pt x="29354" y="27387"/>
                    <a:pt x="29921" y="27854"/>
                  </a:cubicBezTo>
                  <a:cubicBezTo>
                    <a:pt x="29788" y="28021"/>
                    <a:pt x="29621" y="28221"/>
                    <a:pt x="29421" y="28455"/>
                  </a:cubicBezTo>
                  <a:cubicBezTo>
                    <a:pt x="28354" y="27988"/>
                    <a:pt x="27686" y="26787"/>
                    <a:pt x="26519" y="26520"/>
                  </a:cubicBezTo>
                  <a:cubicBezTo>
                    <a:pt x="26452" y="26587"/>
                    <a:pt x="26419" y="26653"/>
                    <a:pt x="26352" y="26720"/>
                  </a:cubicBezTo>
                  <a:cubicBezTo>
                    <a:pt x="27153" y="27421"/>
                    <a:pt x="27987" y="28088"/>
                    <a:pt x="28787" y="28788"/>
                  </a:cubicBezTo>
                  <a:cubicBezTo>
                    <a:pt x="28787" y="28855"/>
                    <a:pt x="28787" y="28888"/>
                    <a:pt x="28754" y="28955"/>
                  </a:cubicBezTo>
                  <a:cubicBezTo>
                    <a:pt x="28660" y="28955"/>
                    <a:pt x="28562" y="28960"/>
                    <a:pt x="28464" y="28960"/>
                  </a:cubicBezTo>
                  <a:cubicBezTo>
                    <a:pt x="28318" y="28960"/>
                    <a:pt x="28173" y="28948"/>
                    <a:pt x="28053" y="28888"/>
                  </a:cubicBezTo>
                  <a:cubicBezTo>
                    <a:pt x="27520" y="28588"/>
                    <a:pt x="27019" y="28221"/>
                    <a:pt x="26486" y="27888"/>
                  </a:cubicBezTo>
                  <a:cubicBezTo>
                    <a:pt x="26319" y="27821"/>
                    <a:pt x="26119" y="27821"/>
                    <a:pt x="25919" y="27754"/>
                  </a:cubicBezTo>
                  <a:cubicBezTo>
                    <a:pt x="25885" y="27854"/>
                    <a:pt x="25852" y="27954"/>
                    <a:pt x="25818" y="28054"/>
                  </a:cubicBezTo>
                  <a:cubicBezTo>
                    <a:pt x="26419" y="28488"/>
                    <a:pt x="27019" y="28922"/>
                    <a:pt x="27653" y="29389"/>
                  </a:cubicBezTo>
                  <a:cubicBezTo>
                    <a:pt x="27496" y="29455"/>
                    <a:pt x="27350" y="29483"/>
                    <a:pt x="27214" y="29483"/>
                  </a:cubicBezTo>
                  <a:cubicBezTo>
                    <a:pt x="26457" y="29483"/>
                    <a:pt x="25976" y="28611"/>
                    <a:pt x="25185" y="28555"/>
                  </a:cubicBezTo>
                  <a:cubicBezTo>
                    <a:pt x="25118" y="28755"/>
                    <a:pt x="25085" y="28988"/>
                    <a:pt x="25018" y="29189"/>
                  </a:cubicBezTo>
                  <a:cubicBezTo>
                    <a:pt x="25351" y="29289"/>
                    <a:pt x="25618" y="29389"/>
                    <a:pt x="25919" y="29455"/>
                  </a:cubicBezTo>
                  <a:lnTo>
                    <a:pt x="25885" y="29656"/>
                  </a:lnTo>
                  <a:cubicBezTo>
                    <a:pt x="25691" y="29665"/>
                    <a:pt x="25498" y="29670"/>
                    <a:pt x="25305" y="29670"/>
                  </a:cubicBezTo>
                  <a:cubicBezTo>
                    <a:pt x="23545" y="29670"/>
                    <a:pt x="21855" y="29279"/>
                    <a:pt x="20381" y="28888"/>
                  </a:cubicBezTo>
                  <a:cubicBezTo>
                    <a:pt x="20214" y="28455"/>
                    <a:pt x="20181" y="28188"/>
                    <a:pt x="20014" y="28021"/>
                  </a:cubicBezTo>
                  <a:cubicBezTo>
                    <a:pt x="19481" y="27421"/>
                    <a:pt x="18914" y="26887"/>
                    <a:pt x="18313" y="26353"/>
                  </a:cubicBezTo>
                  <a:cubicBezTo>
                    <a:pt x="17913" y="26020"/>
                    <a:pt x="17946" y="25786"/>
                    <a:pt x="18380" y="25519"/>
                  </a:cubicBezTo>
                  <a:cubicBezTo>
                    <a:pt x="20144" y="27257"/>
                    <a:pt x="20494" y="27602"/>
                    <a:pt x="20890" y="27602"/>
                  </a:cubicBezTo>
                  <a:cubicBezTo>
                    <a:pt x="20988" y="27602"/>
                    <a:pt x="21089" y="27581"/>
                    <a:pt x="21215" y="27554"/>
                  </a:cubicBezTo>
                  <a:cubicBezTo>
                    <a:pt x="20515" y="26854"/>
                    <a:pt x="19814" y="26186"/>
                    <a:pt x="19180" y="25486"/>
                  </a:cubicBezTo>
                  <a:cubicBezTo>
                    <a:pt x="18980" y="25286"/>
                    <a:pt x="18513" y="25086"/>
                    <a:pt x="18947" y="24585"/>
                  </a:cubicBezTo>
                  <a:lnTo>
                    <a:pt x="18947" y="24585"/>
                  </a:lnTo>
                  <a:cubicBezTo>
                    <a:pt x="19414" y="25019"/>
                    <a:pt x="19848" y="25486"/>
                    <a:pt x="20281" y="25853"/>
                  </a:cubicBezTo>
                  <a:cubicBezTo>
                    <a:pt x="20415" y="25986"/>
                    <a:pt x="20648" y="25986"/>
                    <a:pt x="20815" y="26053"/>
                  </a:cubicBezTo>
                  <a:cubicBezTo>
                    <a:pt x="20748" y="25886"/>
                    <a:pt x="20715" y="25719"/>
                    <a:pt x="20615" y="25586"/>
                  </a:cubicBezTo>
                  <a:cubicBezTo>
                    <a:pt x="20248" y="25152"/>
                    <a:pt x="19848" y="24752"/>
                    <a:pt x="19481" y="24285"/>
                  </a:cubicBezTo>
                  <a:cubicBezTo>
                    <a:pt x="19347" y="24152"/>
                    <a:pt x="19314" y="23951"/>
                    <a:pt x="19247" y="23785"/>
                  </a:cubicBezTo>
                  <a:cubicBezTo>
                    <a:pt x="19280" y="23718"/>
                    <a:pt x="19347" y="23685"/>
                    <a:pt x="19381" y="23651"/>
                  </a:cubicBezTo>
                  <a:cubicBezTo>
                    <a:pt x="19781" y="23918"/>
                    <a:pt x="20148" y="24185"/>
                    <a:pt x="20581" y="24485"/>
                  </a:cubicBezTo>
                  <a:cubicBezTo>
                    <a:pt x="20681" y="23651"/>
                    <a:pt x="19447" y="23384"/>
                    <a:pt x="19914" y="22484"/>
                  </a:cubicBezTo>
                  <a:lnTo>
                    <a:pt x="19914" y="22484"/>
                  </a:lnTo>
                  <a:cubicBezTo>
                    <a:pt x="20181" y="22684"/>
                    <a:pt x="20415" y="22851"/>
                    <a:pt x="20748" y="23118"/>
                  </a:cubicBezTo>
                  <a:cubicBezTo>
                    <a:pt x="20882" y="22417"/>
                    <a:pt x="20348" y="22150"/>
                    <a:pt x="20081" y="21750"/>
                  </a:cubicBezTo>
                  <a:cubicBezTo>
                    <a:pt x="20748" y="20215"/>
                    <a:pt x="20648" y="18614"/>
                    <a:pt x="19581" y="14978"/>
                  </a:cubicBezTo>
                  <a:cubicBezTo>
                    <a:pt x="21203" y="14091"/>
                    <a:pt x="22636" y="13526"/>
                    <a:pt x="24166" y="13526"/>
                  </a:cubicBezTo>
                  <a:close/>
                  <a:moveTo>
                    <a:pt x="21717" y="0"/>
                  </a:moveTo>
                  <a:cubicBezTo>
                    <a:pt x="21683" y="0"/>
                    <a:pt x="21649" y="0"/>
                    <a:pt x="21615" y="1"/>
                  </a:cubicBezTo>
                  <a:cubicBezTo>
                    <a:pt x="19180" y="34"/>
                    <a:pt x="17012" y="868"/>
                    <a:pt x="14977" y="2203"/>
                  </a:cubicBezTo>
                  <a:cubicBezTo>
                    <a:pt x="13910" y="2903"/>
                    <a:pt x="13276" y="3870"/>
                    <a:pt x="12776" y="4905"/>
                  </a:cubicBezTo>
                  <a:cubicBezTo>
                    <a:pt x="12275" y="5972"/>
                    <a:pt x="12009" y="7173"/>
                    <a:pt x="11675" y="8307"/>
                  </a:cubicBezTo>
                  <a:cubicBezTo>
                    <a:pt x="11575" y="8674"/>
                    <a:pt x="11408" y="8774"/>
                    <a:pt x="11041" y="8807"/>
                  </a:cubicBezTo>
                  <a:cubicBezTo>
                    <a:pt x="9774" y="8941"/>
                    <a:pt x="8473" y="8974"/>
                    <a:pt x="7272" y="9341"/>
                  </a:cubicBezTo>
                  <a:cubicBezTo>
                    <a:pt x="6338" y="9608"/>
                    <a:pt x="5471" y="10242"/>
                    <a:pt x="4670" y="10842"/>
                  </a:cubicBezTo>
                  <a:cubicBezTo>
                    <a:pt x="3769" y="11543"/>
                    <a:pt x="2869" y="12310"/>
                    <a:pt x="2268" y="13210"/>
                  </a:cubicBezTo>
                  <a:cubicBezTo>
                    <a:pt x="1468" y="14478"/>
                    <a:pt x="901" y="15879"/>
                    <a:pt x="500" y="17347"/>
                  </a:cubicBezTo>
                  <a:cubicBezTo>
                    <a:pt x="0" y="19248"/>
                    <a:pt x="133" y="21083"/>
                    <a:pt x="600" y="22917"/>
                  </a:cubicBezTo>
                  <a:cubicBezTo>
                    <a:pt x="801" y="23585"/>
                    <a:pt x="1101" y="24318"/>
                    <a:pt x="1568" y="24852"/>
                  </a:cubicBezTo>
                  <a:cubicBezTo>
                    <a:pt x="2435" y="25886"/>
                    <a:pt x="3269" y="26987"/>
                    <a:pt x="4570" y="27621"/>
                  </a:cubicBezTo>
                  <a:cubicBezTo>
                    <a:pt x="5604" y="28121"/>
                    <a:pt x="6605" y="28788"/>
                    <a:pt x="7706" y="29155"/>
                  </a:cubicBezTo>
                  <a:cubicBezTo>
                    <a:pt x="8362" y="29364"/>
                    <a:pt x="9031" y="29459"/>
                    <a:pt x="9705" y="29459"/>
                  </a:cubicBezTo>
                  <a:cubicBezTo>
                    <a:pt x="10538" y="29459"/>
                    <a:pt x="11379" y="29313"/>
                    <a:pt x="12209" y="29055"/>
                  </a:cubicBezTo>
                  <a:cubicBezTo>
                    <a:pt x="13109" y="28788"/>
                    <a:pt x="14010" y="28555"/>
                    <a:pt x="14844" y="28188"/>
                  </a:cubicBezTo>
                  <a:cubicBezTo>
                    <a:pt x="15578" y="27854"/>
                    <a:pt x="16245" y="27321"/>
                    <a:pt x="16779" y="26987"/>
                  </a:cubicBezTo>
                  <a:cubicBezTo>
                    <a:pt x="17646" y="27687"/>
                    <a:pt x="18346" y="28321"/>
                    <a:pt x="19114" y="28888"/>
                  </a:cubicBezTo>
                  <a:cubicBezTo>
                    <a:pt x="20648" y="29989"/>
                    <a:pt x="22549" y="29889"/>
                    <a:pt x="24217" y="30490"/>
                  </a:cubicBezTo>
                  <a:cubicBezTo>
                    <a:pt x="24240" y="30501"/>
                    <a:pt x="24262" y="30504"/>
                    <a:pt x="24284" y="30504"/>
                  </a:cubicBezTo>
                  <a:cubicBezTo>
                    <a:pt x="24328" y="30504"/>
                    <a:pt x="24373" y="30490"/>
                    <a:pt x="24417" y="30490"/>
                  </a:cubicBezTo>
                  <a:cubicBezTo>
                    <a:pt x="24818" y="30456"/>
                    <a:pt x="25251" y="30423"/>
                    <a:pt x="25652" y="30423"/>
                  </a:cubicBezTo>
                  <a:cubicBezTo>
                    <a:pt x="25702" y="30424"/>
                    <a:pt x="25752" y="30424"/>
                    <a:pt x="25802" y="30424"/>
                  </a:cubicBezTo>
                  <a:cubicBezTo>
                    <a:pt x="27242" y="30424"/>
                    <a:pt x="28525" y="29959"/>
                    <a:pt x="29621" y="29089"/>
                  </a:cubicBezTo>
                  <a:cubicBezTo>
                    <a:pt x="31322" y="27754"/>
                    <a:pt x="32290" y="25886"/>
                    <a:pt x="32924" y="23885"/>
                  </a:cubicBezTo>
                  <a:cubicBezTo>
                    <a:pt x="33090" y="23384"/>
                    <a:pt x="33057" y="22851"/>
                    <a:pt x="33157" y="22350"/>
                  </a:cubicBezTo>
                  <a:cubicBezTo>
                    <a:pt x="33524" y="20482"/>
                    <a:pt x="32957" y="18781"/>
                    <a:pt x="32023" y="17213"/>
                  </a:cubicBezTo>
                  <a:cubicBezTo>
                    <a:pt x="31556" y="16479"/>
                    <a:pt x="30889" y="15879"/>
                    <a:pt x="30288" y="15212"/>
                  </a:cubicBezTo>
                  <a:cubicBezTo>
                    <a:pt x="29988" y="14912"/>
                    <a:pt x="29655" y="14645"/>
                    <a:pt x="29354" y="14378"/>
                  </a:cubicBezTo>
                  <a:cubicBezTo>
                    <a:pt x="30122" y="14111"/>
                    <a:pt x="30889" y="13744"/>
                    <a:pt x="31689" y="13511"/>
                  </a:cubicBezTo>
                  <a:cubicBezTo>
                    <a:pt x="31863" y="13459"/>
                    <a:pt x="32050" y="13431"/>
                    <a:pt x="32237" y="13431"/>
                  </a:cubicBezTo>
                  <a:cubicBezTo>
                    <a:pt x="32767" y="13431"/>
                    <a:pt x="33293" y="13651"/>
                    <a:pt x="33491" y="14144"/>
                  </a:cubicBezTo>
                  <a:cubicBezTo>
                    <a:pt x="33691" y="14611"/>
                    <a:pt x="33958" y="15078"/>
                    <a:pt x="34325" y="15445"/>
                  </a:cubicBezTo>
                  <a:cubicBezTo>
                    <a:pt x="35092" y="16246"/>
                    <a:pt x="35892" y="17047"/>
                    <a:pt x="36760" y="17747"/>
                  </a:cubicBezTo>
                  <a:cubicBezTo>
                    <a:pt x="37327" y="18247"/>
                    <a:pt x="37994" y="18614"/>
                    <a:pt x="38628" y="19015"/>
                  </a:cubicBezTo>
                  <a:cubicBezTo>
                    <a:pt x="39895" y="19849"/>
                    <a:pt x="41330" y="20182"/>
                    <a:pt x="42797" y="20382"/>
                  </a:cubicBezTo>
                  <a:cubicBezTo>
                    <a:pt x="43307" y="20442"/>
                    <a:pt x="43830" y="20475"/>
                    <a:pt x="44355" y="20475"/>
                  </a:cubicBezTo>
                  <a:cubicBezTo>
                    <a:pt x="44997" y="20475"/>
                    <a:pt x="45642" y="20426"/>
                    <a:pt x="46266" y="20316"/>
                  </a:cubicBezTo>
                  <a:cubicBezTo>
                    <a:pt x="47434" y="20115"/>
                    <a:pt x="48535" y="19615"/>
                    <a:pt x="49769" y="19181"/>
                  </a:cubicBezTo>
                  <a:cubicBezTo>
                    <a:pt x="49669" y="17580"/>
                    <a:pt x="48535" y="16379"/>
                    <a:pt x="47467" y="15379"/>
                  </a:cubicBezTo>
                  <a:cubicBezTo>
                    <a:pt x="44849" y="12883"/>
                    <a:pt x="41891" y="11464"/>
                    <a:pt x="38538" y="11464"/>
                  </a:cubicBezTo>
                  <a:cubicBezTo>
                    <a:pt x="37320" y="11464"/>
                    <a:pt x="36050" y="11652"/>
                    <a:pt x="34725" y="12043"/>
                  </a:cubicBezTo>
                  <a:cubicBezTo>
                    <a:pt x="37594" y="9941"/>
                    <a:pt x="39662" y="7373"/>
                    <a:pt x="41029" y="3937"/>
                  </a:cubicBezTo>
                  <a:cubicBezTo>
                    <a:pt x="40062" y="3704"/>
                    <a:pt x="39228" y="3437"/>
                    <a:pt x="38361" y="3303"/>
                  </a:cubicBezTo>
                  <a:cubicBezTo>
                    <a:pt x="38265" y="3292"/>
                    <a:pt x="38172" y="3286"/>
                    <a:pt x="38083" y="3286"/>
                  </a:cubicBezTo>
                  <a:cubicBezTo>
                    <a:pt x="37394" y="3286"/>
                    <a:pt x="36900" y="3629"/>
                    <a:pt x="36693" y="4337"/>
                  </a:cubicBezTo>
                  <a:cubicBezTo>
                    <a:pt x="36559" y="4771"/>
                    <a:pt x="36259" y="5171"/>
                    <a:pt x="35992" y="5572"/>
                  </a:cubicBezTo>
                  <a:cubicBezTo>
                    <a:pt x="35625" y="6105"/>
                    <a:pt x="35192" y="6539"/>
                    <a:pt x="34825" y="7073"/>
                  </a:cubicBezTo>
                  <a:cubicBezTo>
                    <a:pt x="33791" y="8607"/>
                    <a:pt x="32557" y="9941"/>
                    <a:pt x="31022" y="10942"/>
                  </a:cubicBezTo>
                  <a:cubicBezTo>
                    <a:pt x="30155" y="11476"/>
                    <a:pt x="29221" y="11910"/>
                    <a:pt x="28220" y="12410"/>
                  </a:cubicBezTo>
                  <a:cubicBezTo>
                    <a:pt x="28287" y="12176"/>
                    <a:pt x="28287" y="12110"/>
                    <a:pt x="28320" y="12010"/>
                  </a:cubicBezTo>
                  <a:cubicBezTo>
                    <a:pt x="28854" y="10809"/>
                    <a:pt x="28954" y="9541"/>
                    <a:pt x="28954" y="8274"/>
                  </a:cubicBezTo>
                  <a:cubicBezTo>
                    <a:pt x="28987" y="6105"/>
                    <a:pt x="28120" y="4237"/>
                    <a:pt x="26786" y="2570"/>
                  </a:cubicBezTo>
                  <a:cubicBezTo>
                    <a:pt x="25473" y="994"/>
                    <a:pt x="23773" y="0"/>
                    <a:pt x="21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598;p65">
              <a:extLst>
                <a:ext uri="{FF2B5EF4-FFF2-40B4-BE49-F238E27FC236}">
                  <a16:creationId xmlns:a16="http://schemas.microsoft.com/office/drawing/2014/main" id="{FF175A5A-94E6-FB03-4C85-82874ABA89B7}"/>
                </a:ext>
              </a:extLst>
            </p:cNvPr>
            <p:cNvSpPr/>
            <p:nvPr/>
          </p:nvSpPr>
          <p:spPr>
            <a:xfrm>
              <a:off x="1657200" y="3396200"/>
              <a:ext cx="137600" cy="136750"/>
            </a:xfrm>
            <a:custGeom>
              <a:avLst/>
              <a:gdLst/>
              <a:ahLst/>
              <a:cxnLst/>
              <a:rect l="l" t="t" r="r" b="b"/>
              <a:pathLst>
                <a:path w="5504" h="5470" extrusionOk="0">
                  <a:moveTo>
                    <a:pt x="3462" y="1"/>
                  </a:moveTo>
                  <a:cubicBezTo>
                    <a:pt x="3207" y="1"/>
                    <a:pt x="2987" y="61"/>
                    <a:pt x="2869" y="201"/>
                  </a:cubicBezTo>
                  <a:cubicBezTo>
                    <a:pt x="2652" y="453"/>
                    <a:pt x="2446" y="540"/>
                    <a:pt x="2222" y="540"/>
                  </a:cubicBezTo>
                  <a:cubicBezTo>
                    <a:pt x="2033" y="540"/>
                    <a:pt x="1831" y="478"/>
                    <a:pt x="1601" y="401"/>
                  </a:cubicBezTo>
                  <a:cubicBezTo>
                    <a:pt x="1456" y="361"/>
                    <a:pt x="1264" y="338"/>
                    <a:pt x="1074" y="338"/>
                  </a:cubicBezTo>
                  <a:cubicBezTo>
                    <a:pt x="785" y="338"/>
                    <a:pt x="501" y="393"/>
                    <a:pt x="400" y="534"/>
                  </a:cubicBezTo>
                  <a:cubicBezTo>
                    <a:pt x="133" y="901"/>
                    <a:pt x="0" y="1535"/>
                    <a:pt x="67" y="2002"/>
                  </a:cubicBezTo>
                  <a:cubicBezTo>
                    <a:pt x="200" y="2836"/>
                    <a:pt x="767" y="3370"/>
                    <a:pt x="1768" y="3437"/>
                  </a:cubicBezTo>
                  <a:cubicBezTo>
                    <a:pt x="1334" y="4004"/>
                    <a:pt x="1901" y="5204"/>
                    <a:pt x="2569" y="5371"/>
                  </a:cubicBezTo>
                  <a:cubicBezTo>
                    <a:pt x="2825" y="5438"/>
                    <a:pt x="3043" y="5470"/>
                    <a:pt x="3228" y="5470"/>
                  </a:cubicBezTo>
                  <a:cubicBezTo>
                    <a:pt x="4055" y="5470"/>
                    <a:pt x="4218" y="4843"/>
                    <a:pt x="4136" y="3970"/>
                  </a:cubicBezTo>
                  <a:cubicBezTo>
                    <a:pt x="4103" y="3370"/>
                    <a:pt x="4170" y="3036"/>
                    <a:pt x="4703" y="2703"/>
                  </a:cubicBezTo>
                  <a:cubicBezTo>
                    <a:pt x="5504" y="2236"/>
                    <a:pt x="5270" y="1235"/>
                    <a:pt x="4904" y="601"/>
                  </a:cubicBezTo>
                  <a:cubicBezTo>
                    <a:pt x="4678" y="263"/>
                    <a:pt x="3994" y="1"/>
                    <a:pt x="3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599;p65">
              <a:extLst>
                <a:ext uri="{FF2B5EF4-FFF2-40B4-BE49-F238E27FC236}">
                  <a16:creationId xmlns:a16="http://schemas.microsoft.com/office/drawing/2014/main" id="{23ADC36C-9416-A146-DE5D-036362A37EC1}"/>
                </a:ext>
              </a:extLst>
            </p:cNvPr>
            <p:cNvSpPr/>
            <p:nvPr/>
          </p:nvSpPr>
          <p:spPr>
            <a:xfrm>
              <a:off x="1691375" y="3238900"/>
              <a:ext cx="100100" cy="95625"/>
            </a:xfrm>
            <a:custGeom>
              <a:avLst/>
              <a:gdLst/>
              <a:ahLst/>
              <a:cxnLst/>
              <a:rect l="l" t="t" r="r" b="b"/>
              <a:pathLst>
                <a:path w="4004" h="3825" extrusionOk="0">
                  <a:moveTo>
                    <a:pt x="3540" y="0"/>
                  </a:moveTo>
                  <a:cubicBezTo>
                    <a:pt x="3502" y="0"/>
                    <a:pt x="3467" y="7"/>
                    <a:pt x="3436" y="22"/>
                  </a:cubicBezTo>
                  <a:cubicBezTo>
                    <a:pt x="2969" y="288"/>
                    <a:pt x="2536" y="589"/>
                    <a:pt x="2136" y="922"/>
                  </a:cubicBezTo>
                  <a:cubicBezTo>
                    <a:pt x="1168" y="1623"/>
                    <a:pt x="468" y="2557"/>
                    <a:pt x="1" y="3658"/>
                  </a:cubicBezTo>
                  <a:cubicBezTo>
                    <a:pt x="34" y="3724"/>
                    <a:pt x="67" y="3758"/>
                    <a:pt x="101" y="3824"/>
                  </a:cubicBezTo>
                  <a:cubicBezTo>
                    <a:pt x="268" y="3724"/>
                    <a:pt x="468" y="3691"/>
                    <a:pt x="568" y="3557"/>
                  </a:cubicBezTo>
                  <a:cubicBezTo>
                    <a:pt x="801" y="3291"/>
                    <a:pt x="935" y="2924"/>
                    <a:pt x="1135" y="2657"/>
                  </a:cubicBezTo>
                  <a:cubicBezTo>
                    <a:pt x="1935" y="1656"/>
                    <a:pt x="2736" y="655"/>
                    <a:pt x="4004" y="155"/>
                  </a:cubicBezTo>
                  <a:cubicBezTo>
                    <a:pt x="3848" y="78"/>
                    <a:pt x="3673" y="0"/>
                    <a:pt x="35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600;p65">
              <a:extLst>
                <a:ext uri="{FF2B5EF4-FFF2-40B4-BE49-F238E27FC236}">
                  <a16:creationId xmlns:a16="http://schemas.microsoft.com/office/drawing/2014/main" id="{FAA9CD89-C219-331D-54E8-318776341478}"/>
                </a:ext>
              </a:extLst>
            </p:cNvPr>
            <p:cNvSpPr/>
            <p:nvPr/>
          </p:nvSpPr>
          <p:spPr>
            <a:xfrm>
              <a:off x="1908200" y="3280900"/>
              <a:ext cx="51725" cy="56950"/>
            </a:xfrm>
            <a:custGeom>
              <a:avLst/>
              <a:gdLst/>
              <a:ahLst/>
              <a:cxnLst/>
              <a:rect l="l" t="t" r="r" b="b"/>
              <a:pathLst>
                <a:path w="2069" h="2278" extrusionOk="0">
                  <a:moveTo>
                    <a:pt x="1193" y="1"/>
                  </a:moveTo>
                  <a:cubicBezTo>
                    <a:pt x="1146" y="1"/>
                    <a:pt x="968" y="55"/>
                    <a:pt x="968" y="110"/>
                  </a:cubicBezTo>
                  <a:cubicBezTo>
                    <a:pt x="1001" y="710"/>
                    <a:pt x="601" y="843"/>
                    <a:pt x="1" y="843"/>
                  </a:cubicBezTo>
                  <a:cubicBezTo>
                    <a:pt x="401" y="1210"/>
                    <a:pt x="834" y="1444"/>
                    <a:pt x="601" y="1978"/>
                  </a:cubicBezTo>
                  <a:cubicBezTo>
                    <a:pt x="568" y="2044"/>
                    <a:pt x="734" y="2244"/>
                    <a:pt x="834" y="2278"/>
                  </a:cubicBezTo>
                  <a:cubicBezTo>
                    <a:pt x="935" y="2278"/>
                    <a:pt x="1135" y="2178"/>
                    <a:pt x="1168" y="2078"/>
                  </a:cubicBezTo>
                  <a:cubicBezTo>
                    <a:pt x="1268" y="1777"/>
                    <a:pt x="1335" y="1444"/>
                    <a:pt x="1435" y="1110"/>
                  </a:cubicBezTo>
                  <a:cubicBezTo>
                    <a:pt x="1602" y="1144"/>
                    <a:pt x="1802" y="1144"/>
                    <a:pt x="2069" y="1177"/>
                  </a:cubicBezTo>
                  <a:cubicBezTo>
                    <a:pt x="1802" y="777"/>
                    <a:pt x="1535" y="443"/>
                    <a:pt x="1201" y="9"/>
                  </a:cubicBezTo>
                  <a:cubicBezTo>
                    <a:pt x="1207" y="3"/>
                    <a:pt x="1204" y="1"/>
                    <a:pt x="1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601;p65">
              <a:extLst>
                <a:ext uri="{FF2B5EF4-FFF2-40B4-BE49-F238E27FC236}">
                  <a16:creationId xmlns:a16="http://schemas.microsoft.com/office/drawing/2014/main" id="{C4C89DC0-A919-BA03-FC32-EFAE18CA3428}"/>
                </a:ext>
              </a:extLst>
            </p:cNvPr>
            <p:cNvSpPr/>
            <p:nvPr/>
          </p:nvSpPr>
          <p:spPr>
            <a:xfrm>
              <a:off x="2014100" y="3370350"/>
              <a:ext cx="64250" cy="60900"/>
            </a:xfrm>
            <a:custGeom>
              <a:avLst/>
              <a:gdLst/>
              <a:ahLst/>
              <a:cxnLst/>
              <a:rect l="l" t="t" r="r" b="b"/>
              <a:pathLst>
                <a:path w="2570" h="2436" extrusionOk="0">
                  <a:moveTo>
                    <a:pt x="134" y="1"/>
                  </a:moveTo>
                  <a:cubicBezTo>
                    <a:pt x="101" y="34"/>
                    <a:pt x="68" y="101"/>
                    <a:pt x="1" y="134"/>
                  </a:cubicBezTo>
                  <a:cubicBezTo>
                    <a:pt x="468" y="1235"/>
                    <a:pt x="1635" y="1602"/>
                    <a:pt x="2336" y="2436"/>
                  </a:cubicBezTo>
                  <a:cubicBezTo>
                    <a:pt x="2403" y="2369"/>
                    <a:pt x="2503" y="2302"/>
                    <a:pt x="2569" y="2202"/>
                  </a:cubicBezTo>
                  <a:cubicBezTo>
                    <a:pt x="1769" y="1468"/>
                    <a:pt x="935" y="735"/>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602;p65">
              <a:extLst>
                <a:ext uri="{FF2B5EF4-FFF2-40B4-BE49-F238E27FC236}">
                  <a16:creationId xmlns:a16="http://schemas.microsoft.com/office/drawing/2014/main" id="{320BE357-003A-9BC6-2E29-4AA1C6866741}"/>
                </a:ext>
              </a:extLst>
            </p:cNvPr>
            <p:cNvSpPr/>
            <p:nvPr/>
          </p:nvSpPr>
          <p:spPr>
            <a:xfrm>
              <a:off x="1773950" y="3247775"/>
              <a:ext cx="64150" cy="35875"/>
            </a:xfrm>
            <a:custGeom>
              <a:avLst/>
              <a:gdLst/>
              <a:ahLst/>
              <a:cxnLst/>
              <a:rect l="l" t="t" r="r" b="b"/>
              <a:pathLst>
                <a:path w="2566" h="1435" extrusionOk="0">
                  <a:moveTo>
                    <a:pt x="2535" y="0"/>
                  </a:moveTo>
                  <a:lnTo>
                    <a:pt x="2535" y="0"/>
                  </a:lnTo>
                  <a:cubicBezTo>
                    <a:pt x="1701" y="467"/>
                    <a:pt x="901" y="901"/>
                    <a:pt x="0" y="1401"/>
                  </a:cubicBezTo>
                  <a:cubicBezTo>
                    <a:pt x="67" y="1424"/>
                    <a:pt x="145" y="1434"/>
                    <a:pt x="232" y="1434"/>
                  </a:cubicBezTo>
                  <a:cubicBezTo>
                    <a:pt x="1042" y="1434"/>
                    <a:pt x="2565" y="513"/>
                    <a:pt x="2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603;p65">
              <a:extLst>
                <a:ext uri="{FF2B5EF4-FFF2-40B4-BE49-F238E27FC236}">
                  <a16:creationId xmlns:a16="http://schemas.microsoft.com/office/drawing/2014/main" id="{A77B1C7D-6F29-CD20-BA47-E9AE1605580D}"/>
                </a:ext>
              </a:extLst>
            </p:cNvPr>
            <p:cNvSpPr/>
            <p:nvPr/>
          </p:nvSpPr>
          <p:spPr>
            <a:xfrm>
              <a:off x="1810625" y="3205225"/>
              <a:ext cx="25875" cy="19800"/>
            </a:xfrm>
            <a:custGeom>
              <a:avLst/>
              <a:gdLst/>
              <a:ahLst/>
              <a:cxnLst/>
              <a:rect l="l" t="t" r="r" b="b"/>
              <a:pathLst>
                <a:path w="1035" h="792" extrusionOk="0">
                  <a:moveTo>
                    <a:pt x="868" y="1"/>
                  </a:moveTo>
                  <a:cubicBezTo>
                    <a:pt x="568" y="168"/>
                    <a:pt x="301" y="301"/>
                    <a:pt x="1" y="468"/>
                  </a:cubicBezTo>
                  <a:cubicBezTo>
                    <a:pt x="1" y="568"/>
                    <a:pt x="1" y="635"/>
                    <a:pt x="1" y="735"/>
                  </a:cubicBezTo>
                  <a:cubicBezTo>
                    <a:pt x="176" y="735"/>
                    <a:pt x="389" y="791"/>
                    <a:pt x="554" y="791"/>
                  </a:cubicBezTo>
                  <a:cubicBezTo>
                    <a:pt x="609" y="791"/>
                    <a:pt x="660" y="785"/>
                    <a:pt x="701" y="768"/>
                  </a:cubicBezTo>
                  <a:cubicBezTo>
                    <a:pt x="868" y="668"/>
                    <a:pt x="935" y="368"/>
                    <a:pt x="1035" y="168"/>
                  </a:cubicBezTo>
                  <a:cubicBezTo>
                    <a:pt x="968" y="101"/>
                    <a:pt x="935" y="68"/>
                    <a:pt x="8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604;p65">
              <a:extLst>
                <a:ext uri="{FF2B5EF4-FFF2-40B4-BE49-F238E27FC236}">
                  <a16:creationId xmlns:a16="http://schemas.microsoft.com/office/drawing/2014/main" id="{7251BF63-6A10-51E2-F7C5-9CB2769831E0}"/>
                </a:ext>
              </a:extLst>
            </p:cNvPr>
            <p:cNvSpPr/>
            <p:nvPr/>
          </p:nvSpPr>
          <p:spPr>
            <a:xfrm>
              <a:off x="2142525" y="3317825"/>
              <a:ext cx="152650" cy="50875"/>
            </a:xfrm>
            <a:custGeom>
              <a:avLst/>
              <a:gdLst/>
              <a:ahLst/>
              <a:cxnLst/>
              <a:rect l="l" t="t" r="r" b="b"/>
              <a:pathLst>
                <a:path w="6106" h="2035" extrusionOk="0">
                  <a:moveTo>
                    <a:pt x="801" y="0"/>
                  </a:moveTo>
                  <a:cubicBezTo>
                    <a:pt x="535" y="0"/>
                    <a:pt x="268" y="134"/>
                    <a:pt x="1" y="200"/>
                  </a:cubicBezTo>
                  <a:cubicBezTo>
                    <a:pt x="301" y="300"/>
                    <a:pt x="568" y="467"/>
                    <a:pt x="868" y="501"/>
                  </a:cubicBezTo>
                  <a:cubicBezTo>
                    <a:pt x="1569" y="601"/>
                    <a:pt x="2336" y="534"/>
                    <a:pt x="3003" y="734"/>
                  </a:cubicBezTo>
                  <a:cubicBezTo>
                    <a:pt x="4004" y="1068"/>
                    <a:pt x="4971" y="1568"/>
                    <a:pt x="6105" y="2035"/>
                  </a:cubicBezTo>
                  <a:cubicBezTo>
                    <a:pt x="5972" y="1835"/>
                    <a:pt x="5905" y="1601"/>
                    <a:pt x="5772" y="1535"/>
                  </a:cubicBezTo>
                  <a:cubicBezTo>
                    <a:pt x="4904" y="1068"/>
                    <a:pt x="4070" y="534"/>
                    <a:pt x="3136" y="234"/>
                  </a:cubicBezTo>
                  <a:cubicBezTo>
                    <a:pt x="2403" y="0"/>
                    <a:pt x="1602" y="34"/>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605;p65">
              <a:extLst>
                <a:ext uri="{FF2B5EF4-FFF2-40B4-BE49-F238E27FC236}">
                  <a16:creationId xmlns:a16="http://schemas.microsoft.com/office/drawing/2014/main" id="{0D53DD07-5152-9802-643B-58C4819C9D92}"/>
                </a:ext>
              </a:extLst>
            </p:cNvPr>
            <p:cNvSpPr/>
            <p:nvPr/>
          </p:nvSpPr>
          <p:spPr>
            <a:xfrm>
              <a:off x="2298475" y="3333650"/>
              <a:ext cx="31725" cy="25050"/>
            </a:xfrm>
            <a:custGeom>
              <a:avLst/>
              <a:gdLst/>
              <a:ahLst/>
              <a:cxnLst/>
              <a:rect l="l" t="t" r="r" b="b"/>
              <a:pathLst>
                <a:path w="1269" h="1002" extrusionOk="0">
                  <a:moveTo>
                    <a:pt x="101" y="1"/>
                  </a:moveTo>
                  <a:cubicBezTo>
                    <a:pt x="67" y="34"/>
                    <a:pt x="34" y="101"/>
                    <a:pt x="1" y="134"/>
                  </a:cubicBezTo>
                  <a:cubicBezTo>
                    <a:pt x="201" y="668"/>
                    <a:pt x="534" y="1002"/>
                    <a:pt x="1135" y="1002"/>
                  </a:cubicBezTo>
                  <a:cubicBezTo>
                    <a:pt x="1168" y="968"/>
                    <a:pt x="1235" y="902"/>
                    <a:pt x="1268" y="835"/>
                  </a:cubicBezTo>
                  <a:cubicBezTo>
                    <a:pt x="868" y="535"/>
                    <a:pt x="501" y="268"/>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606;p65">
              <a:extLst>
                <a:ext uri="{FF2B5EF4-FFF2-40B4-BE49-F238E27FC236}">
                  <a16:creationId xmlns:a16="http://schemas.microsoft.com/office/drawing/2014/main" id="{3FF8B7AC-83C9-F7DE-E2D7-912D87593743}"/>
                </a:ext>
              </a:extLst>
            </p:cNvPr>
            <p:cNvSpPr/>
            <p:nvPr/>
          </p:nvSpPr>
          <p:spPr>
            <a:xfrm>
              <a:off x="1938225" y="3034125"/>
              <a:ext cx="115100" cy="107675"/>
            </a:xfrm>
            <a:custGeom>
              <a:avLst/>
              <a:gdLst/>
              <a:ahLst/>
              <a:cxnLst/>
              <a:rect l="l" t="t" r="r" b="b"/>
              <a:pathLst>
                <a:path w="4604" h="4307" extrusionOk="0">
                  <a:moveTo>
                    <a:pt x="1865" y="0"/>
                  </a:moveTo>
                  <a:cubicBezTo>
                    <a:pt x="1831" y="0"/>
                    <a:pt x="1798" y="2"/>
                    <a:pt x="1768" y="7"/>
                  </a:cubicBezTo>
                  <a:cubicBezTo>
                    <a:pt x="901" y="174"/>
                    <a:pt x="501" y="1308"/>
                    <a:pt x="1268" y="2008"/>
                  </a:cubicBezTo>
                  <a:cubicBezTo>
                    <a:pt x="968" y="2275"/>
                    <a:pt x="668" y="2542"/>
                    <a:pt x="401" y="2775"/>
                  </a:cubicBezTo>
                  <a:cubicBezTo>
                    <a:pt x="0" y="3176"/>
                    <a:pt x="100" y="3643"/>
                    <a:pt x="401" y="4010"/>
                  </a:cubicBezTo>
                  <a:cubicBezTo>
                    <a:pt x="561" y="4206"/>
                    <a:pt x="741" y="4307"/>
                    <a:pt x="935" y="4307"/>
                  </a:cubicBezTo>
                  <a:cubicBezTo>
                    <a:pt x="1104" y="4307"/>
                    <a:pt x="1282" y="4231"/>
                    <a:pt x="1468" y="4076"/>
                  </a:cubicBezTo>
                  <a:cubicBezTo>
                    <a:pt x="1702" y="3910"/>
                    <a:pt x="1968" y="3743"/>
                    <a:pt x="2235" y="3576"/>
                  </a:cubicBezTo>
                  <a:cubicBezTo>
                    <a:pt x="2469" y="3743"/>
                    <a:pt x="2669" y="3943"/>
                    <a:pt x="2902" y="4043"/>
                  </a:cubicBezTo>
                  <a:cubicBezTo>
                    <a:pt x="3160" y="4117"/>
                    <a:pt x="3438" y="4221"/>
                    <a:pt x="3697" y="4221"/>
                  </a:cubicBezTo>
                  <a:cubicBezTo>
                    <a:pt x="3908" y="4221"/>
                    <a:pt x="4106" y="4152"/>
                    <a:pt x="4270" y="3943"/>
                  </a:cubicBezTo>
                  <a:cubicBezTo>
                    <a:pt x="4470" y="3709"/>
                    <a:pt x="4604" y="3276"/>
                    <a:pt x="4504" y="3042"/>
                  </a:cubicBezTo>
                  <a:cubicBezTo>
                    <a:pt x="4270" y="2542"/>
                    <a:pt x="4103" y="1941"/>
                    <a:pt x="3403" y="1741"/>
                  </a:cubicBezTo>
                  <a:cubicBezTo>
                    <a:pt x="3303" y="1708"/>
                    <a:pt x="3269" y="1508"/>
                    <a:pt x="3169" y="1408"/>
                  </a:cubicBezTo>
                  <a:cubicBezTo>
                    <a:pt x="2969" y="1007"/>
                    <a:pt x="2802" y="574"/>
                    <a:pt x="2502" y="240"/>
                  </a:cubicBezTo>
                  <a:cubicBezTo>
                    <a:pt x="2386" y="95"/>
                    <a:pt x="2093" y="0"/>
                    <a:pt x="1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607;p65">
              <a:extLst>
                <a:ext uri="{FF2B5EF4-FFF2-40B4-BE49-F238E27FC236}">
                  <a16:creationId xmlns:a16="http://schemas.microsoft.com/office/drawing/2014/main" id="{E8C67550-DD82-B470-BC6D-9F4A9C31C532}"/>
                </a:ext>
              </a:extLst>
            </p:cNvPr>
            <p:cNvSpPr/>
            <p:nvPr/>
          </p:nvSpPr>
          <p:spPr>
            <a:xfrm>
              <a:off x="2436900" y="3130175"/>
              <a:ext cx="80100" cy="81750"/>
            </a:xfrm>
            <a:custGeom>
              <a:avLst/>
              <a:gdLst/>
              <a:ahLst/>
              <a:cxnLst/>
              <a:rect l="l" t="t" r="r" b="b"/>
              <a:pathLst>
                <a:path w="3204" h="3270" extrusionOk="0">
                  <a:moveTo>
                    <a:pt x="3203" y="1"/>
                  </a:moveTo>
                  <a:lnTo>
                    <a:pt x="3203" y="1"/>
                  </a:lnTo>
                  <a:cubicBezTo>
                    <a:pt x="2136" y="968"/>
                    <a:pt x="1102" y="1902"/>
                    <a:pt x="68" y="2836"/>
                  </a:cubicBezTo>
                  <a:cubicBezTo>
                    <a:pt x="1" y="2903"/>
                    <a:pt x="34" y="3070"/>
                    <a:pt x="1" y="3270"/>
                  </a:cubicBezTo>
                  <a:cubicBezTo>
                    <a:pt x="1002" y="3036"/>
                    <a:pt x="3103" y="868"/>
                    <a:pt x="3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97329185"/>
      </p:ext>
    </p:extLst>
  </p:cSld>
  <p:clrMapOvr>
    <a:masterClrMapping/>
  </p:clrMapOvr>
</p:sld>
</file>

<file path=ppt/theme/theme1.xml><?xml version="1.0" encoding="utf-8"?>
<a:theme xmlns:a="http://schemas.openxmlformats.org/drawingml/2006/main" name="Agriculture Tech Pitch Deck by Slidesgo">
  <a:themeElements>
    <a:clrScheme name="Simple Light">
      <a:dk1>
        <a:srgbClr val="000000"/>
      </a:dk1>
      <a:lt1>
        <a:srgbClr val="FFFFFF"/>
      </a:lt1>
      <a:dk2>
        <a:srgbClr val="023831"/>
      </a:dk2>
      <a:lt2>
        <a:srgbClr val="FFC703"/>
      </a:lt2>
      <a:accent1>
        <a:srgbClr val="6AA84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426</Words>
  <Application>Microsoft Office PowerPoint</Application>
  <PresentationFormat>On-screen Show (16:9)</PresentationFormat>
  <Paragraphs>82</Paragraphs>
  <Slides>15</Slides>
  <Notes>13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Wingdings</vt:lpstr>
      <vt:lpstr>Nunito</vt:lpstr>
      <vt:lpstr>Encode Sans;900</vt:lpstr>
      <vt:lpstr>Inconsolata</vt:lpstr>
      <vt:lpstr>Arial</vt:lpstr>
      <vt:lpstr>Catamaran</vt:lpstr>
      <vt:lpstr>Chivo Black</vt:lpstr>
      <vt:lpstr>Encode Sans Black</vt:lpstr>
      <vt:lpstr>Chivo</vt:lpstr>
      <vt:lpstr>Agriculture Tech Pitch Deck by Slidesgo</vt:lpstr>
      <vt:lpstr>                                                   CROP YIELD PREDICTION   Hack0ut’24</vt:lpstr>
      <vt:lpstr>INTRODUCTION </vt:lpstr>
      <vt:lpstr>   Contents</vt:lpstr>
      <vt:lpstr>01 </vt:lpstr>
      <vt:lpstr>             IMPACT</vt:lpstr>
      <vt:lpstr>02</vt:lpstr>
      <vt:lpstr>PowerPoint Presentation</vt:lpstr>
      <vt:lpstr>03</vt:lpstr>
      <vt:lpstr>Technologies Used</vt:lpstr>
      <vt:lpstr>04</vt:lpstr>
      <vt:lpstr>Challenges &amp; Risks</vt:lpstr>
      <vt:lpstr>05</vt:lpstr>
      <vt:lpstr>Existing Technologies </vt:lpstr>
      <vt:lpstr>06</vt:lpstr>
      <vt:lpstr> Solution By Our Model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bhavishya panjwani</cp:lastModifiedBy>
  <cp:revision>1</cp:revision>
  <dcterms:modified xsi:type="dcterms:W3CDTF">2024-08-09T19:47:33Z</dcterms:modified>
</cp:coreProperties>
</file>